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72" r:id="rId4"/>
    <p:sldMasterId id="2147483684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1550" r:id="rId2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Damme" initials="LD" lastIdx="18" clrIdx="0"/>
  <p:cmAuthor id="2" name="Sood, Poornima" initials="SP" lastIdx="20" clrIdx="1">
    <p:extLst/>
  </p:cmAuthor>
  <p:cmAuthor id="3" name="Microsoft Office User" initials="Office" lastIdx="1" clrIdx="2">
    <p:extLst/>
  </p:cmAuthor>
  <p:cmAuthor id="4" name="Microsoft Office User" initials="Office [2]" lastIdx="1" clrIdx="3">
    <p:extLst/>
  </p:cmAuthor>
  <p:cmAuthor id="5" name="Microsoft Office User" initials="Office [3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703"/>
    <a:srgbClr val="152649"/>
    <a:srgbClr val="AC001B"/>
    <a:srgbClr val="16254C"/>
    <a:srgbClr val="C10021"/>
    <a:srgbClr val="102855"/>
    <a:srgbClr val="898989"/>
    <a:srgbClr val="BA0023"/>
    <a:srgbClr val="133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224E2-EF98-478B-8CBA-25F7F023AB25}" v="1" dt="2020-05-18T17:21:33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0444" autoAdjust="0"/>
  </p:normalViewPr>
  <p:slideViewPr>
    <p:cSldViewPr snapToGrid="0" snapToObjects="1">
      <p:cViewPr varScale="1">
        <p:scale>
          <a:sx n="60" d="100"/>
          <a:sy n="60" d="100"/>
        </p:scale>
        <p:origin x="14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5E27B7E-54A9-B646-BC7D-B9CFE6503317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B8860EB-187D-D545-9568-CF7D825BE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18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8A1E310-2941-7945-8884-15BB2861E337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576CE5F-0EA1-AA44-887E-64D9E28C3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36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2BA-C5DC-9F4C-B7D3-174762843E6B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F44B5B-C0D8-455B-AC12-02C67B032F13}"/>
              </a:ext>
            </a:extLst>
          </p:cNvPr>
          <p:cNvCxnSpPr/>
          <p:nvPr userDrawn="1"/>
        </p:nvCxnSpPr>
        <p:spPr>
          <a:xfrm>
            <a:off x="795289" y="3521596"/>
            <a:ext cx="7892514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681-D3BF-AA4F-97D5-4E615BF778B2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8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F9AD-3F2B-FD48-A1D2-625414399050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1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795289" y="3521596"/>
            <a:ext cx="7892514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2093"/>
            <a:ext cx="7772400" cy="1113492"/>
          </a:xfrm>
        </p:spPr>
        <p:txBody>
          <a:bodyPr anchor="b">
            <a:normAutofit/>
          </a:bodyPr>
          <a:lstStyle>
            <a:lvl1pPr algn="l">
              <a:lnSpc>
                <a:spcPts val="3150"/>
              </a:lnSpc>
              <a:defRPr sz="30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79662"/>
            <a:ext cx="7772400" cy="857927"/>
          </a:xfrm>
          <a:noFill/>
        </p:spPr>
        <p:txBody>
          <a:bodyPr>
            <a:normAutofit/>
          </a:bodyPr>
          <a:lstStyle>
            <a:lvl1pPr marL="0" indent="0" algn="l">
              <a:lnSpc>
                <a:spcPts val="225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27523" y="6284292"/>
            <a:ext cx="1064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83A15BF5-FFE3-4009-BB62-AFDA0594EF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1831" y="62842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320" y="628429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5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20" y="1427648"/>
            <a:ext cx="8229600" cy="4579459"/>
          </a:xfrm>
        </p:spPr>
        <p:txBody>
          <a:bodyPr/>
          <a:lstStyle>
            <a:lvl1pPr marL="213122" indent="-213122">
              <a:buClr>
                <a:srgbClr val="BA0023"/>
              </a:buClr>
              <a:buFont typeface="Arial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7435" indent="-214313">
              <a:buClr>
                <a:srgbClr val="BA0023"/>
              </a:buClr>
              <a:buFont typeface="Lucida Grande"/>
              <a:buChar char="–"/>
              <a:defRPr sz="19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02456" indent="-175022">
              <a:buClr>
                <a:srgbClr val="898989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71525" indent="-169069">
              <a:buClr>
                <a:srgbClr val="898989"/>
              </a:buClr>
              <a:buFont typeface="Lucida Grande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41785" indent="-170260">
              <a:buClr>
                <a:srgbClr val="BA0023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523" y="6284292"/>
            <a:ext cx="1064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6C9A39A8-7B84-40AD-98DE-BC0DF7E703AA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1831" y="62842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28208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29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>
              <a:defRPr sz="225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6292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27523" y="6284292"/>
            <a:ext cx="1064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C99B3D10-23E0-456F-BEDA-73192A56D0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1831" y="62842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320" y="628429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95289" y="4391019"/>
            <a:ext cx="7892514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5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5CE-F8A1-4ED2-91B2-8C2CA35373F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0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E1C-950E-4EC5-9A8A-0801BFE5D46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10B-02A3-4729-9D9C-2C6DD261206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284292"/>
            <a:ext cx="4572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1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CBC8-89D0-4AF0-9EE4-FF48FF5908C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93515"/>
            <a:ext cx="4572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61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CA3C-E103-4FF0-B498-04A058DB6F4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7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F67A-EBF4-6744-B9FD-20BAE3A9ABE9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27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4602-FDD0-4E8B-A2F0-18F3F6ADE61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8F3E-09EC-4C5E-8442-9AE3D88156B2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4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992F-031C-4688-BB4C-64B80819C5DE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1355-1D17-D640-8788-DF6B730FC155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67FA69-90AB-432C-8E62-3CDA66CCB056}"/>
              </a:ext>
            </a:extLst>
          </p:cNvPr>
          <p:cNvCxnSpPr/>
          <p:nvPr userDrawn="1"/>
        </p:nvCxnSpPr>
        <p:spPr>
          <a:xfrm>
            <a:off x="795289" y="4391018"/>
            <a:ext cx="7892514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8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4EB4-3286-D448-BD7B-E1D0C61DD9AB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28DD-1E95-7D4F-ADD1-BD02BC652B7E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D3B5-A759-B540-A4CF-BCE0C20B893C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7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E15-BA39-1642-AC59-0459375DAD2E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0D84-98F6-CF48-896C-17FBC4B19CB9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1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B048-739E-144B-8812-B06A65469073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57B6-44A5-7543-8C24-23B0E7C95A5E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9313"/>
            <a:ext cx="8229600" cy="945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0480"/>
            <a:ext cx="8229600" cy="45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23" y="6284292"/>
            <a:ext cx="1064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B8B7FE51-1B43-475E-AE30-4CED31293185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1831" y="62842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320" y="628429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1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400" b="1" i="0" kern="1200">
          <a:solidFill>
            <a:srgbClr val="133868"/>
          </a:solidFill>
          <a:latin typeface="Arial"/>
          <a:ea typeface="+mj-ea"/>
          <a:cs typeface="Arial"/>
        </a:defRPr>
      </a:lvl1pPr>
    </p:titleStyle>
    <p:bodyStyle>
      <a:lvl1pPr marL="213122" indent="-213122" algn="l" defTabSz="342900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Arial"/>
        <a:buChar char="•"/>
        <a:defRPr sz="21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427435" indent="-214313" algn="l" defTabSz="342900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Lucida Grande"/>
        <a:buChar char="–"/>
        <a:defRPr sz="195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602456" indent="-175022" algn="l" defTabSz="342900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Arial"/>
        <a:buChar char="•"/>
        <a:defRPr sz="165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771525" indent="-169069" algn="l" defTabSz="342900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Lucida Grande"/>
        <a:buChar char="–"/>
        <a:defRPr sz="135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941785" indent="-170260" algn="l" defTabSz="342900" rtl="0" eaLnBrk="1" latinLnBrk="0" hangingPunct="1">
        <a:spcBef>
          <a:spcPct val="20000"/>
        </a:spcBef>
        <a:buClr>
          <a:srgbClr val="BA0023"/>
        </a:buClr>
        <a:buFont typeface="Arial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24D32CC-AC4E-4630-A9AA-CDB19CB5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6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C39DAD-0707-4234-998E-70D3E40C7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4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068195-4F71-49F8-9FB8-7DB6BD3D7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5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29CAE3-8435-426C-9666-FA5BD3A4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5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4C554D-5BDB-4348-952A-940828497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66645B-72EA-4083-AE41-889E102C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00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F8F3-3839-4AFC-97EA-E762161D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1644A-AC98-4DEB-82A0-B545D590C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1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41DC8B-C804-4F49-BEF2-174CEF8BE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3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759B2D-D5E4-4C29-AAB5-75BEC3A0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01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AAE5F-0717-4229-9C82-8AF34C110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7A4FA-906B-43B7-B3DD-CF1E04374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6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06683-6D10-4F07-9C8E-F4D1B60F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19" y="3429001"/>
            <a:ext cx="5318099" cy="3049686"/>
          </a:xfrm>
        </p:spPr>
        <p:txBody>
          <a:bodyPr>
            <a:normAutofit fontScale="25000" lnSpcReduction="20000"/>
          </a:bodyPr>
          <a:lstStyle/>
          <a:p>
            <a:pPr mar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Abbott</a:t>
            </a: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One St. Jude Medical Dr., St. Paul, MN 55117 USA, Tel: 1 651 756 2000</a:t>
            </a: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rgbClr val="000000"/>
                </a:solidFill>
              </a:rPr>
              <a:t>cardiovascular.abbott</a:t>
            </a:r>
            <a:endParaRPr lang="en-US" sz="3200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Rx Only</a:t>
            </a: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Important Safety Information</a:t>
            </a: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Brief Summary</a:t>
            </a:r>
            <a:r>
              <a:rPr lang="en-US" sz="3200" dirty="0">
                <a:solidFill>
                  <a:srgbClr val="000000"/>
                </a:solidFill>
              </a:rPr>
              <a:t>: Prior to using these devices, please review the Instructions for Use for a complete listing of indications, contraindications, warnings, precautions, potential adverse events and directions for use.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3™ LVAS 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indicated for providing short- and long-term mechanical circulatory support (e.g., as bridge to transplant or myocardial recovery, or destination therapy) in patients with advanced refractory left ventricular heart failure.</a:t>
            </a:r>
          </a:p>
          <a:p>
            <a:pPr defTabSz="914400">
              <a:lnSpc>
                <a:spcPct val="90000"/>
              </a:lnSpc>
              <a:spcBef>
                <a:spcPts val="300"/>
              </a:spcBef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Contraindications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contraindicated for patients who cannot tolerate, or who are allergic to, anticoagulation therapy.</a:t>
            </a:r>
          </a:p>
          <a:p>
            <a:pPr defTabSz="914400">
              <a:lnSpc>
                <a:spcPct val="90000"/>
              </a:lnSpc>
              <a:spcBef>
                <a:spcPts val="3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Adverse Events: </a:t>
            </a:r>
            <a:r>
              <a:rPr lang="en-US" sz="3200" dirty="0">
                <a:solidFill>
                  <a:srgbClr val="000000"/>
                </a:solidFill>
              </a:rPr>
              <a:t>Adverse events that may be associated with the use of the HeartMate 3 Left Ventricular Assist System are: death, bleeding, cardiac arrhythmia, localized infection, right heart failure, respiratory failure, device malfunctions, driveline infection, renal dysfunction, sepsis, stroke, other neurological event (not stroke-related), hepatic dysfunction, psychiatric episode, venous thromboembolism, hypertension, arterial non-central nervous system (CNS) thromboembolism, pericardial fluid collection, pump pocket or pseudo pocket infection, myocardial infarction, wound dehiscence, hemolysis (not associated with suspected device thrombosis) or pump thrombosis.</a:t>
            </a:r>
          </a:p>
          <a:p>
            <a:pPr defTabSz="914400">
              <a:lnSpc>
                <a:spcPct val="90000"/>
              </a:lnSpc>
              <a:spcBef>
                <a:spcPts val="3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™ Indicates a trademark of the Abbott group of companies.</a:t>
            </a:r>
          </a:p>
          <a:p>
            <a:pPr mar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‡ Indicates a third party trademark, which is property of its respective owner.</a:t>
            </a:r>
          </a:p>
          <a:p>
            <a:pPr mar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© 2020 Abbott. All Rights Reserved.</a:t>
            </a:r>
          </a:p>
          <a:p>
            <a:pPr marL="0" indent="0" defTabSz="91440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MAT-2004342 v1.0 </a:t>
            </a:r>
            <a:r>
              <a:rPr lang="en-US" sz="4400" dirty="0">
                <a:solidFill>
                  <a:schemeClr val="tx1"/>
                </a:solidFill>
              </a:rPr>
              <a:t>| </a:t>
            </a:r>
            <a:r>
              <a:rPr lang="en-US" sz="3200" dirty="0">
                <a:solidFill>
                  <a:srgbClr val="000000"/>
                </a:solidFill>
              </a:rPr>
              <a:t>Item approved for U.S. use only.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76BAC0-FB81-4DD4-AD2E-952C1760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E62488-0567-487F-8134-426417DC4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0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E4057-2781-472A-BC25-351388297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D8231-F3DA-4578-AFE7-1A5410B1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84862-A188-477C-8727-8ABCBB19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03E5B6-43FF-4D60-9C09-D8F5552EE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8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DE2680-1AFD-4FF5-8C4A-B95EFB4F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4ABFD6-B326-483D-BD2A-26C71A727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02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ondary_x0020_Directory xmlns="b2417c03-c778-4162-b767-a635df251c3c">57</Secondary_x0020_Directory>
    <Version_x0020_Date xmlns="b2417c03-c778-4162-b767-a635df251c3c" xsi:nil="true"/>
    <IRB_x0020_Expiration xmlns="b2417c03-c778-4162-b767-a635df251c3c" xsi:nil="true"/>
    <Associated_x0020_Documents xmlns="b2417c03-c778-4162-b767-a635df251c3c">
      <Url xsi:nil="true"/>
      <Description xsi:nil="true"/>
    </Associated_x0020_Documents>
    <Version_x0020_Number xmlns="b2417c03-c778-4162-b767-a635df251c3c" xsi:nil="true"/>
    <Primary_x0020_Directory xmlns="b2417c03-c778-4162-b767-a635df251c3c">1</Primary_x0020_Directory>
    <Expiration_x0020_Date0 xmlns="b2417c03-c778-4162-b767-a635df251c3c" xsi:nil="true"/>
    <Study xmlns="b2417c03-c778-4162-b767-a635df251c3c">
      <Value>2</Value>
    </Study>
    <Site xmlns="b2417c03-c778-4162-b767-a635df251c3c"/>
    <Effective_x0020_Date xmlns="b2417c03-c778-4162-b767-a635df251c3c" xsi:nil="true"/>
    <Level_x0020_4 xmlns="b2417c03-c778-4162-b767-a635df251c3c">43</Level_x0020_4>
    <Associated_x0020_Document xmlns="b2417c03-c778-4162-b767-a635df251c3c">false</Associated_x0020_Document>
    <IRB_x0020_Approval xmlns="b2417c03-c778-4162-b767-a635df251c3c" xsi:nil="true"/>
    <Keyword xmlns="b2417c03-c778-4162-b767-a635df251c3c"/>
    <Date_x0020_Sent_x0020_to_x0020_Site xmlns="b2417c03-c778-4162-b767-a635df251c3c" xsi:nil="true"/>
    <Date_x0020_Received_x0020_by_x0020_Thoratec xmlns="b2417c03-c778-4162-b767-a635df251c3c" xsi:nil="true"/>
    <Personnel xmlns="b2417c03-c778-4162-b767-a635df251c3c"/>
    <Predecessors xmlns="http://schemas.microsoft.com/sharepoint/v4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D5DCA2855C1D469FF7BEF12C35A869" ma:contentTypeVersion="51" ma:contentTypeDescription="Create a new document." ma:contentTypeScope="" ma:versionID="4dc110ea71703687f9fed664653d53e5">
  <xsd:schema xmlns:xsd="http://www.w3.org/2001/XMLSchema" xmlns:xs="http://www.w3.org/2001/XMLSchema" xmlns:p="http://schemas.microsoft.com/office/2006/metadata/properties" xmlns:ns2="b2417c03-c778-4162-b767-a635df251c3c" xmlns:ns3="http://schemas.microsoft.com/sharepoint/v4" targetNamespace="http://schemas.microsoft.com/office/2006/metadata/properties" ma:root="true" ma:fieldsID="81002f8378c8f07f0cf4a9ed81177b56" ns2:_="" ns3:_="">
    <xsd:import namespace="b2417c03-c778-4162-b767-a635df251c3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tudy" minOccurs="0"/>
                <xsd:element ref="ns2:Primary_x0020_Directory"/>
                <xsd:element ref="ns2:Secondary_x0020_Directory"/>
                <xsd:element ref="ns2:Level_x0020_4" minOccurs="0"/>
                <xsd:element ref="ns2:Site" minOccurs="0"/>
                <xsd:element ref="ns2:Keyword" minOccurs="0"/>
                <xsd:element ref="ns2:Personnel" minOccurs="0"/>
                <xsd:element ref="ns2:Associated_x0020_Document" minOccurs="0"/>
                <xsd:element ref="ns2:Associated_x0020_Documents" minOccurs="0"/>
                <xsd:element ref="ns3:Predecessors" minOccurs="0"/>
                <xsd:element ref="ns2:Site_x003a_ID" minOccurs="0"/>
                <xsd:element ref="ns2:Personnel_x003a_ID" minOccurs="0"/>
                <xsd:element ref="ns2:Study_x003a_ID" minOccurs="0"/>
                <xsd:element ref="ns2:Version_x0020_Number" minOccurs="0"/>
                <xsd:element ref="ns2:Version_x0020_Date" minOccurs="0"/>
                <xsd:element ref="ns2:IRB_x0020_Approval" minOccurs="0"/>
                <xsd:element ref="ns2:IRB_x0020_Expiration" minOccurs="0"/>
                <xsd:element ref="ns2:Expiration_x0020_Date0" minOccurs="0"/>
                <xsd:element ref="ns2:Effective_x0020_Date" minOccurs="0"/>
                <xsd:element ref="ns2:Date_x0020_Sent_x0020_to_x0020_Site" minOccurs="0"/>
                <xsd:element ref="ns2:Date_x0020_Received_x0020_by_x0020_Thorate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17c03-c778-4162-b767-a635df251c3c" elementFormDefault="qualified">
    <xsd:import namespace="http://schemas.microsoft.com/office/2006/documentManagement/types"/>
    <xsd:import namespace="http://schemas.microsoft.com/office/infopath/2007/PartnerControls"/>
    <xsd:element name="Study" ma:index="2" nillable="true" ma:displayName="Study" ma:list="{88d99c49-b8ec-4e60-9a6a-de4b4bc03364}" ma:internalName="Study" ma:readOnly="false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imary_x0020_Directory" ma:index="3" ma:displayName="Level 2" ma:indexed="true" ma:list="{65ae7242-36fa-4a96-a29f-2e58aa757551}" ma:internalName="Primary_x0020_Directory" ma:showField="Title">
      <xsd:simpleType>
        <xsd:restriction base="dms:Lookup"/>
      </xsd:simpleType>
    </xsd:element>
    <xsd:element name="Secondary_x0020_Directory" ma:index="4" ma:displayName="Level 3" ma:indexed="true" ma:list="{64a07803-dab2-47bb-a7e5-f94e4d1f4795}" ma:internalName="Secondary_x0020_Directory" ma:showField="Title">
      <xsd:simpleType>
        <xsd:restriction base="dms:Lookup"/>
      </xsd:simpleType>
    </xsd:element>
    <xsd:element name="Level_x0020_4" ma:index="5" nillable="true" ma:displayName="Level 4" ma:indexed="true" ma:list="{fa6e7cec-df8a-448d-8cf4-a55e97107818}" ma:internalName="Level_x0020_4" ma:showField="Title">
      <xsd:simpleType>
        <xsd:restriction base="dms:Lookup"/>
      </xsd:simpleType>
    </xsd:element>
    <xsd:element name="Site" ma:index="6" nillable="true" ma:displayName="Site" ma:list="{df2b1a68-eead-47be-b4ee-75f7a5bc36b1}" ma:internalName="Site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yword" ma:index="7" nillable="true" ma:displayName="Keyword" ma:list="{d4401017-35aa-4337-98f6-0e9644b762f5}" ma:internalName="Keyword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nel" ma:index="8" nillable="true" ma:displayName="Personnel" ma:list="{48bee6fe-837f-4846-8f0f-15db0d2dc069}" ma:internalName="Personnel" ma:readOnly="false" ma:showField="Full_x0020_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ociated_x0020_Document" ma:index="9" nillable="true" ma:displayName="Associated Document" ma:default="0" ma:internalName="Associated_x0020_Document">
      <xsd:simpleType>
        <xsd:restriction base="dms:Boolean"/>
      </xsd:simpleType>
    </xsd:element>
    <xsd:element name="Associated_x0020_Documents" ma:index="10" nillable="true" ma:displayName="Associated Documents" ma:format="Hyperlink" ma:internalName="Associated_x0020_Document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ite_x003a_ID" ma:index="18" nillable="true" ma:displayName="Site:ID" ma:list="{df2b1a68-eead-47be-b4ee-75f7a5bc36b1}" ma:internalName="Site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nel_x003a_ID" ma:index="19" nillable="true" ma:displayName="Personnel:ID" ma:list="{48bee6fe-837f-4846-8f0f-15db0d2dc069}" ma:internalName="Personnel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udy_x003a_ID" ma:index="20" nillable="true" ma:displayName="Study:ID" ma:list="{88d99c49-b8ec-4e60-9a6a-de4b4bc03364}" ma:internalName="Study_x003a_ID" ma:readOnly="true" ma:showField="ID" ma:web="f0751159-322b-471f-ace2-c906a1154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ersion_x0020_Number" ma:index="21" nillable="true" ma:displayName="Version Number" ma:internalName="Version_x0020_Number">
      <xsd:simpleType>
        <xsd:restriction base="dms:Text">
          <xsd:maxLength value="255"/>
        </xsd:restriction>
      </xsd:simpleType>
    </xsd:element>
    <xsd:element name="Version_x0020_Date" ma:index="22" nillable="true" ma:displayName="Version Date" ma:format="DateOnly" ma:internalName="Version_x0020_Date">
      <xsd:simpleType>
        <xsd:restriction base="dms:DateTime"/>
      </xsd:simpleType>
    </xsd:element>
    <xsd:element name="IRB_x0020_Approval" ma:index="23" nillable="true" ma:displayName="IRB Approval" ma:format="DateOnly" ma:internalName="IRB_x0020_Approval">
      <xsd:simpleType>
        <xsd:restriction base="dms:DateTime"/>
      </xsd:simpleType>
    </xsd:element>
    <xsd:element name="IRB_x0020_Expiration" ma:index="24" nillable="true" ma:displayName="IRB Expiration" ma:format="DateOnly" ma:internalName="IRB_x0020_Expiration">
      <xsd:simpleType>
        <xsd:restriction base="dms:DateTime"/>
      </xsd:simpleType>
    </xsd:element>
    <xsd:element name="Expiration_x0020_Date0" ma:index="25" nillable="true" ma:displayName="Expiration Date" ma:format="DateOnly" ma:internalName="Expiration_x0020_Date0">
      <xsd:simpleType>
        <xsd:restriction base="dms:DateTime"/>
      </xsd:simpleType>
    </xsd:element>
    <xsd:element name="Effective_x0020_Date" ma:index="26" nillable="true" ma:displayName="Effective Date" ma:format="DateOnly" ma:internalName="Effective_x0020_Date">
      <xsd:simpleType>
        <xsd:restriction base="dms:DateTime"/>
      </xsd:simpleType>
    </xsd:element>
    <xsd:element name="Date_x0020_Sent_x0020_to_x0020_Site" ma:index="27" nillable="true" ma:displayName="Date Sent to Site" ma:format="DateOnly" ma:internalName="Date_x0020_Sent_x0020_to_x0020_Site">
      <xsd:simpleType>
        <xsd:restriction base="dms:DateTime"/>
      </xsd:simpleType>
    </xsd:element>
    <xsd:element name="Date_x0020_Received_x0020_by_x0020_Thoratec" ma:index="28" nillable="true" ma:displayName="Date Received by Thoratec" ma:format="DateOnly" ma:internalName="Date_x0020_Received_x0020_by_x0020_Thoratec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Predecessors" ma:index="11" nillable="true" ma:displayName="Predecessors" ma:list="Self" ma:internalName="Predecessor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63A58D-E804-4FDB-8B6F-840541EC488A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2417c03-c778-4162-b767-a635df251c3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C54CED-B8AE-4A97-8E6B-0E1A4AEB7E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03FF6B-8815-45F0-9046-D4A46E2DD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17c03-c778-4162-b767-a635df251c3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9557</TotalTime>
  <Words>304</Words>
  <Application>Microsoft Office PowerPoint</Application>
  <PresentationFormat>On-screen Show (4:3)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Lucida Grande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Giant Creative Strategy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3 Trial PPT Template</dc:title>
  <dc:creator>Giant User</dc:creator>
  <cp:lastModifiedBy>Mayer, Beverly</cp:lastModifiedBy>
  <cp:revision>751</cp:revision>
  <cp:lastPrinted>2016-04-29T05:52:30Z</cp:lastPrinted>
  <dcterms:created xsi:type="dcterms:W3CDTF">2015-03-27T17:40:55Z</dcterms:created>
  <dcterms:modified xsi:type="dcterms:W3CDTF">2020-05-29T17:42:04Z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0x01010095D5DCA2855C1D469FF7BEF12C35A869</vt:lpwstr>
  </property>
  <property fmtid="{D5CDD505-2E9C-101B-9397-08002B2CF9AE}" pid="3" name="_NewReviewCycle">
    <vt:lpwstr/>
  </property>
</Properties>
</file>