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18" r:id="rId2"/>
    <p:sldMasterId id="2147484532" r:id="rId3"/>
  </p:sldMasterIdLst>
  <p:notesMasterIdLst>
    <p:notesMasterId r:id="rId31"/>
  </p:notesMasterIdLst>
  <p:handoutMasterIdLst>
    <p:handoutMasterId r:id="rId32"/>
  </p:handoutMasterIdLst>
  <p:sldIdLst>
    <p:sldId id="354" r:id="rId4"/>
    <p:sldId id="448" r:id="rId5"/>
    <p:sldId id="304" r:id="rId6"/>
    <p:sldId id="301" r:id="rId7"/>
    <p:sldId id="453" r:id="rId8"/>
    <p:sldId id="293" r:id="rId9"/>
    <p:sldId id="356" r:id="rId10"/>
    <p:sldId id="346" r:id="rId11"/>
    <p:sldId id="449" r:id="rId12"/>
    <p:sldId id="450" r:id="rId13"/>
    <p:sldId id="410" r:id="rId14"/>
    <p:sldId id="411" r:id="rId15"/>
    <p:sldId id="408" r:id="rId16"/>
    <p:sldId id="409" r:id="rId17"/>
    <p:sldId id="446" r:id="rId18"/>
    <p:sldId id="440" r:id="rId19"/>
    <p:sldId id="451" r:id="rId20"/>
    <p:sldId id="447" r:id="rId21"/>
    <p:sldId id="436" r:id="rId22"/>
    <p:sldId id="430" r:id="rId23"/>
    <p:sldId id="414" r:id="rId24"/>
    <p:sldId id="415" r:id="rId25"/>
    <p:sldId id="339" r:id="rId26"/>
    <p:sldId id="353" r:id="rId27"/>
    <p:sldId id="437" r:id="rId28"/>
    <p:sldId id="452" r:id="rId29"/>
    <p:sldId id="1550" r:id="rId30"/>
  </p:sldIdLst>
  <p:sldSz cx="9144000" cy="5143500" type="screen16x9"/>
  <p:notesSz cx="7315200" cy="96012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od, Poornima" initials="SP" lastIdx="11" clrIdx="0"/>
  <p:cmAuthor id="1" name="farrar" initials="df" lastIdx="11" clrIdx="1"/>
  <p:cmAuthor id="2" name="Sundareswaran, Kartik" initials="SK" lastIdx="1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508703"/>
    <a:srgbClr val="152649"/>
    <a:srgbClr val="AC001B"/>
    <a:srgbClr val="16254C"/>
    <a:srgbClr val="C10021"/>
    <a:srgbClr val="102855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B23D76-D9D5-4E9F-BDD0-B3FA9F69CE74}" v="1" dt="2020-05-18T17:22:11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45" autoAdjust="0"/>
  </p:normalViewPr>
  <p:slideViewPr>
    <p:cSldViewPr snapToGrid="0" snapToObjects="1">
      <p:cViewPr>
        <p:scale>
          <a:sx n="130" d="100"/>
          <a:sy n="130" d="100"/>
        </p:scale>
        <p:origin x="64" y="-1644"/>
      </p:cViewPr>
      <p:guideLst>
        <p:guide orient="horz" pos="162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wrap="square" lIns="96624" tIns="48313" rIns="96624" bIns="483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6624" tIns="48313" rIns="96624" bIns="483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9D3AD89-8889-E746-8920-F57029275828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wrap="square" lIns="96624" tIns="48313" rIns="96624" bIns="483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6624" tIns="48313" rIns="96624" bIns="483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7F5A20D-C21C-B247-AC8F-C02B61BA8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028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wrap="square" lIns="96624" tIns="48313" rIns="96624" bIns="483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6624" tIns="48313" rIns="96624" bIns="483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03F444-6A76-1441-A194-20FDC77DDD9A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4" tIns="48313" rIns="96624" bIns="483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6624" tIns="48313" rIns="96624" bIns="4831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wrap="square" lIns="96624" tIns="48313" rIns="96624" bIns="483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6624" tIns="48313" rIns="96624" bIns="483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9F2E04-6022-DE4F-B3BB-9C7BBB66F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01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14A08C2E-5EF4-C84A-AEAD-01459E58D6C2}" type="slidenum">
              <a:rPr lang="en-US" sz="1200"/>
              <a:pPr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66439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AFCAC12A-EDA5-244C-9C54-596B3BF8F103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96854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spcBef>
                <a:spcPct val="0"/>
              </a:spcBef>
              <a:buFontTx/>
              <a:buChar char="•"/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92C57F94-6944-4B4A-8DBD-EE7DDB557CDE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60031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buFontTx/>
              <a:buChar char="•"/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3387C8E6-60D5-A049-92BD-4AC46512F3AF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00605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spcBef>
                <a:spcPct val="0"/>
              </a:spcBef>
            </a:pPr>
            <a:endParaRPr lang="en-US" i="1" u="sng" dirty="0">
              <a:latin typeface="Calibri" charset="0"/>
              <a:ea typeface="MS PGothic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2C8DAF51-1043-B843-A9CA-9BC2DA9DC008}" type="slidenum">
              <a:rPr lang="en-US" sz="1200">
                <a:solidFill>
                  <a:srgbClr val="000000"/>
                </a:solidFill>
              </a:rPr>
              <a:pPr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18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800" indent="-177800"/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B7CCC7AD-39CD-3645-BFC7-50FD5BD710B6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22876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1B683F4E-24D0-7542-9761-FA8A19971755}" type="slidenum">
              <a:rPr lang="en-US" sz="120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60773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89663912-CCFA-8B46-AF81-7EE6E58C99FE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39238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D566B7D2-C473-334F-B594-CAC85B97EF5E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37591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5C576AD9-F3FE-C846-8102-F58600EAC12E}" type="slidenum">
              <a:rPr lang="en-US" sz="120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64447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03A49260-E5F0-6144-A18D-59C67658F939}" type="slidenum">
              <a:rPr lang="en-US" sz="1200">
                <a:solidFill>
                  <a:srgbClr val="000000"/>
                </a:solidFill>
              </a:rPr>
              <a:pPr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70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62575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09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E49E34DE-08ED-A344-A833-7FF893BCAC2D}" type="slidenum">
              <a:rPr lang="en-US" sz="1200">
                <a:solidFill>
                  <a:srgbClr val="000000"/>
                </a:solidFill>
              </a:rPr>
              <a:pPr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17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DB52A355-EE9C-5B4B-9B29-785EBE08C92A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77477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buFontTx/>
              <a:buChar char="•"/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721DFB46-5462-4D48-BD48-16F51314858A}" type="slidenum">
              <a:rPr lang="en-US" sz="1200"/>
              <a:pPr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54426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5B37F0EC-165A-0841-BA71-7E85622A707B}" type="slidenum">
              <a:rPr lang="en-US" sz="1200"/>
              <a:pPr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8215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2995AE22-CB5D-6E46-8D61-694870A241CF}" type="slidenum">
              <a:rPr lang="en-US" sz="1200"/>
              <a:pPr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11801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C9D2D8CD-E6FE-D94E-BD5E-D9C8E8CBD746}" type="slidenum">
              <a:rPr lang="en-US" sz="1200"/>
              <a:pPr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10600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629EFF27-68FB-AA4E-8C9F-92711B006BDA}" type="slidenum">
              <a:rPr lang="en-US" sz="1200"/>
              <a:pPr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4401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9F2E04-6022-DE4F-B3BB-9C7BBB66F8D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spcBef>
                <a:spcPct val="0"/>
              </a:spcBef>
              <a:buFontTx/>
              <a:buChar char="•"/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AD3BB788-46A2-4D4D-83A3-651022916439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5269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79E1283A-CABC-714D-BE8E-B36133B52E52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33679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9F2E04-6022-DE4F-B3BB-9C7BBB66F8D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03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4163" indent="-284163"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6855ED2C-3FB2-5945-A3D1-CB608BE1142F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71419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spcBef>
                <a:spcPct val="0"/>
              </a:spcBef>
              <a:buFontTx/>
              <a:buChar char="•"/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E2E59A9C-24FF-1A44-8013-8D2B139FD43B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05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50875" lvl="1" indent="-177800">
              <a:buFontTx/>
              <a:buChar char="-"/>
              <a:defRPr/>
            </a:pPr>
            <a:endParaRPr lang="en-US" dirty="0">
              <a:latin typeface="+mj-lt"/>
              <a:ea typeface="MS PGothic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8310A22C-45B8-1144-A21A-12280914DC5C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25181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43F40E7C-4E60-BA4E-8DEA-8866016346ED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76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C45F-9AAE-4C58-A341-79986BE1D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E58A6-864D-477D-80F2-B2D34FFA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F5CBE-9441-4E4E-A150-A4AC5C07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FE81C-6700-D241-A40E-4CC20AE9B05F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32640-411E-4146-A680-F93F8CEF7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8D440-5616-4F42-8BC4-522829BF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38213-A63F-C94F-A51B-CB5D6CAE41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C5CF20-3F4A-4E21-BF37-C35160F6F10E}"/>
              </a:ext>
            </a:extLst>
          </p:cNvPr>
          <p:cNvCxnSpPr/>
          <p:nvPr userDrawn="1"/>
        </p:nvCxnSpPr>
        <p:spPr>
          <a:xfrm>
            <a:off x="795289" y="2419350"/>
            <a:ext cx="7892514" cy="0"/>
          </a:xfrm>
          <a:prstGeom prst="line">
            <a:avLst/>
          </a:prstGeom>
          <a:ln>
            <a:gradFill flip="none" rotWithShape="1">
              <a:gsLst>
                <a:gs pos="75000">
                  <a:srgbClr val="B10019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3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19148-045C-442D-ABBB-12AD0498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7D9DD6-72E9-48DF-BD95-EE9E8A405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46872-EE6D-4F3B-A328-BB70384E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18D5BD-8541-2744-AA63-1296D8FCB43A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8EFB0-7987-4483-88EA-75516496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EEDD8-3151-46B2-81A7-56FDE977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6C8F2-FA3D-364E-980D-13B0877863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9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AECD76-1793-4FB5-BB5A-AE68B617C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16D587-290D-4A30-AE37-C8E58BFFB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2FF35-9536-41CE-90D3-8959D68B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8D85C-F148-EE44-B62A-3AA094E06EE2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05BFA-394F-42F6-9C90-11963E849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BB56C-9D61-427E-B7E0-9E3FE6E6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402D7-80F8-8E47-A774-59136BE3E7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3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/ CALIBRI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4320"/>
            <a:ext cx="8229600" cy="685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096566"/>
            <a:ext cx="8229600" cy="3566160"/>
          </a:xfrm>
        </p:spPr>
        <p:txBody>
          <a:bodyPr/>
          <a:lstStyle>
            <a:lvl1pPr>
              <a:defRPr sz="135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1091C63-28BE-0A40-8D9B-69F99C27833D}" type="datetime1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4A3BA8B-453C-B842-8D16-F1EFC4E44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9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Char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4320"/>
            <a:ext cx="8229600" cy="685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2920" y="1097280"/>
            <a:ext cx="8229600" cy="54864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35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502920" y="1714500"/>
            <a:ext cx="8229600" cy="2743200"/>
          </a:xfrm>
        </p:spPr>
        <p:txBody>
          <a:bodyPr rIns="0" rtlCol="0" anchor="ctr" anchorCtr="1">
            <a:normAutofit/>
          </a:bodyPr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02920" y="4526281"/>
            <a:ext cx="8229600" cy="187551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50"/>
              </a:spcBef>
              <a:defRPr sz="67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78212DF-B46B-E54E-92D0-79F0CD3E73CC}" type="datetime1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3014663" y="4767263"/>
            <a:ext cx="4479925" cy="2746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F41752A-9721-1C41-A064-2ACF76764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3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795289" y="2641197"/>
            <a:ext cx="7892514" cy="0"/>
          </a:xfrm>
          <a:prstGeom prst="line">
            <a:avLst/>
          </a:prstGeom>
          <a:ln>
            <a:gradFill flip="none" rotWithShape="1">
              <a:gsLst>
                <a:gs pos="75000">
                  <a:srgbClr val="B10019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6569"/>
            <a:ext cx="7772400" cy="835119"/>
          </a:xfrm>
        </p:spPr>
        <p:txBody>
          <a:bodyPr anchor="b">
            <a:normAutofit/>
          </a:bodyPr>
          <a:lstStyle>
            <a:lvl1pPr algn="l">
              <a:lnSpc>
                <a:spcPts val="3150"/>
              </a:lnSpc>
              <a:defRPr sz="3000">
                <a:solidFill>
                  <a:srgbClr val="1338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84746"/>
            <a:ext cx="7772400" cy="643445"/>
          </a:xfrm>
          <a:noFill/>
        </p:spPr>
        <p:txBody>
          <a:bodyPr>
            <a:normAutofit/>
          </a:bodyPr>
          <a:lstStyle>
            <a:lvl1pPr marL="0" indent="0" algn="l">
              <a:lnSpc>
                <a:spcPts val="225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27522" y="4713219"/>
            <a:ext cx="10643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83A15BF5-FFE3-4009-BB62-AFDA0594EF87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1831" y="471321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0320" y="4713219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82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20" y="1070736"/>
            <a:ext cx="8229600" cy="3434594"/>
          </a:xfrm>
        </p:spPr>
        <p:txBody>
          <a:bodyPr/>
          <a:lstStyle>
            <a:lvl1pPr marL="213122" indent="-213122">
              <a:buClr>
                <a:srgbClr val="BA0023"/>
              </a:buClr>
              <a:buFont typeface="Arial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27435" indent="-214313">
              <a:buClr>
                <a:srgbClr val="BA0023"/>
              </a:buClr>
              <a:buFont typeface="Lucida Grande"/>
              <a:buChar char="–"/>
              <a:defRPr sz="19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02456" indent="-175022">
              <a:buClr>
                <a:srgbClr val="898989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71525" indent="-169069">
              <a:buClr>
                <a:srgbClr val="898989"/>
              </a:buClr>
              <a:buFont typeface="Lucida Grande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41785" indent="-170260">
              <a:buClr>
                <a:srgbClr val="BA0023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1338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7522" y="4713219"/>
            <a:ext cx="10643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6C9A39A8-7B84-40AD-98DE-BC0DF7E703AA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1831" y="471321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711563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21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>
            <a:normAutofit/>
          </a:bodyPr>
          <a:lstStyle>
            <a:lvl1pPr algn="l">
              <a:defRPr sz="225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47192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27522" y="4713219"/>
            <a:ext cx="10643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C99B3D10-23E0-456F-BEDA-73192A56D087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1831" y="471321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0320" y="4713219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95289" y="3293264"/>
            <a:ext cx="7892514" cy="0"/>
          </a:xfrm>
          <a:prstGeom prst="line">
            <a:avLst/>
          </a:prstGeom>
          <a:ln>
            <a:gradFill flip="none" rotWithShape="1">
              <a:gsLst>
                <a:gs pos="75000">
                  <a:srgbClr val="B10019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361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5CE-F8A1-4ED2-91B2-8C2CA35373FB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25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4E1C-950E-4EC5-9A8A-0801BFE5D468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6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10B-02A3-4729-9D9C-2C6DD261206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4713219"/>
            <a:ext cx="457200" cy="273844"/>
          </a:xfrm>
        </p:spPr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4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A17CB-D936-4160-81AF-03ED1FA4D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64686-A506-481D-B136-539BBBF9A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B2BFA-66FD-480E-963C-26C8BFE5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0BFAA6-D028-D848-A4CC-60E9753004EE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E55D9-0BF4-49C4-8B61-1FD766D6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82814-04AD-49B2-8528-CD0816B9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DBA10-4FDE-8B4B-97B3-153A691DF9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50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CBC8-89D0-4AF0-9EE4-FF48FF5908C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720136"/>
            <a:ext cx="457200" cy="273844"/>
          </a:xfrm>
        </p:spPr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56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CA3C-E103-4FF0-B498-04A058DB6F48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05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4602-FDD0-4E8B-A2F0-18F3F6ADE61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67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8F3E-09EC-4C5E-8442-9AE3D88156B2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93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992F-031C-4688-BB4C-64B80819C5DE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044FF-B5AF-44CB-9F87-915A8015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E81DC-8F76-4833-8194-83F4DB09A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A2790-B83A-4438-9595-3AD9C1F2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032D14-031B-944E-A2DF-9AA8BF4C185B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A89FD-94E7-4392-AEB1-B540B26E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0136A-8903-4B22-AEEC-989011ECC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923A7-7793-AD4B-9734-6E28DE8648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E75B5E-1304-463A-A8C6-F2A77D94DC42}"/>
              </a:ext>
            </a:extLst>
          </p:cNvPr>
          <p:cNvCxnSpPr/>
          <p:nvPr userDrawn="1"/>
        </p:nvCxnSpPr>
        <p:spPr>
          <a:xfrm>
            <a:off x="795289" y="3071813"/>
            <a:ext cx="7892514" cy="0"/>
          </a:xfrm>
          <a:prstGeom prst="line">
            <a:avLst/>
          </a:prstGeom>
          <a:ln>
            <a:gradFill flip="none" rotWithShape="1">
              <a:gsLst>
                <a:gs pos="75000">
                  <a:srgbClr val="B10019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02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8E4FD-09F7-480F-B63F-F616662D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52CEA-3D70-4F15-96F0-0EC6C0EF7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7A425-D652-4D97-AF39-A66464892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969F8-448D-44FC-AE30-51B0E00C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16E2A-C04D-1146-81E7-D1DA2C80DE03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DE888-D1FE-4445-99FB-9AF91A8CA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5D443-F5FF-44B1-BCF7-DEC31721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EFFF4-4CAC-EA47-8976-C2F2A7BAD1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4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A2B3D-EEDF-4ED2-84AA-A7CDE04C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CDBA1-40CE-40F0-A328-C2397509C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CF8A6-0D1A-4CEA-B0F4-F985DC3DA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D532DD-AC03-4F7B-8CFC-5F2B9083A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92EAD-CBA7-46A9-835F-DD23888E8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382F02-9EF5-4EB2-9448-6391B874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DE83E-A23C-2B40-B184-3F9AB753A5F2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AB395F-3102-4FF7-83DA-99D157AA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5589F-6AC1-4501-B00A-9A216B80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D90C3-7D2E-D848-AB16-025ED51291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8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2271-3A95-477E-A2C8-C65C3D82E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F55DD-7856-4909-AF50-955D57D2A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34EFFB-A47F-2C46-A887-1985DC1102E2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EA08B-02D6-4862-84EE-EE7ABACCF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95668-AFA3-4324-952E-37BF54E6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C7B16-8358-BE48-8A00-8C1928EC10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2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869E9B-AB1B-4F32-8AB6-C7DE7BDE1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3FE0CD-DDC5-0540-BD24-1689B418E285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1DDA65-1DE6-4F7F-911C-EB4DA242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67F10-1078-48F3-AC27-747611D9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C1809-48CD-F14A-822E-B3233ECE66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AEEB-412D-45E9-AB57-8F73C42C4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7E993-C08F-4FA1-82FF-E537CA37E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5B971-E1E4-4233-8412-D7246EC5D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5CF82-EFE7-48EA-886F-ECE5E413E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C3F7F-3A9A-5849-BB21-1B3ACB96F05B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FAA47-2F14-4333-BCD0-292799C2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665AB-2B51-40EA-BCD7-D6ADECA7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988A1-5CB6-804D-BBA2-48AE3619BC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6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BC7E3-BA94-4949-B09D-41090F48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F35184-1ECA-4034-97C6-F4E365154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F87EA-70A7-4010-8552-72F7AE340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A4DAD-7D05-4BA3-B784-8D15807EB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8C185-0B2F-5B48-A726-9872C961272B}" type="datetime1">
              <a:rPr lang="en-US" smtClean="0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7A05A-B80A-459A-80C4-88952E50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8BC97-1756-470B-A12D-49924B17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02D66-3A01-B14B-8A8F-7490092B2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1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DCC6F-FFDF-44E7-B036-0252ADC2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15702-D545-4C09-A22B-D9435DB67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B8DCA-020F-474D-BE3C-5D51F948A4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AFFA2-5945-4415-9237-49B0715261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6D098-37D6-435E-B027-89B71704E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653AE-25B1-4A48-8FFE-F6EA2D4D2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215C58-C472-5E42-87F6-73E70516F2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0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  <p:sldLayoutId id="2147484530" r:id="rId12"/>
    <p:sldLayoutId id="214748453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4484"/>
            <a:ext cx="8229600" cy="7088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5360"/>
            <a:ext cx="8229600" cy="3434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22" y="4713219"/>
            <a:ext cx="10643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B8B7FE51-1B43-475E-AE30-4CED31293185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1831" y="471321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0320" y="4713219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9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3" r:id="rId1"/>
    <p:sldLayoutId id="2147484534" r:id="rId2"/>
    <p:sldLayoutId id="2147484535" r:id="rId3"/>
    <p:sldLayoutId id="2147484536" r:id="rId4"/>
    <p:sldLayoutId id="2147484537" r:id="rId5"/>
    <p:sldLayoutId id="2147484538" r:id="rId6"/>
    <p:sldLayoutId id="2147484539" r:id="rId7"/>
    <p:sldLayoutId id="2147484540" r:id="rId8"/>
    <p:sldLayoutId id="2147484541" r:id="rId9"/>
    <p:sldLayoutId id="2147484542" r:id="rId10"/>
    <p:sldLayoutId id="2147484543" r:id="rId11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400" b="1" i="0" kern="1200">
          <a:solidFill>
            <a:srgbClr val="133868"/>
          </a:solidFill>
          <a:latin typeface="Arial"/>
          <a:ea typeface="+mj-ea"/>
          <a:cs typeface="Arial"/>
        </a:defRPr>
      </a:lvl1pPr>
    </p:titleStyle>
    <p:bodyStyle>
      <a:lvl1pPr marL="213122" indent="-213122" algn="l" defTabSz="342900" rtl="0" eaLnBrk="1" latinLnBrk="0" hangingPunct="1">
        <a:lnSpc>
          <a:spcPct val="150000"/>
        </a:lnSpc>
        <a:spcBef>
          <a:spcPct val="20000"/>
        </a:spcBef>
        <a:buClr>
          <a:srgbClr val="BA0023"/>
        </a:buClr>
        <a:buFont typeface="Arial"/>
        <a:buChar char="•"/>
        <a:defRPr sz="21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1pPr>
      <a:lvl2pPr marL="427435" indent="-214313" algn="l" defTabSz="342900" rtl="0" eaLnBrk="1" latinLnBrk="0" hangingPunct="1">
        <a:lnSpc>
          <a:spcPct val="150000"/>
        </a:lnSpc>
        <a:spcBef>
          <a:spcPct val="20000"/>
        </a:spcBef>
        <a:buClr>
          <a:srgbClr val="BA0023"/>
        </a:buClr>
        <a:buFont typeface="Lucida Grande"/>
        <a:buChar char="–"/>
        <a:defRPr sz="195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2pPr>
      <a:lvl3pPr marL="602456" indent="-175022" algn="l" defTabSz="342900" rtl="0" eaLnBrk="1" latinLnBrk="0" hangingPunct="1">
        <a:lnSpc>
          <a:spcPct val="150000"/>
        </a:lnSpc>
        <a:spcBef>
          <a:spcPct val="20000"/>
        </a:spcBef>
        <a:buClr>
          <a:srgbClr val="898989"/>
        </a:buClr>
        <a:buFont typeface="Arial"/>
        <a:buChar char="•"/>
        <a:defRPr sz="165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3pPr>
      <a:lvl4pPr marL="771525" indent="-169069" algn="l" defTabSz="342900" rtl="0" eaLnBrk="1" latinLnBrk="0" hangingPunct="1">
        <a:lnSpc>
          <a:spcPct val="150000"/>
        </a:lnSpc>
        <a:spcBef>
          <a:spcPct val="20000"/>
        </a:spcBef>
        <a:buClr>
          <a:srgbClr val="898989"/>
        </a:buClr>
        <a:buFont typeface="Lucida Grande"/>
        <a:buChar char="–"/>
        <a:defRPr sz="135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4pPr>
      <a:lvl5pPr marL="941785" indent="-170260" algn="l" defTabSz="342900" rtl="0" eaLnBrk="1" latinLnBrk="0" hangingPunct="1">
        <a:spcBef>
          <a:spcPct val="20000"/>
        </a:spcBef>
        <a:buClr>
          <a:srgbClr val="BA0023"/>
        </a:buClr>
        <a:buFont typeface="Arial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C2FCB2-AE05-4202-8AA8-54587DA3B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 advTm="1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379100-08A5-4D68-BD59-EBB904566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E172B8-8823-4E98-89DC-423B8AF70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5575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7C9FC3-599D-41C8-9857-3EBB09DDC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0487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0A3B96-A5B7-4738-833F-9D96B2EF0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8025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C51BC2-43CA-4C36-A145-E1E7B85B7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8638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A11892-3421-4F4C-B299-547AFA73D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 advTm="1511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5BBD6-66F5-45DA-924D-FDE5BF23F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 advTm="21865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3ED5E8-38E4-4DA1-9F25-EC13FA073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209050-EBBB-418A-BCF5-F719EC5E2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7154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17435B-C52A-4DE1-A014-00775A86A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 advTm="1749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E4718C-1898-46FA-9999-645FFAB16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 advTm="5534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D23882-654B-4B54-98F6-8BBB4B203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 advTm="13446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B12683-4DA9-4060-8283-0613F5029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 advTm="1125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AE928D-FF79-4229-B6C5-C81A4D1F0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 advTm="30499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12F3AD-D173-4A9B-9882-123C578EE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 advTm="28512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E443C0-F26D-406D-81EF-C23DB6D93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 advTm="2486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078077-2FBB-4280-9BD3-592F7316D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 advTm="124679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388206-4139-43B3-A268-46D8ED879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906683-6D10-4F07-9C8E-F4D1B60F8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20" y="2571750"/>
            <a:ext cx="4616350" cy="2571749"/>
          </a:xfrm>
        </p:spPr>
        <p:txBody>
          <a:bodyPr>
            <a:normAutofit fontScale="25000" lnSpcReduction="20000"/>
          </a:bodyPr>
          <a:lstStyle/>
          <a:p>
            <a:pPr marL="0" lvl="0" indent="0" defTabSz="91440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2400" b="1" dirty="0">
                <a:solidFill>
                  <a:srgbClr val="000000"/>
                </a:solidFill>
              </a:rPr>
              <a:t>Abbott</a:t>
            </a:r>
          </a:p>
          <a:p>
            <a:pPr marL="0" lv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</a:rPr>
              <a:t>One St. Jude Medical Dr., St. Paul, MN 55117 USA, Tel: 1 651 756 2000</a:t>
            </a:r>
          </a:p>
          <a:p>
            <a:pPr marL="0" lv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 err="1">
                <a:solidFill>
                  <a:srgbClr val="000000"/>
                </a:solidFill>
              </a:rPr>
              <a:t>cardiovascular.abbott</a:t>
            </a:r>
            <a:endParaRPr lang="en-US" sz="2400" dirty="0">
              <a:solidFill>
                <a:srgbClr val="000000"/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 marL="0" lvl="0" indent="0" defTabSz="91440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2400" b="1" dirty="0">
                <a:solidFill>
                  <a:srgbClr val="000000"/>
                </a:solidFill>
              </a:rPr>
              <a:t>Rx Only</a:t>
            </a:r>
          </a:p>
          <a:p>
            <a:pPr marL="0" lv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</a:rPr>
              <a:t>Important Safety Information</a:t>
            </a:r>
          </a:p>
          <a:p>
            <a:pPr marL="0" lv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</a:rPr>
              <a:t>Brief Summary</a:t>
            </a:r>
            <a:r>
              <a:rPr lang="en-US" sz="2400" dirty="0">
                <a:solidFill>
                  <a:srgbClr val="000000"/>
                </a:solidFill>
              </a:rPr>
              <a:t>: Prior to using these devices, please review the Instructions for Use for a complete listing of indications, contraindications, warnings, precautions, potential adverse events and directions for use.</a:t>
            </a:r>
          </a:p>
          <a:p>
            <a:pPr lvl="0" defTabSz="914400">
              <a:lnSpc>
                <a:spcPct val="90000"/>
              </a:lnSpc>
              <a:spcBef>
                <a:spcPts val="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 marL="0" lvl="0" indent="0" defTabSz="91440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2400" b="1" dirty="0">
                <a:solidFill>
                  <a:srgbClr val="000000"/>
                </a:solidFill>
              </a:rPr>
              <a:t>HeartMate 3™ LVAS Indications</a:t>
            </a:r>
            <a:r>
              <a:rPr lang="en-US" sz="2400" dirty="0">
                <a:solidFill>
                  <a:srgbClr val="000000"/>
                </a:solidFill>
              </a:rPr>
              <a:t>: The HeartMate 3 Left Ventricular Assist System is indicated for providing short- and long-term mechanical circulatory support (e.g., as bridge to transplant or myocardial recovery, or destination therapy) in patients with advanced refractory left ventricular heart failure.</a:t>
            </a:r>
          </a:p>
          <a:p>
            <a:pPr lvl="0" defTabSz="914400">
              <a:lnSpc>
                <a:spcPct val="90000"/>
              </a:lnSpc>
              <a:spcBef>
                <a:spcPts val="300"/>
              </a:spcBef>
            </a:pPr>
            <a:endParaRPr lang="en-US" sz="2400" b="1" dirty="0">
              <a:solidFill>
                <a:srgbClr val="000000"/>
              </a:solidFill>
            </a:endParaRPr>
          </a:p>
          <a:p>
            <a:pPr marL="0" lvl="0" indent="0" defTabSz="91440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2400" b="1" dirty="0">
                <a:solidFill>
                  <a:srgbClr val="000000"/>
                </a:solidFill>
              </a:rPr>
              <a:t>HeartMate 3 LVAS Contraindications</a:t>
            </a:r>
            <a:r>
              <a:rPr lang="en-US" sz="2400" dirty="0">
                <a:solidFill>
                  <a:srgbClr val="000000"/>
                </a:solidFill>
              </a:rPr>
              <a:t>: The HeartMate 3 Left Ventricular Assist System is contraindicated for patients who cannot tolerate, or who are allergic to, anticoagulation therapy.</a:t>
            </a:r>
          </a:p>
          <a:p>
            <a:pPr lvl="0" defTabSz="914400">
              <a:lnSpc>
                <a:spcPct val="90000"/>
              </a:lnSpc>
              <a:spcBef>
                <a:spcPts val="30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 marL="0" lvl="0" indent="0" defTabSz="91440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2400" b="1" dirty="0">
                <a:solidFill>
                  <a:srgbClr val="000000"/>
                </a:solidFill>
              </a:rPr>
              <a:t>HeartMate 3 LVAS Adverse Events: </a:t>
            </a:r>
            <a:r>
              <a:rPr lang="en-US" sz="2400" dirty="0">
                <a:solidFill>
                  <a:srgbClr val="000000"/>
                </a:solidFill>
              </a:rPr>
              <a:t>Adverse events that may be associated with the use of the HeartMate 3 Left Ventricular Assist System are: death, bleeding, cardiac arrhythmia, localized infection, right heart failure, respiratory failure, device malfunctions, driveline infection, renal dysfunction, sepsis, stroke, other neurological event (not stroke-related), hepatic dysfunction, psychiatric episode, venous thromboembolism, hypertension, arterial non-central nervous system (CNS) thromboembolism, pericardial fluid collection, pump pocket or pseudo pocket infection, myocardial infarction, wound dehiscence, hemolysis (not associated with suspected device thrombosis) or pump thrombosis.</a:t>
            </a:r>
          </a:p>
          <a:p>
            <a:pPr lvl="0" defTabSz="914400">
              <a:lnSpc>
                <a:spcPct val="90000"/>
              </a:lnSpc>
              <a:spcBef>
                <a:spcPts val="30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 marL="0" lvl="0" indent="0" defTabSz="91440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2400" dirty="0">
                <a:solidFill>
                  <a:srgbClr val="000000"/>
                </a:solidFill>
              </a:rPr>
              <a:t>™ Indicates a trademark of the Abbott group of companies.</a:t>
            </a:r>
          </a:p>
          <a:p>
            <a:pPr marL="0" lvl="0" indent="0" defTabSz="91440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2400" dirty="0">
                <a:solidFill>
                  <a:srgbClr val="000000"/>
                </a:solidFill>
              </a:rPr>
              <a:t>‡ Indicates a third party trademark, which is property of its respective owner.</a:t>
            </a:r>
          </a:p>
          <a:p>
            <a:pPr marL="0" lvl="0" indent="0" defTabSz="91440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© 2020 Abbott. All Rights Reserved.</a:t>
            </a:r>
          </a:p>
          <a:p>
            <a:pPr marL="0" lvl="0" indent="0" defTabSz="91440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MAT-2004343 v1.0 I Item approved for U.S. use only.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76BAC0-FB81-4DD4-AD2E-952C1760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9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FE60FD-BB49-4DBA-9FDC-476335D2E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1456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5C5FC4-9216-4453-A235-9902114BE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4647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A610FB-32F9-44E0-812E-A7E837E8E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B84A1E-7F47-4BE6-82A3-62DB99011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4197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366A7D-D197-49D0-AD75-E42129DFC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5848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8D7DAA-48FE-470E-952D-9E83503AE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0187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70446D-7DF0-48BC-AA27-BA1D69A78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2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1.4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8.5|7.8|1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D5DCA2855C1D469FF7BEF12C35A869" ma:contentTypeVersion="51" ma:contentTypeDescription="Create a new document." ma:contentTypeScope="" ma:versionID="4dc110ea71703687f9fed664653d53e5">
  <xsd:schema xmlns:xsd="http://www.w3.org/2001/XMLSchema" xmlns:xs="http://www.w3.org/2001/XMLSchema" xmlns:p="http://schemas.microsoft.com/office/2006/metadata/properties" xmlns:ns2="b2417c03-c778-4162-b767-a635df251c3c" xmlns:ns3="http://schemas.microsoft.com/sharepoint/v4" targetNamespace="http://schemas.microsoft.com/office/2006/metadata/properties" ma:root="true" ma:fieldsID="81002f8378c8f07f0cf4a9ed81177b56" ns2:_="" ns3:_="">
    <xsd:import namespace="b2417c03-c778-4162-b767-a635df251c3c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tudy" minOccurs="0"/>
                <xsd:element ref="ns2:Primary_x0020_Directory"/>
                <xsd:element ref="ns2:Secondary_x0020_Directory"/>
                <xsd:element ref="ns2:Level_x0020_4" minOccurs="0"/>
                <xsd:element ref="ns2:Site" minOccurs="0"/>
                <xsd:element ref="ns2:Keyword" minOccurs="0"/>
                <xsd:element ref="ns2:Personnel" minOccurs="0"/>
                <xsd:element ref="ns2:Associated_x0020_Document" minOccurs="0"/>
                <xsd:element ref="ns2:Associated_x0020_Documents" minOccurs="0"/>
                <xsd:element ref="ns3:Predecessors" minOccurs="0"/>
                <xsd:element ref="ns2:Site_x003a_ID" minOccurs="0"/>
                <xsd:element ref="ns2:Personnel_x003a_ID" minOccurs="0"/>
                <xsd:element ref="ns2:Study_x003a_ID" minOccurs="0"/>
                <xsd:element ref="ns2:Version_x0020_Number" minOccurs="0"/>
                <xsd:element ref="ns2:Version_x0020_Date" minOccurs="0"/>
                <xsd:element ref="ns2:IRB_x0020_Approval" minOccurs="0"/>
                <xsd:element ref="ns2:IRB_x0020_Expiration" minOccurs="0"/>
                <xsd:element ref="ns2:Expiration_x0020_Date0" minOccurs="0"/>
                <xsd:element ref="ns2:Effective_x0020_Date" minOccurs="0"/>
                <xsd:element ref="ns2:Date_x0020_Sent_x0020_to_x0020_Site" minOccurs="0"/>
                <xsd:element ref="ns2:Date_x0020_Received_x0020_by_x0020_Thorate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417c03-c778-4162-b767-a635df251c3c" elementFormDefault="qualified">
    <xsd:import namespace="http://schemas.microsoft.com/office/2006/documentManagement/types"/>
    <xsd:import namespace="http://schemas.microsoft.com/office/infopath/2007/PartnerControls"/>
    <xsd:element name="Study" ma:index="2" nillable="true" ma:displayName="Study" ma:list="{88d99c49-b8ec-4e60-9a6a-de4b4bc03364}" ma:internalName="Study" ma:readOnly="false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imary_x0020_Directory" ma:index="3" ma:displayName="Level 2" ma:indexed="true" ma:list="{65ae7242-36fa-4a96-a29f-2e58aa757551}" ma:internalName="Primary_x0020_Directory" ma:showField="Title">
      <xsd:simpleType>
        <xsd:restriction base="dms:Lookup"/>
      </xsd:simpleType>
    </xsd:element>
    <xsd:element name="Secondary_x0020_Directory" ma:index="4" ma:displayName="Level 3" ma:indexed="true" ma:list="{64a07803-dab2-47bb-a7e5-f94e4d1f4795}" ma:internalName="Secondary_x0020_Directory" ma:showField="Title">
      <xsd:simpleType>
        <xsd:restriction base="dms:Lookup"/>
      </xsd:simpleType>
    </xsd:element>
    <xsd:element name="Level_x0020_4" ma:index="5" nillable="true" ma:displayName="Level 4" ma:indexed="true" ma:list="{fa6e7cec-df8a-448d-8cf4-a55e97107818}" ma:internalName="Level_x0020_4" ma:showField="Title">
      <xsd:simpleType>
        <xsd:restriction base="dms:Lookup"/>
      </xsd:simpleType>
    </xsd:element>
    <xsd:element name="Site" ma:index="6" nillable="true" ma:displayName="Site" ma:list="{df2b1a68-eead-47be-b4ee-75f7a5bc36b1}" ma:internalName="Site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eyword" ma:index="7" nillable="true" ma:displayName="Keyword" ma:list="{d4401017-35aa-4337-98f6-0e9644b762f5}" ma:internalName="Keyword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rsonnel" ma:index="8" nillable="true" ma:displayName="Personnel" ma:list="{48bee6fe-837f-4846-8f0f-15db0d2dc069}" ma:internalName="Personnel" ma:readOnly="false" ma:showField="Full_x0020_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ssociated_x0020_Document" ma:index="9" nillable="true" ma:displayName="Associated Document" ma:default="0" ma:internalName="Associated_x0020_Document">
      <xsd:simpleType>
        <xsd:restriction base="dms:Boolean"/>
      </xsd:simpleType>
    </xsd:element>
    <xsd:element name="Associated_x0020_Documents" ma:index="10" nillable="true" ma:displayName="Associated Documents" ma:format="Hyperlink" ma:internalName="Associated_x0020_Document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ite_x003a_ID" ma:index="18" nillable="true" ma:displayName="Site:ID" ma:list="{df2b1a68-eead-47be-b4ee-75f7a5bc36b1}" ma:internalName="Site_x003a_ID" ma:readOnly="true" ma:showField="ID" ma:web="f0751159-322b-471f-ace2-c906a1154b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rsonnel_x003a_ID" ma:index="19" nillable="true" ma:displayName="Personnel:ID" ma:list="{48bee6fe-837f-4846-8f0f-15db0d2dc069}" ma:internalName="Personnel_x003a_ID" ma:readOnly="true" ma:showField="ID" ma:web="f0751159-322b-471f-ace2-c906a1154b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tudy_x003a_ID" ma:index="20" nillable="true" ma:displayName="Study:ID" ma:list="{88d99c49-b8ec-4e60-9a6a-de4b4bc03364}" ma:internalName="Study_x003a_ID" ma:readOnly="true" ma:showField="ID" ma:web="f0751159-322b-471f-ace2-c906a1154b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ersion_x0020_Number" ma:index="21" nillable="true" ma:displayName="Version Number" ma:internalName="Version_x0020_Number">
      <xsd:simpleType>
        <xsd:restriction base="dms:Text">
          <xsd:maxLength value="255"/>
        </xsd:restriction>
      </xsd:simpleType>
    </xsd:element>
    <xsd:element name="Version_x0020_Date" ma:index="22" nillable="true" ma:displayName="Version Date" ma:format="DateOnly" ma:internalName="Version_x0020_Date">
      <xsd:simpleType>
        <xsd:restriction base="dms:DateTime"/>
      </xsd:simpleType>
    </xsd:element>
    <xsd:element name="IRB_x0020_Approval" ma:index="23" nillable="true" ma:displayName="IRB Approval" ma:format="DateOnly" ma:internalName="IRB_x0020_Approval">
      <xsd:simpleType>
        <xsd:restriction base="dms:DateTime"/>
      </xsd:simpleType>
    </xsd:element>
    <xsd:element name="IRB_x0020_Expiration" ma:index="24" nillable="true" ma:displayName="IRB Expiration" ma:format="DateOnly" ma:internalName="IRB_x0020_Expiration">
      <xsd:simpleType>
        <xsd:restriction base="dms:DateTime"/>
      </xsd:simpleType>
    </xsd:element>
    <xsd:element name="Expiration_x0020_Date0" ma:index="25" nillable="true" ma:displayName="Expiration Date" ma:format="DateOnly" ma:internalName="Expiration_x0020_Date0">
      <xsd:simpleType>
        <xsd:restriction base="dms:DateTime"/>
      </xsd:simpleType>
    </xsd:element>
    <xsd:element name="Effective_x0020_Date" ma:index="26" nillable="true" ma:displayName="Effective Date" ma:format="DateOnly" ma:internalName="Effective_x0020_Date">
      <xsd:simpleType>
        <xsd:restriction base="dms:DateTime"/>
      </xsd:simpleType>
    </xsd:element>
    <xsd:element name="Date_x0020_Sent_x0020_to_x0020_Site" ma:index="27" nillable="true" ma:displayName="Date Sent to Site" ma:format="DateOnly" ma:internalName="Date_x0020_Sent_x0020_to_x0020_Site">
      <xsd:simpleType>
        <xsd:restriction base="dms:DateTime"/>
      </xsd:simpleType>
    </xsd:element>
    <xsd:element name="Date_x0020_Received_x0020_by_x0020_Thoratec" ma:index="28" nillable="true" ma:displayName="Date Received by Thoratec" ma:format="DateOnly" ma:internalName="Date_x0020_Received_x0020_by_x0020_Thoratec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Predecessors" ma:index="11" nillable="true" ma:displayName="Predecessors" ma:list="Self" ma:internalName="Predecessor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03FF6B-8815-45F0-9046-D4A46E2DD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417c03-c778-4162-b767-a635df251c3c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330</Words>
  <Application>Microsoft Office PowerPoint</Application>
  <PresentationFormat>On-screen Show (16:9)</PresentationFormat>
  <Paragraphs>44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Lucida Grande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Giant Creative Strategy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MOMENTUM 3 Trial PPT Template</dc:title>
  <dc:creator>Giant User</dc:creator>
  <cp:lastModifiedBy>Mayer, Beverly</cp:lastModifiedBy>
  <cp:revision>1242</cp:revision>
  <cp:lastPrinted>2017-03-29T00:40:34Z</cp:lastPrinted>
  <dcterms:created xsi:type="dcterms:W3CDTF">2015-03-27T17:40:55Z</dcterms:created>
  <dcterms:modified xsi:type="dcterms:W3CDTF">2020-05-29T17:48:38Z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0x01010095D5DCA2855C1D469FF7BEF12C35A869</vt:lpwstr>
  </property>
  <property fmtid="{D5CDD505-2E9C-101B-9397-08002B2CF9AE}" pid="3" name="Secondary Directory">
    <vt:lpwstr>57</vt:lpwstr>
  </property>
  <property fmtid="{D5CDD505-2E9C-101B-9397-08002B2CF9AE}" pid="4" name="Version Date">
    <vt:lpwstr/>
  </property>
  <property fmtid="{D5CDD505-2E9C-101B-9397-08002B2CF9AE}" pid="5" name="IRB Expiration">
    <vt:lpwstr/>
  </property>
  <property fmtid="{D5CDD505-2E9C-101B-9397-08002B2CF9AE}" pid="6" name="Associated Documents">
    <vt:lpwstr>, </vt:lpwstr>
  </property>
  <property fmtid="{D5CDD505-2E9C-101B-9397-08002B2CF9AE}" pid="7" name="Version Number">
    <vt:lpwstr/>
  </property>
  <property fmtid="{D5CDD505-2E9C-101B-9397-08002B2CF9AE}" pid="8" name="Primary Directory">
    <vt:lpwstr>1</vt:lpwstr>
  </property>
  <property fmtid="{D5CDD505-2E9C-101B-9397-08002B2CF9AE}" pid="9" name="Expiration Date0">
    <vt:lpwstr/>
  </property>
  <property fmtid="{D5CDD505-2E9C-101B-9397-08002B2CF9AE}" pid="10" name="Study">
    <vt:lpwstr>2;#</vt:lpwstr>
  </property>
  <property fmtid="{D5CDD505-2E9C-101B-9397-08002B2CF9AE}" pid="11" name="Site">
    <vt:lpwstr/>
  </property>
  <property fmtid="{D5CDD505-2E9C-101B-9397-08002B2CF9AE}" pid="12" name="Effective Date">
    <vt:lpwstr/>
  </property>
  <property fmtid="{D5CDD505-2E9C-101B-9397-08002B2CF9AE}" pid="13" name="Level 4">
    <vt:lpwstr>43</vt:lpwstr>
  </property>
  <property fmtid="{D5CDD505-2E9C-101B-9397-08002B2CF9AE}" pid="14" name="Associated Document">
    <vt:lpwstr>0</vt:lpwstr>
  </property>
  <property fmtid="{D5CDD505-2E9C-101B-9397-08002B2CF9AE}" pid="15" name="IRB Approval">
    <vt:lpwstr/>
  </property>
  <property fmtid="{D5CDD505-2E9C-101B-9397-08002B2CF9AE}" pid="16" name="Keyword">
    <vt:lpwstr/>
  </property>
  <property fmtid="{D5CDD505-2E9C-101B-9397-08002B2CF9AE}" pid="17" name="Date Sent to Site">
    <vt:lpwstr/>
  </property>
  <property fmtid="{D5CDD505-2E9C-101B-9397-08002B2CF9AE}" pid="18" name="Date Received by Thoratec">
    <vt:lpwstr/>
  </property>
  <property fmtid="{D5CDD505-2E9C-101B-9397-08002B2CF9AE}" pid="19" name="Personnel">
    <vt:lpwstr/>
  </property>
  <property fmtid="{D5CDD505-2E9C-101B-9397-08002B2CF9AE}" pid="20" name="Predecessors">
    <vt:lpwstr/>
  </property>
</Properties>
</file>