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155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185923-1200-4442-1A1D-B958F22EE317}" name="Pingel, Michelle L" initials="PML" userId="S::michelle.pingel@abbott.com::31731dd5-0ee0-4b84-b985-8c450af909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FF279A-57E4-4144-93F8-E48AE4E883FE}" v="1" dt="2020-05-18T17:19:46.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6327" autoAdjust="0"/>
  </p:normalViewPr>
  <p:slideViewPr>
    <p:cSldViewPr snapToGrid="0">
      <p:cViewPr varScale="1">
        <p:scale>
          <a:sx n="67" d="100"/>
          <a:sy n="67" d="100"/>
        </p:scale>
        <p:origin x="5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C9E8E3-0CDF-7F42-82AB-0B51E14B9ECF}"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D49C0-9EC6-B546-9137-3DEECF6CA6C7}" type="slidenum">
              <a:rPr lang="en-US" smtClean="0"/>
              <a:t>‹#›</a:t>
            </a:fld>
            <a:endParaRPr lang="en-US"/>
          </a:p>
        </p:txBody>
      </p:sp>
    </p:spTree>
    <p:extLst>
      <p:ext uri="{BB962C8B-B14F-4D97-AF65-F5344CB8AC3E}">
        <p14:creationId xmlns:p14="http://schemas.microsoft.com/office/powerpoint/2010/main" val="2487050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3D49C0-9EC6-B546-9137-3DEECF6CA6C7}" type="slidenum">
              <a:rPr lang="en-US" smtClean="0"/>
              <a:t>21</a:t>
            </a:fld>
            <a:endParaRPr lang="en-US"/>
          </a:p>
        </p:txBody>
      </p:sp>
    </p:spTree>
    <p:extLst>
      <p:ext uri="{BB962C8B-B14F-4D97-AF65-F5344CB8AC3E}">
        <p14:creationId xmlns:p14="http://schemas.microsoft.com/office/powerpoint/2010/main" val="2852194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AA07-DCAA-43B6-B747-DDADD4E260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2055CC-3245-4E0D-A3D4-D8655272E5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780AE4-39E7-4394-AA68-FA13FC2ECE58}"/>
              </a:ext>
            </a:extLst>
          </p:cNvPr>
          <p:cNvSpPr>
            <a:spLocks noGrp="1"/>
          </p:cNvSpPr>
          <p:nvPr>
            <p:ph type="dt" sz="half" idx="10"/>
          </p:nvPr>
        </p:nvSpPr>
        <p:spPr/>
        <p:txBody>
          <a:bodyPr/>
          <a:lstStyle/>
          <a:p>
            <a:fld id="{CF91CE9E-5476-4E4A-A0CF-2A1467C21EF8}" type="datetimeFigureOut">
              <a:rPr lang="en-US" smtClean="0"/>
              <a:t>5/24/2023</a:t>
            </a:fld>
            <a:endParaRPr lang="en-US"/>
          </a:p>
        </p:txBody>
      </p:sp>
      <p:sp>
        <p:nvSpPr>
          <p:cNvPr id="5" name="Footer Placeholder 4">
            <a:extLst>
              <a:ext uri="{FF2B5EF4-FFF2-40B4-BE49-F238E27FC236}">
                <a16:creationId xmlns:a16="http://schemas.microsoft.com/office/drawing/2014/main" id="{8A2EC526-39EC-487A-A5AD-D9A0F46FA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82189-13C8-413C-8534-193DBD718FEB}"/>
              </a:ext>
            </a:extLst>
          </p:cNvPr>
          <p:cNvSpPr>
            <a:spLocks noGrp="1"/>
          </p:cNvSpPr>
          <p:nvPr>
            <p:ph type="sldNum" sz="quarter" idx="12"/>
          </p:nvPr>
        </p:nvSpPr>
        <p:spPr/>
        <p:txBody>
          <a:bodyPr/>
          <a:lstStyle/>
          <a:p>
            <a:fld id="{C145C7FD-0F11-4822-9499-58B86CF55B7D}" type="slidenum">
              <a:rPr lang="en-US" smtClean="0"/>
              <a:t>‹#›</a:t>
            </a:fld>
            <a:endParaRPr lang="en-US"/>
          </a:p>
        </p:txBody>
      </p:sp>
    </p:spTree>
    <p:extLst>
      <p:ext uri="{BB962C8B-B14F-4D97-AF65-F5344CB8AC3E}">
        <p14:creationId xmlns:p14="http://schemas.microsoft.com/office/powerpoint/2010/main" val="2225988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95708-C59A-4D67-874C-D69E852316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51343B-7FD3-47F9-B04B-DD786F210E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C3272E-90CB-43A7-8378-8D17018D33E2}"/>
              </a:ext>
            </a:extLst>
          </p:cNvPr>
          <p:cNvSpPr>
            <a:spLocks noGrp="1"/>
          </p:cNvSpPr>
          <p:nvPr>
            <p:ph type="dt" sz="half" idx="10"/>
          </p:nvPr>
        </p:nvSpPr>
        <p:spPr/>
        <p:txBody>
          <a:bodyPr/>
          <a:lstStyle/>
          <a:p>
            <a:fld id="{CF91CE9E-5476-4E4A-A0CF-2A1467C21EF8}" type="datetimeFigureOut">
              <a:rPr lang="en-US" smtClean="0"/>
              <a:t>5/24/2023</a:t>
            </a:fld>
            <a:endParaRPr lang="en-US"/>
          </a:p>
        </p:txBody>
      </p:sp>
      <p:sp>
        <p:nvSpPr>
          <p:cNvPr id="5" name="Footer Placeholder 4">
            <a:extLst>
              <a:ext uri="{FF2B5EF4-FFF2-40B4-BE49-F238E27FC236}">
                <a16:creationId xmlns:a16="http://schemas.microsoft.com/office/drawing/2014/main" id="{19EE829B-89B5-448C-AD83-BF3FDE993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708B2D-9DDF-48B2-9696-A082AAA70C67}"/>
              </a:ext>
            </a:extLst>
          </p:cNvPr>
          <p:cNvSpPr>
            <a:spLocks noGrp="1"/>
          </p:cNvSpPr>
          <p:nvPr>
            <p:ph type="sldNum" sz="quarter" idx="12"/>
          </p:nvPr>
        </p:nvSpPr>
        <p:spPr/>
        <p:txBody>
          <a:bodyPr/>
          <a:lstStyle/>
          <a:p>
            <a:fld id="{C145C7FD-0F11-4822-9499-58B86CF55B7D}" type="slidenum">
              <a:rPr lang="en-US" smtClean="0"/>
              <a:t>‹#›</a:t>
            </a:fld>
            <a:endParaRPr lang="en-US"/>
          </a:p>
        </p:txBody>
      </p:sp>
    </p:spTree>
    <p:extLst>
      <p:ext uri="{BB962C8B-B14F-4D97-AF65-F5344CB8AC3E}">
        <p14:creationId xmlns:p14="http://schemas.microsoft.com/office/powerpoint/2010/main" val="839135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5D77C1-0003-41AE-B3D2-F61BBB5492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D4E30C-6967-4343-9DF5-A95B3536A2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4249BA-CDD5-4203-8A4E-3CBFA16E7636}"/>
              </a:ext>
            </a:extLst>
          </p:cNvPr>
          <p:cNvSpPr>
            <a:spLocks noGrp="1"/>
          </p:cNvSpPr>
          <p:nvPr>
            <p:ph type="dt" sz="half" idx="10"/>
          </p:nvPr>
        </p:nvSpPr>
        <p:spPr/>
        <p:txBody>
          <a:bodyPr/>
          <a:lstStyle/>
          <a:p>
            <a:fld id="{CF91CE9E-5476-4E4A-A0CF-2A1467C21EF8}" type="datetimeFigureOut">
              <a:rPr lang="en-US" smtClean="0"/>
              <a:t>5/24/2023</a:t>
            </a:fld>
            <a:endParaRPr lang="en-US"/>
          </a:p>
        </p:txBody>
      </p:sp>
      <p:sp>
        <p:nvSpPr>
          <p:cNvPr id="5" name="Footer Placeholder 4">
            <a:extLst>
              <a:ext uri="{FF2B5EF4-FFF2-40B4-BE49-F238E27FC236}">
                <a16:creationId xmlns:a16="http://schemas.microsoft.com/office/drawing/2014/main" id="{85B8C020-6224-4A74-9369-AF37FF12B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64B01-802F-4358-A3FC-5E1EACB6208C}"/>
              </a:ext>
            </a:extLst>
          </p:cNvPr>
          <p:cNvSpPr>
            <a:spLocks noGrp="1"/>
          </p:cNvSpPr>
          <p:nvPr>
            <p:ph type="sldNum" sz="quarter" idx="12"/>
          </p:nvPr>
        </p:nvSpPr>
        <p:spPr/>
        <p:txBody>
          <a:bodyPr/>
          <a:lstStyle/>
          <a:p>
            <a:fld id="{C145C7FD-0F11-4822-9499-58B86CF55B7D}" type="slidenum">
              <a:rPr lang="en-US" smtClean="0"/>
              <a:t>‹#›</a:t>
            </a:fld>
            <a:endParaRPr lang="en-US"/>
          </a:p>
        </p:txBody>
      </p:sp>
    </p:spTree>
    <p:extLst>
      <p:ext uri="{BB962C8B-B14F-4D97-AF65-F5344CB8AC3E}">
        <p14:creationId xmlns:p14="http://schemas.microsoft.com/office/powerpoint/2010/main" val="1391304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1060385" y="3521596"/>
            <a:ext cx="10523352"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914400" y="2342093"/>
            <a:ext cx="10363200" cy="1113492"/>
          </a:xfrm>
        </p:spPr>
        <p:txBody>
          <a:bodyPr anchor="b">
            <a:normAutofit/>
          </a:bodyPr>
          <a:lstStyle>
            <a:lvl1pPr algn="l">
              <a:lnSpc>
                <a:spcPts val="4200"/>
              </a:lnSpc>
              <a:defRPr sz="4000">
                <a:solidFill>
                  <a:srgbClr val="133868"/>
                </a:solidFill>
              </a:defRPr>
            </a:lvl1pPr>
          </a:lstStyle>
          <a:p>
            <a:r>
              <a:rPr lang="en-US" dirty="0"/>
              <a:t>Click to edit Master title style</a:t>
            </a:r>
          </a:p>
        </p:txBody>
      </p:sp>
      <p:sp>
        <p:nvSpPr>
          <p:cNvPr id="3" name="Subtitle 2"/>
          <p:cNvSpPr>
            <a:spLocks noGrp="1"/>
          </p:cNvSpPr>
          <p:nvPr>
            <p:ph type="subTitle" idx="1"/>
          </p:nvPr>
        </p:nvSpPr>
        <p:spPr>
          <a:xfrm>
            <a:off x="914400" y="3579662"/>
            <a:ext cx="10363200" cy="857927"/>
          </a:xfrm>
          <a:noFill/>
        </p:spPr>
        <p:txBody>
          <a:bodyPr>
            <a:normAutofit/>
          </a:bodyPr>
          <a:lstStyle>
            <a:lvl1pPr marL="0" indent="0" algn="l">
              <a:lnSpc>
                <a:spcPts val="3000"/>
              </a:lnSpc>
              <a:spcBef>
                <a:spcPts val="0"/>
              </a:spcBef>
              <a:buNone/>
              <a:defRPr sz="2400">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10"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83A15BF5-FFE3-4009-BB62-AFDA0594EF87}" type="datetime1">
              <a:rPr lang="en-US" smtClean="0"/>
              <a:t>5/24/2023</a:t>
            </a:fld>
            <a:endParaRPr lang="en-US" dirty="0"/>
          </a:p>
        </p:txBody>
      </p:sp>
      <p:sp>
        <p:nvSpPr>
          <p:cNvPr id="11"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12" name="Slide Number Placeholder 5"/>
          <p:cNvSpPr>
            <a:spLocks noGrp="1"/>
          </p:cNvSpPr>
          <p:nvPr>
            <p:ph type="sldNum" sz="quarter" idx="4"/>
          </p:nvPr>
        </p:nvSpPr>
        <p:spPr>
          <a:xfrm>
            <a:off x="493760" y="6284292"/>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2527085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760" y="1427648"/>
            <a:ext cx="10972800" cy="4579459"/>
          </a:xfrm>
        </p:spPr>
        <p:txBody>
          <a:bodyPr/>
          <a:lstStyle>
            <a:lvl1pPr marL="284156" indent="-284156">
              <a:buClr>
                <a:srgbClr val="BA0023"/>
              </a:buClr>
              <a:buFont typeface="Arial"/>
              <a:buChar char="•"/>
              <a:defRPr sz="2800">
                <a:solidFill>
                  <a:schemeClr val="tx1">
                    <a:lumMod val="65000"/>
                    <a:lumOff val="35000"/>
                  </a:schemeClr>
                </a:solidFill>
              </a:defRPr>
            </a:lvl1pPr>
            <a:lvl2pPr marL="569899" indent="-285744">
              <a:buClr>
                <a:srgbClr val="BA0023"/>
              </a:buClr>
              <a:buFont typeface="Lucida Grande"/>
              <a:buChar char="–"/>
              <a:defRPr sz="2600">
                <a:solidFill>
                  <a:schemeClr val="tx1">
                    <a:lumMod val="65000"/>
                    <a:lumOff val="35000"/>
                  </a:schemeClr>
                </a:solidFill>
              </a:defRPr>
            </a:lvl2pPr>
            <a:lvl3pPr marL="803255" indent="-233357">
              <a:buClr>
                <a:srgbClr val="898989"/>
              </a:buClr>
              <a:buFont typeface="Arial"/>
              <a:buChar char="•"/>
              <a:defRPr>
                <a:solidFill>
                  <a:schemeClr val="tx1">
                    <a:lumMod val="65000"/>
                    <a:lumOff val="35000"/>
                  </a:schemeClr>
                </a:solidFill>
              </a:defRPr>
            </a:lvl3pPr>
            <a:lvl4pPr marL="1028674" indent="-225420">
              <a:buClr>
                <a:srgbClr val="898989"/>
              </a:buClr>
              <a:buFont typeface="Lucida Grande"/>
              <a:buChar char="–"/>
              <a:defRPr>
                <a:solidFill>
                  <a:schemeClr val="tx1">
                    <a:lumMod val="65000"/>
                    <a:lumOff val="35000"/>
                  </a:schemeClr>
                </a:solidFill>
              </a:defRPr>
            </a:lvl4pPr>
            <a:lvl5pPr marL="1255682" indent="-227008">
              <a:buClr>
                <a:srgbClr val="BA0023"/>
              </a:buClr>
              <a:buFont typeface="Arial"/>
              <a:buChar cha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sz="3200">
                <a:solidFill>
                  <a:srgbClr val="133868"/>
                </a:solidFill>
              </a:defRPr>
            </a:lvl1pPr>
          </a:lstStyle>
          <a:p>
            <a:r>
              <a:rPr lang="en-US" dirty="0"/>
              <a:t>Click to edit Master title style</a:t>
            </a:r>
          </a:p>
        </p:txBody>
      </p:sp>
      <p:sp>
        <p:nvSpPr>
          <p:cNvPr id="7"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6C9A39A8-7B84-40AD-98DE-BC0DF7E703AA}" type="datetime1">
              <a:rPr lang="en-US" smtClean="0"/>
              <a:t>5/24/2023</a:t>
            </a:fld>
            <a:endParaRPr lang="en-US" dirty="0"/>
          </a:p>
        </p:txBody>
      </p:sp>
      <p:sp>
        <p:nvSpPr>
          <p:cNvPr id="8"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9" name="Slide Number Placeholder 5"/>
          <p:cNvSpPr>
            <a:spLocks noGrp="1"/>
          </p:cNvSpPr>
          <p:nvPr>
            <p:ph type="sldNum" sz="quarter" idx="4"/>
          </p:nvPr>
        </p:nvSpPr>
        <p:spPr>
          <a:xfrm>
            <a:off x="11582400" y="6282084"/>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1005835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normAutofit/>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963084" y="2862923"/>
            <a:ext cx="10363200" cy="1500187"/>
          </a:xfrm>
        </p:spPr>
        <p:txBody>
          <a:bodyPr anchor="b"/>
          <a:lstStyle>
            <a:lvl1pPr marL="0" indent="0">
              <a:buNone/>
              <a:defRPr sz="20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10"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C99B3D10-23E0-456F-BEDA-73192A56D087}" type="datetime1">
              <a:rPr lang="en-US" smtClean="0"/>
              <a:t>5/24/2023</a:t>
            </a:fld>
            <a:endParaRPr lang="en-US" dirty="0"/>
          </a:p>
        </p:txBody>
      </p:sp>
      <p:sp>
        <p:nvSpPr>
          <p:cNvPr id="11"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12" name="Slide Number Placeholder 5"/>
          <p:cNvSpPr>
            <a:spLocks noGrp="1"/>
          </p:cNvSpPr>
          <p:nvPr>
            <p:ph type="sldNum" sz="quarter" idx="4"/>
          </p:nvPr>
        </p:nvSpPr>
        <p:spPr>
          <a:xfrm>
            <a:off x="493760" y="6284292"/>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cxnSp>
        <p:nvCxnSpPr>
          <p:cNvPr id="13" name="Straight Connector 12"/>
          <p:cNvCxnSpPr/>
          <p:nvPr userDrawn="1"/>
        </p:nvCxnSpPr>
        <p:spPr>
          <a:xfrm>
            <a:off x="1060385" y="4391019"/>
            <a:ext cx="10523352"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7206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DA45CE-F8A1-4ED2-91B2-8C2CA35373FB}" type="datetime1">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2025010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744E1C-950E-4EC5-9A8A-0801BFE5D468}" type="datetime1">
              <a:rPr lang="en-US" smtClean="0"/>
              <a:t>5/24/2023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1466899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08C10B-02A3-4729-9D9C-2C6DD261206D}" type="datetime1">
              <a:rPr lang="en-US" smtClean="0"/>
              <a:t>5/24/2023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1582400" y="6284292"/>
            <a:ext cx="609600" cy="365125"/>
          </a:xfrm>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143540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BCBC8-89D0-4AF0-9EE4-FF48FF5908C3}" type="datetime1">
              <a:rPr lang="en-US" smtClean="0"/>
              <a:t>5/24/2023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1582400" y="6293515"/>
            <a:ext cx="609600" cy="365125"/>
          </a:xfrm>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689106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B7CA3C-E103-4FF0-B498-04A058DB6F48}" type="datetime1">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2681674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2FBEC-9302-4CD2-A8BB-B7F379B36F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9EB416-1786-4DE2-BD8F-631F4DDFBB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B968CF-25C6-4866-97E7-02AB6C4AACFD}"/>
              </a:ext>
            </a:extLst>
          </p:cNvPr>
          <p:cNvSpPr>
            <a:spLocks noGrp="1"/>
          </p:cNvSpPr>
          <p:nvPr>
            <p:ph type="dt" sz="half" idx="10"/>
          </p:nvPr>
        </p:nvSpPr>
        <p:spPr/>
        <p:txBody>
          <a:bodyPr/>
          <a:lstStyle/>
          <a:p>
            <a:fld id="{CF91CE9E-5476-4E4A-A0CF-2A1467C21EF8}" type="datetimeFigureOut">
              <a:rPr lang="en-US" smtClean="0"/>
              <a:t>5/24/2023</a:t>
            </a:fld>
            <a:endParaRPr lang="en-US"/>
          </a:p>
        </p:txBody>
      </p:sp>
      <p:sp>
        <p:nvSpPr>
          <p:cNvPr id="5" name="Footer Placeholder 4">
            <a:extLst>
              <a:ext uri="{FF2B5EF4-FFF2-40B4-BE49-F238E27FC236}">
                <a16:creationId xmlns:a16="http://schemas.microsoft.com/office/drawing/2014/main" id="{2E849E13-D322-4974-A144-D3F6A235A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C3DDE-10B9-414A-B753-60062850D83F}"/>
              </a:ext>
            </a:extLst>
          </p:cNvPr>
          <p:cNvSpPr>
            <a:spLocks noGrp="1"/>
          </p:cNvSpPr>
          <p:nvPr>
            <p:ph type="sldNum" sz="quarter" idx="12"/>
          </p:nvPr>
        </p:nvSpPr>
        <p:spPr/>
        <p:txBody>
          <a:bodyPr/>
          <a:lstStyle/>
          <a:p>
            <a:fld id="{C145C7FD-0F11-4822-9499-58B86CF55B7D}" type="slidenum">
              <a:rPr lang="en-US" smtClean="0"/>
              <a:t>‹#›</a:t>
            </a:fld>
            <a:endParaRPr lang="en-US"/>
          </a:p>
        </p:txBody>
      </p:sp>
    </p:spTree>
    <p:extLst>
      <p:ext uri="{BB962C8B-B14F-4D97-AF65-F5344CB8AC3E}">
        <p14:creationId xmlns:p14="http://schemas.microsoft.com/office/powerpoint/2010/main" val="279753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E74602-FDD0-4E8B-A2F0-18F3F6ADE61D}" type="datetime1">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2326226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528F3E-09EC-4C5E-8442-9AE3D88156B2}" type="datetime1">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2580531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A1992F-031C-4688-BB4C-64B80819C5DE}" type="datetime1">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632940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F78CD-0DD6-4AF3-862F-66C358908D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D74F7A-DF37-4120-BC7A-1D707D7F80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0C2B27A-DC0A-4E7D-83B3-531421701C47}"/>
              </a:ext>
            </a:extLst>
          </p:cNvPr>
          <p:cNvSpPr>
            <a:spLocks noGrp="1"/>
          </p:cNvSpPr>
          <p:nvPr>
            <p:ph type="dt" sz="half" idx="10"/>
          </p:nvPr>
        </p:nvSpPr>
        <p:spPr/>
        <p:txBody>
          <a:bodyPr/>
          <a:lstStyle/>
          <a:p>
            <a:fld id="{CF91CE9E-5476-4E4A-A0CF-2A1467C21EF8}" type="datetimeFigureOut">
              <a:rPr lang="en-US" smtClean="0"/>
              <a:t>5/24/2023</a:t>
            </a:fld>
            <a:endParaRPr lang="en-US"/>
          </a:p>
        </p:txBody>
      </p:sp>
      <p:sp>
        <p:nvSpPr>
          <p:cNvPr id="5" name="Footer Placeholder 4">
            <a:extLst>
              <a:ext uri="{FF2B5EF4-FFF2-40B4-BE49-F238E27FC236}">
                <a16:creationId xmlns:a16="http://schemas.microsoft.com/office/drawing/2014/main" id="{39ED1FDA-A2EC-4E9E-94A2-8DEEE7F5D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F3C6-33DF-4809-93A8-EA811C0DE66F}"/>
              </a:ext>
            </a:extLst>
          </p:cNvPr>
          <p:cNvSpPr>
            <a:spLocks noGrp="1"/>
          </p:cNvSpPr>
          <p:nvPr>
            <p:ph type="sldNum" sz="quarter" idx="12"/>
          </p:nvPr>
        </p:nvSpPr>
        <p:spPr/>
        <p:txBody>
          <a:bodyPr/>
          <a:lstStyle/>
          <a:p>
            <a:fld id="{C145C7FD-0F11-4822-9499-58B86CF55B7D}" type="slidenum">
              <a:rPr lang="en-US" smtClean="0"/>
              <a:t>‹#›</a:t>
            </a:fld>
            <a:endParaRPr lang="en-US"/>
          </a:p>
        </p:txBody>
      </p:sp>
    </p:spTree>
    <p:extLst>
      <p:ext uri="{BB962C8B-B14F-4D97-AF65-F5344CB8AC3E}">
        <p14:creationId xmlns:p14="http://schemas.microsoft.com/office/powerpoint/2010/main" val="2540604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6C3BC-9A0D-4DDF-AB09-DB01639542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062F45-B43D-44DB-AC82-4D8F11764A4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95D918-11EF-4B33-933F-5B3C2EB1774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1980C8-E40E-4A51-B4C7-19AF87CE7A45}"/>
              </a:ext>
            </a:extLst>
          </p:cNvPr>
          <p:cNvSpPr>
            <a:spLocks noGrp="1"/>
          </p:cNvSpPr>
          <p:nvPr>
            <p:ph type="dt" sz="half" idx="10"/>
          </p:nvPr>
        </p:nvSpPr>
        <p:spPr/>
        <p:txBody>
          <a:bodyPr/>
          <a:lstStyle/>
          <a:p>
            <a:fld id="{CF91CE9E-5476-4E4A-A0CF-2A1467C21EF8}" type="datetimeFigureOut">
              <a:rPr lang="en-US" smtClean="0"/>
              <a:t>5/24/2023</a:t>
            </a:fld>
            <a:endParaRPr lang="en-US"/>
          </a:p>
        </p:txBody>
      </p:sp>
      <p:sp>
        <p:nvSpPr>
          <p:cNvPr id="6" name="Footer Placeholder 5">
            <a:extLst>
              <a:ext uri="{FF2B5EF4-FFF2-40B4-BE49-F238E27FC236}">
                <a16:creationId xmlns:a16="http://schemas.microsoft.com/office/drawing/2014/main" id="{9947F91E-4337-409B-B9EF-0626745A69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B4D004-C7D8-408D-8196-D63FEC458548}"/>
              </a:ext>
            </a:extLst>
          </p:cNvPr>
          <p:cNvSpPr>
            <a:spLocks noGrp="1"/>
          </p:cNvSpPr>
          <p:nvPr>
            <p:ph type="sldNum" sz="quarter" idx="12"/>
          </p:nvPr>
        </p:nvSpPr>
        <p:spPr/>
        <p:txBody>
          <a:bodyPr/>
          <a:lstStyle/>
          <a:p>
            <a:fld id="{C145C7FD-0F11-4822-9499-58B86CF55B7D}" type="slidenum">
              <a:rPr lang="en-US" smtClean="0"/>
              <a:t>‹#›</a:t>
            </a:fld>
            <a:endParaRPr lang="en-US"/>
          </a:p>
        </p:txBody>
      </p:sp>
    </p:spTree>
    <p:extLst>
      <p:ext uri="{BB962C8B-B14F-4D97-AF65-F5344CB8AC3E}">
        <p14:creationId xmlns:p14="http://schemas.microsoft.com/office/powerpoint/2010/main" val="2574956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94EDA-B5BC-47F3-BCB6-44A0B5010C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2FA109-4052-4B51-9106-9C730809B9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EECC541-254F-4618-A889-CEECCA40AA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04D52F-6A3A-4C80-A0C4-2E06435CB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8E7C431-2436-4BD5-8813-8AFCDB6E8B1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D90A7-4483-416F-975D-A6FC0DF013A6}"/>
              </a:ext>
            </a:extLst>
          </p:cNvPr>
          <p:cNvSpPr>
            <a:spLocks noGrp="1"/>
          </p:cNvSpPr>
          <p:nvPr>
            <p:ph type="dt" sz="half" idx="10"/>
          </p:nvPr>
        </p:nvSpPr>
        <p:spPr/>
        <p:txBody>
          <a:bodyPr/>
          <a:lstStyle/>
          <a:p>
            <a:fld id="{CF91CE9E-5476-4E4A-A0CF-2A1467C21EF8}" type="datetimeFigureOut">
              <a:rPr lang="en-US" smtClean="0"/>
              <a:t>5/24/2023</a:t>
            </a:fld>
            <a:endParaRPr lang="en-US"/>
          </a:p>
        </p:txBody>
      </p:sp>
      <p:sp>
        <p:nvSpPr>
          <p:cNvPr id="8" name="Footer Placeholder 7">
            <a:extLst>
              <a:ext uri="{FF2B5EF4-FFF2-40B4-BE49-F238E27FC236}">
                <a16:creationId xmlns:a16="http://schemas.microsoft.com/office/drawing/2014/main" id="{92C7B49A-99A3-4C11-8EC6-DBFCE4EB5C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1BC33C-AA24-4403-9B21-28BFCB7465CA}"/>
              </a:ext>
            </a:extLst>
          </p:cNvPr>
          <p:cNvSpPr>
            <a:spLocks noGrp="1"/>
          </p:cNvSpPr>
          <p:nvPr>
            <p:ph type="sldNum" sz="quarter" idx="12"/>
          </p:nvPr>
        </p:nvSpPr>
        <p:spPr/>
        <p:txBody>
          <a:bodyPr/>
          <a:lstStyle/>
          <a:p>
            <a:fld id="{C145C7FD-0F11-4822-9499-58B86CF55B7D}" type="slidenum">
              <a:rPr lang="en-US" smtClean="0"/>
              <a:t>‹#›</a:t>
            </a:fld>
            <a:endParaRPr lang="en-US"/>
          </a:p>
        </p:txBody>
      </p:sp>
    </p:spTree>
    <p:extLst>
      <p:ext uri="{BB962C8B-B14F-4D97-AF65-F5344CB8AC3E}">
        <p14:creationId xmlns:p14="http://schemas.microsoft.com/office/powerpoint/2010/main" val="258999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127BB-D1AD-4E6F-A13A-F0C4017786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687ED5-C7A5-4E20-B0F4-D253413CF41F}"/>
              </a:ext>
            </a:extLst>
          </p:cNvPr>
          <p:cNvSpPr>
            <a:spLocks noGrp="1"/>
          </p:cNvSpPr>
          <p:nvPr>
            <p:ph type="dt" sz="half" idx="10"/>
          </p:nvPr>
        </p:nvSpPr>
        <p:spPr/>
        <p:txBody>
          <a:bodyPr/>
          <a:lstStyle/>
          <a:p>
            <a:fld id="{CF91CE9E-5476-4E4A-A0CF-2A1467C21EF8}" type="datetimeFigureOut">
              <a:rPr lang="en-US" smtClean="0"/>
              <a:t>5/24/2023</a:t>
            </a:fld>
            <a:endParaRPr lang="en-US"/>
          </a:p>
        </p:txBody>
      </p:sp>
      <p:sp>
        <p:nvSpPr>
          <p:cNvPr id="4" name="Footer Placeholder 3">
            <a:extLst>
              <a:ext uri="{FF2B5EF4-FFF2-40B4-BE49-F238E27FC236}">
                <a16:creationId xmlns:a16="http://schemas.microsoft.com/office/drawing/2014/main" id="{25146038-A942-49EB-A558-CAE5CCB1CA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1277E-31E8-4171-B8A7-D714D9FEBCF1}"/>
              </a:ext>
            </a:extLst>
          </p:cNvPr>
          <p:cNvSpPr>
            <a:spLocks noGrp="1"/>
          </p:cNvSpPr>
          <p:nvPr>
            <p:ph type="sldNum" sz="quarter" idx="12"/>
          </p:nvPr>
        </p:nvSpPr>
        <p:spPr/>
        <p:txBody>
          <a:bodyPr/>
          <a:lstStyle/>
          <a:p>
            <a:fld id="{C145C7FD-0F11-4822-9499-58B86CF55B7D}" type="slidenum">
              <a:rPr lang="en-US" smtClean="0"/>
              <a:t>‹#›</a:t>
            </a:fld>
            <a:endParaRPr lang="en-US"/>
          </a:p>
        </p:txBody>
      </p:sp>
    </p:spTree>
    <p:extLst>
      <p:ext uri="{BB962C8B-B14F-4D97-AF65-F5344CB8AC3E}">
        <p14:creationId xmlns:p14="http://schemas.microsoft.com/office/powerpoint/2010/main" val="204661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E5963B-437B-46C5-95A5-6F6C7D22B989}"/>
              </a:ext>
            </a:extLst>
          </p:cNvPr>
          <p:cNvSpPr>
            <a:spLocks noGrp="1"/>
          </p:cNvSpPr>
          <p:nvPr>
            <p:ph type="dt" sz="half" idx="10"/>
          </p:nvPr>
        </p:nvSpPr>
        <p:spPr/>
        <p:txBody>
          <a:bodyPr/>
          <a:lstStyle/>
          <a:p>
            <a:fld id="{CF91CE9E-5476-4E4A-A0CF-2A1467C21EF8}" type="datetimeFigureOut">
              <a:rPr lang="en-US" smtClean="0"/>
              <a:t>5/24/2023</a:t>
            </a:fld>
            <a:endParaRPr lang="en-US"/>
          </a:p>
        </p:txBody>
      </p:sp>
      <p:sp>
        <p:nvSpPr>
          <p:cNvPr id="3" name="Footer Placeholder 2">
            <a:extLst>
              <a:ext uri="{FF2B5EF4-FFF2-40B4-BE49-F238E27FC236}">
                <a16:creationId xmlns:a16="http://schemas.microsoft.com/office/drawing/2014/main" id="{7D9F74EC-E461-4E46-AD72-05754C5269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19A0D4-C385-4EC0-A995-D4013DE794BC}"/>
              </a:ext>
            </a:extLst>
          </p:cNvPr>
          <p:cNvSpPr>
            <a:spLocks noGrp="1"/>
          </p:cNvSpPr>
          <p:nvPr>
            <p:ph type="sldNum" sz="quarter" idx="12"/>
          </p:nvPr>
        </p:nvSpPr>
        <p:spPr/>
        <p:txBody>
          <a:bodyPr/>
          <a:lstStyle/>
          <a:p>
            <a:fld id="{C145C7FD-0F11-4822-9499-58B86CF55B7D}" type="slidenum">
              <a:rPr lang="en-US" smtClean="0"/>
              <a:t>‹#›</a:t>
            </a:fld>
            <a:endParaRPr lang="en-US"/>
          </a:p>
        </p:txBody>
      </p:sp>
    </p:spTree>
    <p:extLst>
      <p:ext uri="{BB962C8B-B14F-4D97-AF65-F5344CB8AC3E}">
        <p14:creationId xmlns:p14="http://schemas.microsoft.com/office/powerpoint/2010/main" val="349964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021F5-842C-4702-AD3A-1467BE3EAB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761787-59BC-4959-95AD-E567C33761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7C5B0B-DD0C-4269-A9C8-563053EE6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0220CF-D007-4A99-8E8C-6068F2CA8CCC}"/>
              </a:ext>
            </a:extLst>
          </p:cNvPr>
          <p:cNvSpPr>
            <a:spLocks noGrp="1"/>
          </p:cNvSpPr>
          <p:nvPr>
            <p:ph type="dt" sz="half" idx="10"/>
          </p:nvPr>
        </p:nvSpPr>
        <p:spPr/>
        <p:txBody>
          <a:bodyPr/>
          <a:lstStyle/>
          <a:p>
            <a:fld id="{CF91CE9E-5476-4E4A-A0CF-2A1467C21EF8}" type="datetimeFigureOut">
              <a:rPr lang="en-US" smtClean="0"/>
              <a:t>5/24/2023</a:t>
            </a:fld>
            <a:endParaRPr lang="en-US"/>
          </a:p>
        </p:txBody>
      </p:sp>
      <p:sp>
        <p:nvSpPr>
          <p:cNvPr id="6" name="Footer Placeholder 5">
            <a:extLst>
              <a:ext uri="{FF2B5EF4-FFF2-40B4-BE49-F238E27FC236}">
                <a16:creationId xmlns:a16="http://schemas.microsoft.com/office/drawing/2014/main" id="{9742B6F2-50FA-48F2-BB3F-8A69ABBE90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B36545-3B6D-41F4-B1DF-093049D52981}"/>
              </a:ext>
            </a:extLst>
          </p:cNvPr>
          <p:cNvSpPr>
            <a:spLocks noGrp="1"/>
          </p:cNvSpPr>
          <p:nvPr>
            <p:ph type="sldNum" sz="quarter" idx="12"/>
          </p:nvPr>
        </p:nvSpPr>
        <p:spPr/>
        <p:txBody>
          <a:bodyPr/>
          <a:lstStyle/>
          <a:p>
            <a:fld id="{C145C7FD-0F11-4822-9499-58B86CF55B7D}" type="slidenum">
              <a:rPr lang="en-US" smtClean="0"/>
              <a:t>‹#›</a:t>
            </a:fld>
            <a:endParaRPr lang="en-US"/>
          </a:p>
        </p:txBody>
      </p:sp>
    </p:spTree>
    <p:extLst>
      <p:ext uri="{BB962C8B-B14F-4D97-AF65-F5344CB8AC3E}">
        <p14:creationId xmlns:p14="http://schemas.microsoft.com/office/powerpoint/2010/main" val="1835723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D7342-F336-4185-AFB8-8F47BA6724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B01B99-60E1-40EC-AC14-3DFF6E8831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6B07D6-6045-410B-AACB-37D193056D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BFBF65-3F20-4C2D-A1CA-67047E8CBAF7}"/>
              </a:ext>
            </a:extLst>
          </p:cNvPr>
          <p:cNvSpPr>
            <a:spLocks noGrp="1"/>
          </p:cNvSpPr>
          <p:nvPr>
            <p:ph type="dt" sz="half" idx="10"/>
          </p:nvPr>
        </p:nvSpPr>
        <p:spPr/>
        <p:txBody>
          <a:bodyPr/>
          <a:lstStyle/>
          <a:p>
            <a:fld id="{CF91CE9E-5476-4E4A-A0CF-2A1467C21EF8}" type="datetimeFigureOut">
              <a:rPr lang="en-US" smtClean="0"/>
              <a:t>5/24/2023</a:t>
            </a:fld>
            <a:endParaRPr lang="en-US"/>
          </a:p>
        </p:txBody>
      </p:sp>
      <p:sp>
        <p:nvSpPr>
          <p:cNvPr id="6" name="Footer Placeholder 5">
            <a:extLst>
              <a:ext uri="{FF2B5EF4-FFF2-40B4-BE49-F238E27FC236}">
                <a16:creationId xmlns:a16="http://schemas.microsoft.com/office/drawing/2014/main" id="{B8BCFDAB-A011-4863-9A9E-6417E5E26D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45F2EB-D4E5-42B5-8A02-83A1766BB140}"/>
              </a:ext>
            </a:extLst>
          </p:cNvPr>
          <p:cNvSpPr>
            <a:spLocks noGrp="1"/>
          </p:cNvSpPr>
          <p:nvPr>
            <p:ph type="sldNum" sz="quarter" idx="12"/>
          </p:nvPr>
        </p:nvSpPr>
        <p:spPr/>
        <p:txBody>
          <a:bodyPr/>
          <a:lstStyle/>
          <a:p>
            <a:fld id="{C145C7FD-0F11-4822-9499-58B86CF55B7D}" type="slidenum">
              <a:rPr lang="en-US" smtClean="0"/>
              <a:t>‹#›</a:t>
            </a:fld>
            <a:endParaRPr lang="en-US"/>
          </a:p>
        </p:txBody>
      </p:sp>
    </p:spTree>
    <p:extLst>
      <p:ext uri="{BB962C8B-B14F-4D97-AF65-F5344CB8AC3E}">
        <p14:creationId xmlns:p14="http://schemas.microsoft.com/office/powerpoint/2010/main" val="285498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239AE5-D842-4E1E-BFAC-338660CBD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D49B93-67C0-4CC0-9AD4-E9F561ABC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D7289-45B5-449E-ABA5-188080CFB0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1CE9E-5476-4E4A-A0CF-2A1467C21EF8}" type="datetimeFigureOut">
              <a:rPr lang="en-US" smtClean="0"/>
              <a:t>5/24/2023</a:t>
            </a:fld>
            <a:endParaRPr lang="en-US"/>
          </a:p>
        </p:txBody>
      </p:sp>
      <p:sp>
        <p:nvSpPr>
          <p:cNvPr id="5" name="Footer Placeholder 4">
            <a:extLst>
              <a:ext uri="{FF2B5EF4-FFF2-40B4-BE49-F238E27FC236}">
                <a16:creationId xmlns:a16="http://schemas.microsoft.com/office/drawing/2014/main" id="{AE9C2E78-F4B0-4C39-8ACC-F58C025C10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D6ACF8-F0AB-4FA5-BCB4-491E1E20B3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5C7FD-0F11-4822-9499-58B86CF55B7D}" type="slidenum">
              <a:rPr lang="en-US" smtClean="0"/>
              <a:t>‹#›</a:t>
            </a:fld>
            <a:endParaRPr lang="en-US"/>
          </a:p>
        </p:txBody>
      </p:sp>
    </p:spTree>
    <p:extLst>
      <p:ext uri="{BB962C8B-B14F-4D97-AF65-F5344CB8AC3E}">
        <p14:creationId xmlns:p14="http://schemas.microsoft.com/office/powerpoint/2010/main" val="2312796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79313"/>
            <a:ext cx="10972800" cy="94512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500480"/>
            <a:ext cx="10972800" cy="45794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B8B7FE51-1B43-475E-AE30-4CED31293185}" type="datetime1">
              <a:rPr lang="en-US" smtClean="0"/>
              <a:t>5/24/2023</a:t>
            </a:fld>
            <a:endParaRPr lang="en-US" dirty="0"/>
          </a:p>
        </p:txBody>
      </p:sp>
      <p:sp>
        <p:nvSpPr>
          <p:cNvPr id="5"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493760" y="6284292"/>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2755860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189" rtl="0" eaLnBrk="1" latinLnBrk="0" hangingPunct="1">
        <a:spcBef>
          <a:spcPct val="0"/>
        </a:spcBef>
        <a:buNone/>
        <a:defRPr sz="3200" b="1" i="0" kern="1200">
          <a:solidFill>
            <a:srgbClr val="133868"/>
          </a:solidFill>
          <a:latin typeface="Arial"/>
          <a:ea typeface="+mj-ea"/>
          <a:cs typeface="Arial"/>
        </a:defRPr>
      </a:lvl1pPr>
    </p:titleStyle>
    <p:bodyStyle>
      <a:lvl1pPr marL="284156" indent="-284156" algn="l" defTabSz="457189" rtl="0" eaLnBrk="1" latinLnBrk="0" hangingPunct="1">
        <a:lnSpc>
          <a:spcPct val="150000"/>
        </a:lnSpc>
        <a:spcBef>
          <a:spcPct val="20000"/>
        </a:spcBef>
        <a:buClr>
          <a:srgbClr val="BA0023"/>
        </a:buClr>
        <a:buFont typeface="Arial"/>
        <a:buChar char="•"/>
        <a:defRPr sz="2800" b="0" i="0" kern="1200">
          <a:solidFill>
            <a:schemeClr val="tx1">
              <a:lumMod val="65000"/>
              <a:lumOff val="35000"/>
            </a:schemeClr>
          </a:solidFill>
          <a:latin typeface="Arial" charset="0"/>
          <a:ea typeface="Arial" charset="0"/>
          <a:cs typeface="Arial" charset="0"/>
        </a:defRPr>
      </a:lvl1pPr>
      <a:lvl2pPr marL="569899" indent="-285744" algn="l" defTabSz="457189" rtl="0" eaLnBrk="1" latinLnBrk="0" hangingPunct="1">
        <a:lnSpc>
          <a:spcPct val="150000"/>
        </a:lnSpc>
        <a:spcBef>
          <a:spcPct val="20000"/>
        </a:spcBef>
        <a:buClr>
          <a:srgbClr val="BA0023"/>
        </a:buClr>
        <a:buFont typeface="Lucida Grande"/>
        <a:buChar char="–"/>
        <a:defRPr sz="2600" b="0" i="0" kern="1200">
          <a:solidFill>
            <a:schemeClr val="tx1">
              <a:lumMod val="65000"/>
              <a:lumOff val="35000"/>
            </a:schemeClr>
          </a:solidFill>
          <a:latin typeface="Arial" charset="0"/>
          <a:ea typeface="Arial" charset="0"/>
          <a:cs typeface="Arial" charset="0"/>
        </a:defRPr>
      </a:lvl2pPr>
      <a:lvl3pPr marL="803255" indent="-233357" algn="l" defTabSz="457189" rtl="0" eaLnBrk="1" latinLnBrk="0" hangingPunct="1">
        <a:lnSpc>
          <a:spcPct val="150000"/>
        </a:lnSpc>
        <a:spcBef>
          <a:spcPct val="20000"/>
        </a:spcBef>
        <a:buClr>
          <a:srgbClr val="898989"/>
        </a:buClr>
        <a:buFont typeface="Arial"/>
        <a:buChar char="•"/>
        <a:defRPr sz="2200" b="0" i="0" kern="1200">
          <a:solidFill>
            <a:schemeClr val="tx1">
              <a:lumMod val="65000"/>
              <a:lumOff val="35000"/>
            </a:schemeClr>
          </a:solidFill>
          <a:latin typeface="Arial" charset="0"/>
          <a:ea typeface="Arial" charset="0"/>
          <a:cs typeface="Arial" charset="0"/>
        </a:defRPr>
      </a:lvl3pPr>
      <a:lvl4pPr marL="1028674" indent="-225420" algn="l" defTabSz="457189" rtl="0" eaLnBrk="1" latinLnBrk="0" hangingPunct="1">
        <a:lnSpc>
          <a:spcPct val="150000"/>
        </a:lnSpc>
        <a:spcBef>
          <a:spcPct val="20000"/>
        </a:spcBef>
        <a:buClr>
          <a:srgbClr val="898989"/>
        </a:buClr>
        <a:buFont typeface="Lucida Grande"/>
        <a:buChar char="–"/>
        <a:defRPr sz="1800" b="0" i="0" kern="1200">
          <a:solidFill>
            <a:schemeClr val="tx1">
              <a:lumMod val="65000"/>
              <a:lumOff val="35000"/>
            </a:schemeClr>
          </a:solidFill>
          <a:latin typeface="Arial" charset="0"/>
          <a:ea typeface="Arial" charset="0"/>
          <a:cs typeface="Arial" charset="0"/>
        </a:defRPr>
      </a:lvl4pPr>
      <a:lvl5pPr marL="1255682" indent="-227008" algn="l" defTabSz="457189" rtl="0" eaLnBrk="1" latinLnBrk="0" hangingPunct="1">
        <a:spcBef>
          <a:spcPct val="20000"/>
        </a:spcBef>
        <a:buClr>
          <a:srgbClr val="BA0023"/>
        </a:buClr>
        <a:buFont typeface="Arial"/>
        <a:buChar char="•"/>
        <a:defRPr sz="1800" kern="1200">
          <a:solidFill>
            <a:schemeClr val="tx1">
              <a:lumMod val="65000"/>
              <a:lumOff val="35000"/>
            </a:schemeClr>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3D9B2-9E09-45E7-93B1-F850E966D9E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AE2EC4D-8405-4A80-AE82-D11C4FA02553}"/>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16290A00-F6D0-45FF-B9E1-CA9347C6B413}"/>
              </a:ext>
            </a:extLst>
          </p:cNvPr>
          <p:cNvPicPr>
            <a:picLocks noChangeAspect="1"/>
          </p:cNvPicPr>
          <p:nvPr/>
        </p:nvPicPr>
        <p:blipFill>
          <a:blip r:embed="rId2"/>
          <a:stretch>
            <a:fillRect/>
          </a:stretch>
        </p:blipFill>
        <p:spPr>
          <a:xfrm>
            <a:off x="21661" y="0"/>
            <a:ext cx="12148678" cy="6858000"/>
          </a:xfrm>
          <a:prstGeom prst="rect">
            <a:avLst/>
          </a:prstGeom>
        </p:spPr>
      </p:pic>
    </p:spTree>
    <p:extLst>
      <p:ext uri="{BB962C8B-B14F-4D97-AF65-F5344CB8AC3E}">
        <p14:creationId xmlns:p14="http://schemas.microsoft.com/office/powerpoint/2010/main" val="2112695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DC2E0-05E9-4BC7-8CEF-4AF02699FB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238AC4-12EB-4B35-BB72-D4C2069D5B0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0FFA680-9638-4BC3-BE8B-D7F0B25EF25C}"/>
              </a:ext>
            </a:extLst>
          </p:cNvPr>
          <p:cNvPicPr>
            <a:picLocks noChangeAspect="1"/>
          </p:cNvPicPr>
          <p:nvPr/>
        </p:nvPicPr>
        <p:blipFill>
          <a:blip r:embed="rId2"/>
          <a:stretch>
            <a:fillRect/>
          </a:stretch>
        </p:blipFill>
        <p:spPr>
          <a:xfrm>
            <a:off x="14889" y="0"/>
            <a:ext cx="12162221" cy="6858000"/>
          </a:xfrm>
          <a:prstGeom prst="rect">
            <a:avLst/>
          </a:prstGeom>
        </p:spPr>
      </p:pic>
    </p:spTree>
    <p:extLst>
      <p:ext uri="{BB962C8B-B14F-4D97-AF65-F5344CB8AC3E}">
        <p14:creationId xmlns:p14="http://schemas.microsoft.com/office/powerpoint/2010/main" val="1166751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96AE-D3AA-4E64-8DC0-9E0B76E717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DC1284-3B6D-4A4E-9C52-F98E5034FC2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ABCA053-FF06-4919-ADEB-C56495041D98}"/>
              </a:ext>
            </a:extLst>
          </p:cNvPr>
          <p:cNvPicPr>
            <a:picLocks noChangeAspect="1"/>
          </p:cNvPicPr>
          <p:nvPr/>
        </p:nvPicPr>
        <p:blipFill>
          <a:blip r:embed="rId2"/>
          <a:stretch>
            <a:fillRect/>
          </a:stretch>
        </p:blipFill>
        <p:spPr>
          <a:xfrm>
            <a:off x="0" y="3100"/>
            <a:ext cx="12192000" cy="6851799"/>
          </a:xfrm>
          <a:prstGeom prst="rect">
            <a:avLst/>
          </a:prstGeom>
        </p:spPr>
      </p:pic>
    </p:spTree>
    <p:extLst>
      <p:ext uri="{BB962C8B-B14F-4D97-AF65-F5344CB8AC3E}">
        <p14:creationId xmlns:p14="http://schemas.microsoft.com/office/powerpoint/2010/main" val="9439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1594D-9147-4E1A-B6CB-54C2C55DB7E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8B02FF-8F76-4B43-92D4-F25466BBC70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5124ECE-6576-4829-A7B5-35B27665DE6C}"/>
              </a:ext>
            </a:extLst>
          </p:cNvPr>
          <p:cNvPicPr>
            <a:picLocks noChangeAspect="1"/>
          </p:cNvPicPr>
          <p:nvPr/>
        </p:nvPicPr>
        <p:blipFill>
          <a:blip r:embed="rId2"/>
          <a:stretch>
            <a:fillRect/>
          </a:stretch>
        </p:blipFill>
        <p:spPr>
          <a:xfrm>
            <a:off x="14889" y="0"/>
            <a:ext cx="12162221" cy="6858000"/>
          </a:xfrm>
          <a:prstGeom prst="rect">
            <a:avLst/>
          </a:prstGeom>
        </p:spPr>
      </p:pic>
    </p:spTree>
    <p:extLst>
      <p:ext uri="{BB962C8B-B14F-4D97-AF65-F5344CB8AC3E}">
        <p14:creationId xmlns:p14="http://schemas.microsoft.com/office/powerpoint/2010/main" val="2769387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3A63C-5F4B-45B4-9F41-98F1BB0F757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81929E-C915-4504-8E33-E8B289AD9C4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B8118AA-945E-46E0-98DE-D4F9147DD4A5}"/>
              </a:ext>
            </a:extLst>
          </p:cNvPr>
          <p:cNvPicPr>
            <a:picLocks noChangeAspect="1"/>
          </p:cNvPicPr>
          <p:nvPr/>
        </p:nvPicPr>
        <p:blipFill>
          <a:blip r:embed="rId2"/>
          <a:stretch>
            <a:fillRect/>
          </a:stretch>
        </p:blipFill>
        <p:spPr>
          <a:xfrm>
            <a:off x="8102" y="0"/>
            <a:ext cx="12175795" cy="6858000"/>
          </a:xfrm>
          <a:prstGeom prst="rect">
            <a:avLst/>
          </a:prstGeom>
        </p:spPr>
      </p:pic>
    </p:spTree>
    <p:extLst>
      <p:ext uri="{BB962C8B-B14F-4D97-AF65-F5344CB8AC3E}">
        <p14:creationId xmlns:p14="http://schemas.microsoft.com/office/powerpoint/2010/main" val="1706961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6B313-7E5B-4AC3-8316-1E3A786B3F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3209A1-BA6C-44A1-A05F-1B31D00A6B4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66BC8B0-909E-4D9D-B3B7-A85F01B8DEEC}"/>
              </a:ext>
            </a:extLst>
          </p:cNvPr>
          <p:cNvPicPr>
            <a:picLocks noChangeAspect="1"/>
          </p:cNvPicPr>
          <p:nvPr/>
        </p:nvPicPr>
        <p:blipFill>
          <a:blip r:embed="rId2"/>
          <a:stretch>
            <a:fillRect/>
          </a:stretch>
        </p:blipFill>
        <p:spPr>
          <a:xfrm>
            <a:off x="35159" y="0"/>
            <a:ext cx="12121681" cy="6858000"/>
          </a:xfrm>
          <a:prstGeom prst="rect">
            <a:avLst/>
          </a:prstGeom>
        </p:spPr>
      </p:pic>
    </p:spTree>
    <p:extLst>
      <p:ext uri="{BB962C8B-B14F-4D97-AF65-F5344CB8AC3E}">
        <p14:creationId xmlns:p14="http://schemas.microsoft.com/office/powerpoint/2010/main" val="2381695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9A2D7-E884-45CE-8E79-5883F6A7AE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4BA1A6-412B-45D8-8F23-601B2D1BA4A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D1E69A5-3D4C-4A2B-9842-215DBA9277C1}"/>
              </a:ext>
            </a:extLst>
          </p:cNvPr>
          <p:cNvPicPr>
            <a:picLocks noChangeAspect="1"/>
          </p:cNvPicPr>
          <p:nvPr/>
        </p:nvPicPr>
        <p:blipFill>
          <a:blip r:embed="rId2"/>
          <a:stretch>
            <a:fillRect/>
          </a:stretch>
        </p:blipFill>
        <p:spPr>
          <a:xfrm>
            <a:off x="28418" y="0"/>
            <a:ext cx="12135164" cy="6858000"/>
          </a:xfrm>
          <a:prstGeom prst="rect">
            <a:avLst/>
          </a:prstGeom>
        </p:spPr>
      </p:pic>
    </p:spTree>
    <p:extLst>
      <p:ext uri="{BB962C8B-B14F-4D97-AF65-F5344CB8AC3E}">
        <p14:creationId xmlns:p14="http://schemas.microsoft.com/office/powerpoint/2010/main" val="2147652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2DEEA-7B37-44F9-93F2-AD8AD61471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F4855A-B82F-4B04-9BF7-0C7A68B89B5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D9A8112-5A2E-4E93-A532-7EE7C673CC70}"/>
              </a:ext>
            </a:extLst>
          </p:cNvPr>
          <p:cNvPicPr>
            <a:picLocks noChangeAspect="1"/>
          </p:cNvPicPr>
          <p:nvPr/>
        </p:nvPicPr>
        <p:blipFill>
          <a:blip r:embed="rId2"/>
          <a:stretch>
            <a:fillRect/>
          </a:stretch>
        </p:blipFill>
        <p:spPr>
          <a:xfrm>
            <a:off x="2539" y="-28383"/>
            <a:ext cx="12237358" cy="6886383"/>
          </a:xfrm>
          <a:prstGeom prst="rect">
            <a:avLst/>
          </a:prstGeom>
        </p:spPr>
      </p:pic>
    </p:spTree>
    <p:extLst>
      <p:ext uri="{BB962C8B-B14F-4D97-AF65-F5344CB8AC3E}">
        <p14:creationId xmlns:p14="http://schemas.microsoft.com/office/powerpoint/2010/main" val="709155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032D-5D7B-4C6F-B200-35401EDAC4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0E100CF-6273-4C5C-B5F8-47E34318CDC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A9DFD2D-9137-4F23-86A2-0A39EF5FDDCD}"/>
              </a:ext>
            </a:extLst>
          </p:cNvPr>
          <p:cNvPicPr>
            <a:picLocks noChangeAspect="1"/>
          </p:cNvPicPr>
          <p:nvPr/>
        </p:nvPicPr>
        <p:blipFill>
          <a:blip r:embed="rId2"/>
          <a:stretch>
            <a:fillRect/>
          </a:stretch>
        </p:blipFill>
        <p:spPr>
          <a:xfrm>
            <a:off x="8102" y="0"/>
            <a:ext cx="12175795" cy="6858000"/>
          </a:xfrm>
          <a:prstGeom prst="rect">
            <a:avLst/>
          </a:prstGeom>
        </p:spPr>
      </p:pic>
    </p:spTree>
    <p:extLst>
      <p:ext uri="{BB962C8B-B14F-4D97-AF65-F5344CB8AC3E}">
        <p14:creationId xmlns:p14="http://schemas.microsoft.com/office/powerpoint/2010/main" val="782678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648F-B8BF-40BE-B046-001A4B625D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4200BE-921D-4AD6-AF4D-11F9DB9E933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39F9979-87B3-4FA4-BDC3-316DDA59BC94}"/>
              </a:ext>
            </a:extLst>
          </p:cNvPr>
          <p:cNvPicPr>
            <a:picLocks noChangeAspect="1"/>
          </p:cNvPicPr>
          <p:nvPr/>
        </p:nvPicPr>
        <p:blipFill>
          <a:blip r:embed="rId2"/>
          <a:stretch>
            <a:fillRect/>
          </a:stretch>
        </p:blipFill>
        <p:spPr>
          <a:xfrm>
            <a:off x="1300" y="0"/>
            <a:ext cx="12189399" cy="6858000"/>
          </a:xfrm>
          <a:prstGeom prst="rect">
            <a:avLst/>
          </a:prstGeom>
        </p:spPr>
      </p:pic>
    </p:spTree>
    <p:extLst>
      <p:ext uri="{BB962C8B-B14F-4D97-AF65-F5344CB8AC3E}">
        <p14:creationId xmlns:p14="http://schemas.microsoft.com/office/powerpoint/2010/main" val="1821768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8C60-5022-4358-9AE9-C8F7F7AC93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E20F34-94D0-4AF4-B03E-BEF7AC4118A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29541E9-4D42-4A81-93B2-2F6F862A4701}"/>
              </a:ext>
            </a:extLst>
          </p:cNvPr>
          <p:cNvPicPr>
            <a:picLocks noChangeAspect="1"/>
          </p:cNvPicPr>
          <p:nvPr/>
        </p:nvPicPr>
        <p:blipFill>
          <a:blip r:embed="rId2"/>
          <a:stretch>
            <a:fillRect/>
          </a:stretch>
        </p:blipFill>
        <p:spPr>
          <a:xfrm>
            <a:off x="0" y="10765"/>
            <a:ext cx="12192000" cy="6836470"/>
          </a:xfrm>
          <a:prstGeom prst="rect">
            <a:avLst/>
          </a:prstGeom>
        </p:spPr>
      </p:pic>
    </p:spTree>
    <p:extLst>
      <p:ext uri="{BB962C8B-B14F-4D97-AF65-F5344CB8AC3E}">
        <p14:creationId xmlns:p14="http://schemas.microsoft.com/office/powerpoint/2010/main" val="130150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FB379-8CCA-4937-BDAE-7E62CD3F5A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B2E11F-CC3C-43F2-A500-C2125D2A64A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B040454-1720-498B-A227-CE3C81CC10A6}"/>
              </a:ext>
            </a:extLst>
          </p:cNvPr>
          <p:cNvPicPr>
            <a:picLocks noChangeAspect="1"/>
          </p:cNvPicPr>
          <p:nvPr/>
        </p:nvPicPr>
        <p:blipFill>
          <a:blip r:embed="rId2"/>
          <a:stretch>
            <a:fillRect/>
          </a:stretch>
        </p:blipFill>
        <p:spPr>
          <a:xfrm>
            <a:off x="14889" y="0"/>
            <a:ext cx="12162221" cy="6858000"/>
          </a:xfrm>
          <a:prstGeom prst="rect">
            <a:avLst/>
          </a:prstGeom>
        </p:spPr>
      </p:pic>
    </p:spTree>
    <p:extLst>
      <p:ext uri="{BB962C8B-B14F-4D97-AF65-F5344CB8AC3E}">
        <p14:creationId xmlns:p14="http://schemas.microsoft.com/office/powerpoint/2010/main" val="443576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4F301-3771-423B-8C8D-D3237A8782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46328B-E119-4DF2-A9D9-6B29B446B84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2F05F55-811C-443E-89A7-8CBF93F8F8AF}"/>
              </a:ext>
            </a:extLst>
          </p:cNvPr>
          <p:cNvPicPr>
            <a:picLocks noChangeAspect="1"/>
          </p:cNvPicPr>
          <p:nvPr/>
        </p:nvPicPr>
        <p:blipFill>
          <a:blip r:embed="rId2"/>
          <a:stretch>
            <a:fillRect/>
          </a:stretch>
        </p:blipFill>
        <p:spPr>
          <a:xfrm>
            <a:off x="8102" y="0"/>
            <a:ext cx="12175795" cy="6858000"/>
          </a:xfrm>
          <a:prstGeom prst="rect">
            <a:avLst/>
          </a:prstGeom>
        </p:spPr>
      </p:pic>
    </p:spTree>
    <p:extLst>
      <p:ext uri="{BB962C8B-B14F-4D97-AF65-F5344CB8AC3E}">
        <p14:creationId xmlns:p14="http://schemas.microsoft.com/office/powerpoint/2010/main" val="3146812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76BAC0-FB81-4DD4-AD2E-952C1760F280}"/>
              </a:ext>
            </a:extLst>
          </p:cNvPr>
          <p:cNvSpPr>
            <a:spLocks noGrp="1"/>
          </p:cNvSpPr>
          <p:nvPr>
            <p:ph type="title"/>
          </p:nvPr>
        </p:nvSpPr>
        <p:spPr/>
        <p:txBody>
          <a:bodyPr/>
          <a:lstStyle/>
          <a:p>
            <a:endParaRPr lang="en-US" dirty="0"/>
          </a:p>
        </p:txBody>
      </p:sp>
      <p:sp>
        <p:nvSpPr>
          <p:cNvPr id="5" name="Content Placeholder 1">
            <a:extLst>
              <a:ext uri="{FF2B5EF4-FFF2-40B4-BE49-F238E27FC236}">
                <a16:creationId xmlns:a16="http://schemas.microsoft.com/office/drawing/2014/main" id="{EDF55191-B5D2-63BD-0750-AA59EF8C1314}"/>
              </a:ext>
            </a:extLst>
          </p:cNvPr>
          <p:cNvSpPr>
            <a:spLocks noGrp="1"/>
          </p:cNvSpPr>
          <p:nvPr>
            <p:ph idx="1"/>
          </p:nvPr>
        </p:nvSpPr>
        <p:spPr>
          <a:xfrm>
            <a:off x="493760" y="3429000"/>
            <a:ext cx="7570740" cy="3149600"/>
          </a:xfrm>
        </p:spPr>
        <p:txBody>
          <a:bodyPr anchor="b" anchorCtr="0">
            <a:noAutofit/>
          </a:bodyPr>
          <a:lstStyle/>
          <a:p>
            <a:pPr marL="0" indent="0" defTabSz="1219170">
              <a:lnSpc>
                <a:spcPct val="100000"/>
              </a:lnSpc>
              <a:spcBef>
                <a:spcPts val="600"/>
              </a:spcBef>
              <a:buNone/>
            </a:pPr>
            <a:r>
              <a:rPr lang="en-US" sz="900" b="1" dirty="0">
                <a:solidFill>
                  <a:schemeClr val="tx1"/>
                </a:solidFill>
                <a:latin typeface="+mj-lt"/>
              </a:rPr>
              <a:t>Abbott</a:t>
            </a:r>
            <a:br>
              <a:rPr lang="en-US" sz="900" b="1" dirty="0">
                <a:solidFill>
                  <a:schemeClr val="tx1"/>
                </a:solidFill>
                <a:latin typeface="+mj-lt"/>
              </a:rPr>
            </a:br>
            <a:r>
              <a:rPr lang="en-US" sz="900" dirty="0">
                <a:solidFill>
                  <a:schemeClr val="tx1"/>
                </a:solidFill>
                <a:latin typeface="+mj-lt"/>
              </a:rPr>
              <a:t>6101 Stoneridge Dr., Pleasanton, CA 94588 USA, Tel: 1 925 847 8600</a:t>
            </a:r>
            <a:br>
              <a:rPr lang="en-US" sz="900" dirty="0">
                <a:solidFill>
                  <a:schemeClr val="tx1"/>
                </a:solidFill>
                <a:latin typeface="+mj-lt"/>
              </a:rPr>
            </a:br>
            <a:r>
              <a:rPr lang="en-US" sz="900" dirty="0" err="1">
                <a:solidFill>
                  <a:schemeClr val="tx1"/>
                </a:solidFill>
                <a:latin typeface="+mj-lt"/>
              </a:rPr>
              <a:t>Cardiovascular.Abbott</a:t>
            </a:r>
            <a:r>
              <a:rPr lang="en-US" sz="900" dirty="0">
                <a:solidFill>
                  <a:schemeClr val="tx1"/>
                </a:solidFill>
                <a:latin typeface="+mj-lt"/>
              </a:rPr>
              <a:t>/HeartMate3</a:t>
            </a:r>
          </a:p>
          <a:p>
            <a:pPr marL="0" indent="0" defTabSz="1219170">
              <a:lnSpc>
                <a:spcPct val="100000"/>
              </a:lnSpc>
              <a:spcBef>
                <a:spcPts val="600"/>
              </a:spcBef>
              <a:buNone/>
            </a:pPr>
            <a:r>
              <a:rPr lang="en-US" sz="900" b="1" dirty="0">
                <a:solidFill>
                  <a:schemeClr val="tx1"/>
                </a:solidFill>
                <a:latin typeface="+mj-lt"/>
              </a:rPr>
              <a:t>Rx Only</a:t>
            </a:r>
            <a:br>
              <a:rPr lang="en-US" sz="900" b="1" dirty="0">
                <a:solidFill>
                  <a:schemeClr val="tx1"/>
                </a:solidFill>
                <a:latin typeface="+mj-lt"/>
              </a:rPr>
            </a:br>
            <a:r>
              <a:rPr lang="en-US" sz="900" b="1" dirty="0">
                <a:solidFill>
                  <a:schemeClr val="tx1"/>
                </a:solidFill>
                <a:latin typeface="+mj-lt"/>
              </a:rPr>
              <a:t>Brief Summary</a:t>
            </a:r>
            <a:r>
              <a:rPr lang="en-US" sz="900" dirty="0">
                <a:solidFill>
                  <a:schemeClr val="tx1"/>
                </a:solidFill>
                <a:latin typeface="+mj-lt"/>
              </a:rPr>
              <a:t>: Prior to using these devices, please review the Instructions for Use for a complete listing of indications, contraindications, warnings, precautions, potential adverse events and directions for use.</a:t>
            </a:r>
          </a:p>
          <a:p>
            <a:pPr marL="0" indent="0" defTabSz="1219170">
              <a:lnSpc>
                <a:spcPct val="100000"/>
              </a:lnSpc>
              <a:spcBef>
                <a:spcPts val="600"/>
              </a:spcBef>
              <a:buNone/>
            </a:pPr>
            <a:r>
              <a:rPr lang="en-US" sz="900" b="1" dirty="0">
                <a:solidFill>
                  <a:schemeClr val="tx1"/>
                </a:solidFill>
                <a:latin typeface="+mj-lt"/>
              </a:rPr>
              <a:t>HeartMate 3™ LVAS Indications</a:t>
            </a:r>
            <a:r>
              <a:rPr lang="en-US" sz="900" dirty="0">
                <a:solidFill>
                  <a:schemeClr val="tx1"/>
                </a:solidFill>
                <a:latin typeface="+mj-lt"/>
              </a:rPr>
              <a:t>: The HeartMate 3™ Left Ventricular Assist System is indicated for providing short- and long-term mechanical circulatory support (e.g., as bridge to transplant or myocardial recovery, or destination therapy) in adult and pediatric patients with advanced refractory left ventricular heart failure and with an appropriate body surface area.</a:t>
            </a:r>
            <a:endParaRPr lang="en-US" sz="900" b="1" dirty="0">
              <a:solidFill>
                <a:schemeClr val="tx1"/>
              </a:solidFill>
              <a:latin typeface="+mj-lt"/>
            </a:endParaRPr>
          </a:p>
          <a:p>
            <a:pPr marL="0" indent="0" defTabSz="1219170">
              <a:lnSpc>
                <a:spcPct val="100000"/>
              </a:lnSpc>
              <a:spcBef>
                <a:spcPts val="600"/>
              </a:spcBef>
              <a:buNone/>
            </a:pPr>
            <a:r>
              <a:rPr lang="en-US" sz="900" b="1" dirty="0">
                <a:solidFill>
                  <a:schemeClr val="tx1"/>
                </a:solidFill>
                <a:latin typeface="+mj-lt"/>
              </a:rPr>
              <a:t>HeartMate 3™ LVAS Contraindications</a:t>
            </a:r>
            <a:r>
              <a:rPr lang="en-US" sz="900" dirty="0">
                <a:solidFill>
                  <a:schemeClr val="tx1"/>
                </a:solidFill>
                <a:latin typeface="+mj-lt"/>
              </a:rPr>
              <a:t>: </a:t>
            </a:r>
            <a:r>
              <a:rPr lang="en-US" sz="900" dirty="0">
                <a:solidFill>
                  <a:schemeClr val="tx1"/>
                </a:solidFill>
                <a:effectLst/>
                <a:latin typeface="+mj-lt"/>
              </a:rPr>
              <a:t>The HeartMate 3 Left Ventricular Assist System is contraindicated for patients who cannot tolerate, or who are allergic to, anticoagulation therapy</a:t>
            </a:r>
            <a:r>
              <a:rPr lang="en-US" sz="900" dirty="0">
                <a:solidFill>
                  <a:schemeClr val="tx1"/>
                </a:solidFill>
                <a:latin typeface="+mj-lt"/>
              </a:rPr>
              <a:t>.</a:t>
            </a:r>
          </a:p>
          <a:p>
            <a:pPr marL="0" indent="0" defTabSz="1219170">
              <a:lnSpc>
                <a:spcPct val="100000"/>
              </a:lnSpc>
              <a:spcBef>
                <a:spcPts val="600"/>
              </a:spcBef>
              <a:buNone/>
            </a:pPr>
            <a:r>
              <a:rPr lang="en-US" sz="900" b="1" dirty="0">
                <a:solidFill>
                  <a:schemeClr val="tx1"/>
                </a:solidFill>
                <a:latin typeface="+mj-lt"/>
              </a:rPr>
              <a:t>HeartMate 3™ LVAS Adverse Events: </a:t>
            </a:r>
            <a:r>
              <a:rPr lang="en-US" sz="900" dirty="0">
                <a:solidFill>
                  <a:schemeClr val="tx1"/>
                </a:solidFill>
                <a:effectLst/>
                <a:latin typeface="+mj-lt"/>
              </a:rPr>
              <a:t>Adverse events that may be associated with the use of the HeartMate 3 Left Ventricular Assist System are: death, bleeding, cardiac arrhythmia, localized infection, right heart failure, respiratory failure, device malfunctions, driveline infection, renal dysfunction, sepsis, stroke, other neurological event (not stroke-related), hepatic dysfunction, psychiatric episode, venous thromboembolism, hypertension, arterial non-central nervous system (CNS) thromboembolism, pericardial fluid collection, pump pocket or pseudo pocket infection, myocardial infarction, wound dehiscence, hemolysis (not associated with suspected device thrombosis) or pump thrombosis</a:t>
            </a:r>
            <a:r>
              <a:rPr lang="en-US" sz="900" dirty="0">
                <a:solidFill>
                  <a:schemeClr val="tx1"/>
                </a:solidFill>
                <a:latin typeface="+mj-lt"/>
              </a:rPr>
              <a:t>.</a:t>
            </a:r>
          </a:p>
          <a:p>
            <a:pPr marL="0" indent="0" defTabSz="1219170">
              <a:lnSpc>
                <a:spcPct val="100000"/>
              </a:lnSpc>
              <a:spcBef>
                <a:spcPts val="600"/>
              </a:spcBef>
              <a:buNone/>
            </a:pPr>
            <a:r>
              <a:rPr lang="en-US" sz="900" dirty="0">
                <a:solidFill>
                  <a:schemeClr val="tx1"/>
                </a:solidFill>
                <a:latin typeface="+mj-lt"/>
              </a:rPr>
              <a:t>™ Indicates a trademark of the Abbott group of companies. </a:t>
            </a:r>
            <a:br>
              <a:rPr lang="en-US" sz="900" dirty="0">
                <a:solidFill>
                  <a:schemeClr val="tx1"/>
                </a:solidFill>
                <a:latin typeface="+mj-lt"/>
              </a:rPr>
            </a:br>
            <a:r>
              <a:rPr lang="en-US" sz="900" dirty="0">
                <a:solidFill>
                  <a:schemeClr val="tx1"/>
                </a:solidFill>
                <a:latin typeface="+mj-lt"/>
              </a:rPr>
              <a:t>‡ Indicates a third-party trademark, which is property of its respective owner.</a:t>
            </a:r>
            <a:br>
              <a:rPr lang="en-US" sz="900" dirty="0">
                <a:solidFill>
                  <a:schemeClr val="tx1"/>
                </a:solidFill>
                <a:latin typeface="+mj-lt"/>
              </a:rPr>
            </a:br>
            <a:r>
              <a:rPr lang="en-US" sz="900" dirty="0">
                <a:solidFill>
                  <a:schemeClr val="tx1"/>
                </a:solidFill>
                <a:latin typeface="+mj-lt"/>
              </a:rPr>
              <a:t>© 2023 Abbott. All Rights Reserved. </a:t>
            </a:r>
            <a:r>
              <a:rPr lang="en-US" sz="900" dirty="0">
                <a:solidFill>
                  <a:schemeClr val="tx1"/>
                </a:solidFill>
                <a:effectLst/>
                <a:latin typeface="+mj-lt"/>
              </a:rPr>
              <a:t>MAT-2004319 v2.0 | Item approved for U.S. use only.</a:t>
            </a:r>
          </a:p>
        </p:txBody>
      </p:sp>
    </p:spTree>
    <p:extLst>
      <p:ext uri="{BB962C8B-B14F-4D97-AF65-F5344CB8AC3E}">
        <p14:creationId xmlns:p14="http://schemas.microsoft.com/office/powerpoint/2010/main" val="344279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246FB-6D4C-4CA2-9412-2DB1E3D3C8A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65EEDC-D651-42F9-8D5C-1BAB4475C99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49D250E-9259-4317-9EF7-6C6915E3A829}"/>
              </a:ext>
            </a:extLst>
          </p:cNvPr>
          <p:cNvPicPr>
            <a:picLocks noChangeAspect="1"/>
          </p:cNvPicPr>
          <p:nvPr/>
        </p:nvPicPr>
        <p:blipFill>
          <a:blip r:embed="rId2"/>
          <a:stretch>
            <a:fillRect/>
          </a:stretch>
        </p:blipFill>
        <p:spPr>
          <a:xfrm>
            <a:off x="28418" y="0"/>
            <a:ext cx="12135164" cy="6858000"/>
          </a:xfrm>
          <a:prstGeom prst="rect">
            <a:avLst/>
          </a:prstGeom>
        </p:spPr>
      </p:pic>
    </p:spTree>
    <p:extLst>
      <p:ext uri="{BB962C8B-B14F-4D97-AF65-F5344CB8AC3E}">
        <p14:creationId xmlns:p14="http://schemas.microsoft.com/office/powerpoint/2010/main" val="3815751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105D-BBB3-4068-90DA-5FB945DD16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05975A-1298-4C95-85AD-48BE3626DFB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8201EB3-DE37-4D9C-81E8-E8EF48BCE023}"/>
              </a:ext>
            </a:extLst>
          </p:cNvPr>
          <p:cNvPicPr>
            <a:picLocks noChangeAspect="1"/>
          </p:cNvPicPr>
          <p:nvPr/>
        </p:nvPicPr>
        <p:blipFill>
          <a:blip r:embed="rId2"/>
          <a:stretch>
            <a:fillRect/>
          </a:stretch>
        </p:blipFill>
        <p:spPr>
          <a:xfrm>
            <a:off x="8102" y="0"/>
            <a:ext cx="12175795" cy="6858000"/>
          </a:xfrm>
          <a:prstGeom prst="rect">
            <a:avLst/>
          </a:prstGeom>
        </p:spPr>
      </p:pic>
    </p:spTree>
    <p:extLst>
      <p:ext uri="{BB962C8B-B14F-4D97-AF65-F5344CB8AC3E}">
        <p14:creationId xmlns:p14="http://schemas.microsoft.com/office/powerpoint/2010/main" val="3384485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D1325-461C-4CC2-84F6-A42A19944E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B8A979-9013-49C5-85B7-79BE55BA6AA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6FA4F23-5A1F-4F5B-AF32-2B469583BF78}"/>
              </a:ext>
            </a:extLst>
          </p:cNvPr>
          <p:cNvPicPr>
            <a:picLocks noChangeAspect="1"/>
          </p:cNvPicPr>
          <p:nvPr/>
        </p:nvPicPr>
        <p:blipFill>
          <a:blip r:embed="rId2"/>
          <a:stretch>
            <a:fillRect/>
          </a:stretch>
        </p:blipFill>
        <p:spPr>
          <a:xfrm>
            <a:off x="8102" y="0"/>
            <a:ext cx="12175795" cy="6858000"/>
          </a:xfrm>
          <a:prstGeom prst="rect">
            <a:avLst/>
          </a:prstGeom>
        </p:spPr>
      </p:pic>
    </p:spTree>
    <p:extLst>
      <p:ext uri="{BB962C8B-B14F-4D97-AF65-F5344CB8AC3E}">
        <p14:creationId xmlns:p14="http://schemas.microsoft.com/office/powerpoint/2010/main" val="2302623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FA8C-7B48-4DE2-B9D7-76746E728E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754F0E-BEAA-400D-85A8-093BC2E6EB4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C47E7B8-6C64-4D20-96C3-075C443773AD}"/>
              </a:ext>
            </a:extLst>
          </p:cNvPr>
          <p:cNvPicPr>
            <a:picLocks noChangeAspect="1"/>
          </p:cNvPicPr>
          <p:nvPr/>
        </p:nvPicPr>
        <p:blipFill>
          <a:blip r:embed="rId2"/>
          <a:stretch>
            <a:fillRect/>
          </a:stretch>
        </p:blipFill>
        <p:spPr>
          <a:xfrm>
            <a:off x="14889" y="0"/>
            <a:ext cx="12162221" cy="6858000"/>
          </a:xfrm>
          <a:prstGeom prst="rect">
            <a:avLst/>
          </a:prstGeom>
        </p:spPr>
      </p:pic>
    </p:spTree>
    <p:extLst>
      <p:ext uri="{BB962C8B-B14F-4D97-AF65-F5344CB8AC3E}">
        <p14:creationId xmlns:p14="http://schemas.microsoft.com/office/powerpoint/2010/main" val="3794903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7981-B150-4A1B-A90B-E6155AA085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AF3C81-DB33-470A-BAA3-D1C1EF0A818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8C5B9E2-5AFE-4796-AFCA-2E10C6B132AA}"/>
              </a:ext>
            </a:extLst>
          </p:cNvPr>
          <p:cNvPicPr>
            <a:picLocks noChangeAspect="1"/>
          </p:cNvPicPr>
          <p:nvPr/>
        </p:nvPicPr>
        <p:blipFill>
          <a:blip r:embed="rId2"/>
          <a:stretch>
            <a:fillRect/>
          </a:stretch>
        </p:blipFill>
        <p:spPr>
          <a:xfrm>
            <a:off x="0" y="3100"/>
            <a:ext cx="12192000" cy="6851799"/>
          </a:xfrm>
          <a:prstGeom prst="rect">
            <a:avLst/>
          </a:prstGeom>
        </p:spPr>
      </p:pic>
    </p:spTree>
    <p:extLst>
      <p:ext uri="{BB962C8B-B14F-4D97-AF65-F5344CB8AC3E}">
        <p14:creationId xmlns:p14="http://schemas.microsoft.com/office/powerpoint/2010/main" val="3664853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BE03-4540-4FBB-B5ED-D9F3AF206E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DCA4F0-29A8-4BF0-94DD-85D9EA7A027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9FCA03E-78B6-47E9-8CE8-0AC5E62F7F60}"/>
              </a:ext>
            </a:extLst>
          </p:cNvPr>
          <p:cNvPicPr>
            <a:picLocks noChangeAspect="1"/>
          </p:cNvPicPr>
          <p:nvPr/>
        </p:nvPicPr>
        <p:blipFill>
          <a:blip r:embed="rId2"/>
          <a:stretch>
            <a:fillRect/>
          </a:stretch>
        </p:blipFill>
        <p:spPr>
          <a:xfrm>
            <a:off x="0" y="3100"/>
            <a:ext cx="12192000" cy="6851799"/>
          </a:xfrm>
          <a:prstGeom prst="rect">
            <a:avLst/>
          </a:prstGeom>
        </p:spPr>
      </p:pic>
    </p:spTree>
    <p:extLst>
      <p:ext uri="{BB962C8B-B14F-4D97-AF65-F5344CB8AC3E}">
        <p14:creationId xmlns:p14="http://schemas.microsoft.com/office/powerpoint/2010/main" val="406447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B7B1F-418A-4907-B4C6-94C44CD1AA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55A57C-5F31-4382-93C4-2496CE2D80E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02F9970-CD1F-408B-8F98-E01BF60DFA26}"/>
              </a:ext>
            </a:extLst>
          </p:cNvPr>
          <p:cNvPicPr>
            <a:picLocks noChangeAspect="1"/>
          </p:cNvPicPr>
          <p:nvPr/>
        </p:nvPicPr>
        <p:blipFill>
          <a:blip r:embed="rId2"/>
          <a:stretch>
            <a:fillRect/>
          </a:stretch>
        </p:blipFill>
        <p:spPr>
          <a:xfrm>
            <a:off x="14889" y="0"/>
            <a:ext cx="12162221" cy="6858000"/>
          </a:xfrm>
          <a:prstGeom prst="rect">
            <a:avLst/>
          </a:prstGeom>
        </p:spPr>
      </p:pic>
    </p:spTree>
    <p:extLst>
      <p:ext uri="{BB962C8B-B14F-4D97-AF65-F5344CB8AC3E}">
        <p14:creationId xmlns:p14="http://schemas.microsoft.com/office/powerpoint/2010/main" val="1760625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316</Words>
  <Application>Microsoft Office PowerPoint</Application>
  <PresentationFormat>Widescreen</PresentationFormat>
  <Paragraphs>7</Paragraphs>
  <Slides>21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Lucida Grande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Chuang, Joyce</dc:creator>
  <cp:lastModifiedBy>Pingel, Michelle L</cp:lastModifiedBy>
  <cp:revision>7</cp:revision>
  <dcterms:created xsi:type="dcterms:W3CDTF">2019-04-12T15:59:04Z</dcterms:created>
  <dcterms:modified xsi:type="dcterms:W3CDTF">2023-05-24T18:31:36Z</dcterms:modified>
</cp:coreProperties>
</file>