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15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8542C-25C2-460E-912D-29E3B22B92EB}" v="1" dt="2020-05-18T17:19:26.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4BDE-615E-439B-A2E3-F6753E3C3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BFAF8-AC03-4277-9D0F-CFF6043A6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B1702-842D-4458-A487-8A9A46AEFF08}"/>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120CEF2F-2A87-44CD-813A-D823E8FD7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71761-BB81-47B2-A1ED-3389CE5BE90A}"/>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152193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67A5-E445-40A0-B65A-7AD25AA93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5CFAC-58E0-40A5-A4A5-F20FE2F5CD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0F886-BB65-45B7-AB8B-24DD6FD28005}"/>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05896CF6-9B0D-497B-87F8-861B0AA9E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54CC4-0CEA-41B9-9FED-719E7BD12FB8}"/>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15936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A7692D-D8C0-4BFB-8454-1F86792D6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C35E7-E8D8-452A-8338-CB2C743F68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DC31B-FC78-4C75-962F-CE4C35C93667}"/>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F25CC6B1-8087-49E7-B730-91DD8D60D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A7B30-84C2-4183-A5A5-0A6EF0BC1E12}"/>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167037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5/18/2023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90133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5/18/2023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151578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5/18/2023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73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39615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087518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883987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0269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78384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DFE0-01E0-436C-9592-CC9ED8AAF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65679-8263-4E1E-A795-A9BF08B5E2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78673-0414-496A-A989-5D19273F19ED}"/>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67FF6D28-B06C-44E7-AB09-6759CB6BE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D0E00-CC07-45C8-853D-4996790CB0E4}"/>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700668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21622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31075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87605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0EB9-C9D7-474F-B91F-50E3D2429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E1E7A8-5B15-4B73-B320-F7C4FACC8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86FDBA-72F0-45A6-BC1F-8070E74B7B20}"/>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1FABE935-6A35-4D74-B28A-01F741C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FF2B8-65BD-44BA-8694-90A0159D62EA}"/>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210718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F338-A1EB-4397-950E-50B0CC11F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8C043-7FAF-487B-AC13-D6A29DA988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787459-EDB5-4713-BBF6-EF0C696C53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E95A87-BFBD-4599-9A33-CD887430988E}"/>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6" name="Footer Placeholder 5">
            <a:extLst>
              <a:ext uri="{FF2B5EF4-FFF2-40B4-BE49-F238E27FC236}">
                <a16:creationId xmlns:a16="http://schemas.microsoft.com/office/drawing/2014/main" id="{204FC00F-E5A2-40F9-AB63-007C15577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BCD92-59AB-4269-8DD9-B8ECE9BA72AB}"/>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53771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EB35-9627-4775-9C3A-2E9CB83EBE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DBDD8-7600-44DA-9B54-5E2DDB2DA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8AA70E-377D-4AD6-9FB8-FD52F2E72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D5D7C-15A6-4714-B461-F7AB82B44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4CFC8F-323E-43D1-BC9D-869A095E75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AAEE7-3780-4F90-8DA0-15D41013574C}"/>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8" name="Footer Placeholder 7">
            <a:extLst>
              <a:ext uri="{FF2B5EF4-FFF2-40B4-BE49-F238E27FC236}">
                <a16:creationId xmlns:a16="http://schemas.microsoft.com/office/drawing/2014/main" id="{61D9273E-0EF9-4C25-B0A1-F2D047381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A0A246-7D45-4531-9B19-D7E7DB386EBA}"/>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414056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9D91-B6A3-46A1-A8E3-A7A6CF0F7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4D456F-4EF7-4A89-86B4-4D61D58E66C6}"/>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4" name="Footer Placeholder 3">
            <a:extLst>
              <a:ext uri="{FF2B5EF4-FFF2-40B4-BE49-F238E27FC236}">
                <a16:creationId xmlns:a16="http://schemas.microsoft.com/office/drawing/2014/main" id="{960847D0-B106-442F-80BD-3DA4F1E8A6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95AC24-1B1D-4991-BC25-D3B1F375826D}"/>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421621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B0501-534E-46CD-A6FA-9BC4FFE4104F}"/>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3" name="Footer Placeholder 2">
            <a:extLst>
              <a:ext uri="{FF2B5EF4-FFF2-40B4-BE49-F238E27FC236}">
                <a16:creationId xmlns:a16="http://schemas.microsoft.com/office/drawing/2014/main" id="{F64FCDEA-77F1-4A71-9943-341DC0BC1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1EFEFE-46FC-4E92-830E-3631CE78E58D}"/>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135008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62D0-C973-450C-80B4-59ABD0AA9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CABECB-717B-4929-969C-743A4F0A5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B96098-E329-4E32-8A78-F6BA6FF09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0A2971-3FC1-4752-98A2-3BCEFED1825C}"/>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6" name="Footer Placeholder 5">
            <a:extLst>
              <a:ext uri="{FF2B5EF4-FFF2-40B4-BE49-F238E27FC236}">
                <a16:creationId xmlns:a16="http://schemas.microsoft.com/office/drawing/2014/main" id="{AD0D5D32-605A-4DC7-A66B-530B9C621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A1738-4749-417B-8A5A-0CE6CAAC3F75}"/>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384812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AFB4-101E-4CF1-A414-0F4C90AF6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AFAAF-290A-4C40-9C28-6098AC1C7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A4590-416F-46DE-858E-00277A90A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CE65C8-C41B-4E3C-89C5-56B0B5C33853}"/>
              </a:ext>
            </a:extLst>
          </p:cNvPr>
          <p:cNvSpPr>
            <a:spLocks noGrp="1"/>
          </p:cNvSpPr>
          <p:nvPr>
            <p:ph type="dt" sz="half" idx="10"/>
          </p:nvPr>
        </p:nvSpPr>
        <p:spPr/>
        <p:txBody>
          <a:bodyPr/>
          <a:lstStyle/>
          <a:p>
            <a:fld id="{560E8C4A-F7E7-4E90-96F2-AC10829B70E6}" type="datetimeFigureOut">
              <a:rPr lang="en-US" smtClean="0"/>
              <a:t>5/18/2023</a:t>
            </a:fld>
            <a:endParaRPr lang="en-US"/>
          </a:p>
        </p:txBody>
      </p:sp>
      <p:sp>
        <p:nvSpPr>
          <p:cNvPr id="6" name="Footer Placeholder 5">
            <a:extLst>
              <a:ext uri="{FF2B5EF4-FFF2-40B4-BE49-F238E27FC236}">
                <a16:creationId xmlns:a16="http://schemas.microsoft.com/office/drawing/2014/main" id="{82E29EB1-D764-463A-A669-6A6AEF076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F954D-7419-41DD-885C-9DB8C6A3CAA1}"/>
              </a:ext>
            </a:extLst>
          </p:cNvPr>
          <p:cNvSpPr>
            <a:spLocks noGrp="1"/>
          </p:cNvSpPr>
          <p:nvPr>
            <p:ph type="sldNum" sz="quarter" idx="12"/>
          </p:nvPr>
        </p:nvSpPr>
        <p:spPr/>
        <p:txBody>
          <a:bodyPr/>
          <a:lstStyle/>
          <a:p>
            <a:fld id="{4277802C-A1B3-45BD-A32B-F223A74F683F}" type="slidenum">
              <a:rPr lang="en-US" smtClean="0"/>
              <a:t>‹#›</a:t>
            </a:fld>
            <a:endParaRPr lang="en-US"/>
          </a:p>
        </p:txBody>
      </p:sp>
    </p:spTree>
    <p:extLst>
      <p:ext uri="{BB962C8B-B14F-4D97-AF65-F5344CB8AC3E}">
        <p14:creationId xmlns:p14="http://schemas.microsoft.com/office/powerpoint/2010/main" val="193339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B6403-6BDC-4CCB-B4C4-F28B2BF4B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997208-3DD5-4D31-A5BB-F495A03E0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FCA49-F93E-4A75-8C7C-9278A0A9D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E8C4A-F7E7-4E90-96F2-AC10829B70E6}" type="datetimeFigureOut">
              <a:rPr lang="en-US" smtClean="0"/>
              <a:t>5/18/2023</a:t>
            </a:fld>
            <a:endParaRPr lang="en-US"/>
          </a:p>
        </p:txBody>
      </p:sp>
      <p:sp>
        <p:nvSpPr>
          <p:cNvPr id="5" name="Footer Placeholder 4">
            <a:extLst>
              <a:ext uri="{FF2B5EF4-FFF2-40B4-BE49-F238E27FC236}">
                <a16:creationId xmlns:a16="http://schemas.microsoft.com/office/drawing/2014/main" id="{AC180824-844D-44FA-9EF6-BE38CA149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8AF48-10E7-4704-B9DB-40ACC9902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802C-A1B3-45BD-A32B-F223A74F683F}" type="slidenum">
              <a:rPr lang="en-US" smtClean="0"/>
              <a:t>‹#›</a:t>
            </a:fld>
            <a:endParaRPr lang="en-US"/>
          </a:p>
        </p:txBody>
      </p:sp>
    </p:spTree>
    <p:extLst>
      <p:ext uri="{BB962C8B-B14F-4D97-AF65-F5344CB8AC3E}">
        <p14:creationId xmlns:p14="http://schemas.microsoft.com/office/powerpoint/2010/main" val="217154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5/18/2023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700339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027C-2E0C-42F5-AF17-06A1F2EE85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D0FB2C-8255-421A-8402-D6538C9D380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51708CC-8F1C-42BF-B6A2-DC506AF447F0}"/>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363022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CBB6-1B6F-47FA-B5CA-D4AB7655DB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592EB-A8BC-4AF9-82A6-B9AEC76CC12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55C9EF-9923-415E-821B-B727AC4604DB}"/>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127029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2142-D0B3-4229-A8C2-593A357FA0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C06DB1-0A12-4A7B-92B9-38431AE1768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D8FCB9F-1A30-46D3-98BC-F37E46767BC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34429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9F3A-EDDB-442E-BAAA-703ADA0BD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601951-561E-4F87-AC66-F33A1259AE2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0C1D0C-C299-4A7C-AEC0-0D8717F9807F}"/>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74411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A4C6-7D5A-4FDA-A332-A943AFB8BE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5B0500-D1A6-43AA-8D5D-117E903CBB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005987-C7A6-497C-873F-E6BE657B0754}"/>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38395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F70-BC2D-4E92-AAA8-19984BD3C4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CD2615-EB39-428D-955A-47293055FB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D30809D-CD42-41F2-A082-197AE3D9DF3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13461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6606-4D28-493D-BA31-7A169D6C47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3A2A7D-FEF5-4A52-BC13-C26F4ADAD9B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00606F5-1373-46B2-BC29-8A37F1AF4167}"/>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64521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85E7-D045-4A96-B095-252911136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C527E4-FC74-4B9E-AC92-35964C934B3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4356D04-39B1-4693-B931-A29B1FEFD3F2}"/>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342390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D2AB-AEAB-4BCA-9745-5A554189B8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1FD6D9-A09C-42B4-BA01-79FAAD7B1E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13288D-AC23-42E5-8CE9-8AB707E5680A}"/>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61331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6A19-85CA-4D44-8281-2EED43837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926C0A-48AA-40BF-A26F-54F14291188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1F5C304-5CDB-4348-95AE-6FF100DF92E1}"/>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42511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5805-AE24-47AC-BEA5-4660CE8BA1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A64C53-42E2-4888-A9F3-72E4991525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96D521-6E1D-4143-806F-6AB1CBA92CFB}"/>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37220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2F34-826F-4EC8-B495-ED15FBDCF6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C9B18F-71DA-42D2-B8C4-5C7133CF17D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9159BB-70CC-432D-87E5-5E1735FA52C2}"/>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051861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0126-7F55-42E8-8EE8-7C4DACC889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501E72-B5AF-41FF-82F7-179D59A19C6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00D0EA-55B1-481C-BE7C-0BEB8D635BB6}"/>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313240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E597E-7F7E-41BC-86AA-9182912BF4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C0B988-254F-4999-B230-635EF72472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AAB190-A92F-4ADF-959B-3D23E4174B9D}"/>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146098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54C0-47F4-48E7-8BB2-B651F90C8A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3D1F13-EC52-4DD8-A48A-8DC0FCE62A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7C332A3-A7FB-415F-9987-1571AD0BE2EE}"/>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4398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7ECB-39F6-4BF1-8139-12314BEF08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3FAF08-3877-4D25-A429-18F0D4C72A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34F74AB-8087-4273-B4B1-86F4D30BFA10}"/>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62092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D2F7-4879-478B-A103-FEAE244E25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7EEEAB-61EE-440A-978D-FE0618017E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7D5758C-3469-4628-A1D2-B36B2408253E}"/>
              </a:ext>
            </a:extLst>
          </p:cNvPr>
          <p:cNvPicPr>
            <a:picLocks noChangeAspect="1"/>
          </p:cNvPicPr>
          <p:nvPr/>
        </p:nvPicPr>
        <p:blipFill>
          <a:blip r:embed="rId2"/>
          <a:stretch>
            <a:fillRect/>
          </a:stretch>
        </p:blipFill>
        <p:spPr>
          <a:xfrm>
            <a:off x="28418" y="0"/>
            <a:ext cx="12135164" cy="6858000"/>
          </a:xfrm>
          <a:prstGeom prst="rect">
            <a:avLst/>
          </a:prstGeom>
        </p:spPr>
      </p:pic>
    </p:spTree>
    <p:extLst>
      <p:ext uri="{BB962C8B-B14F-4D97-AF65-F5344CB8AC3E}">
        <p14:creationId xmlns:p14="http://schemas.microsoft.com/office/powerpoint/2010/main" val="112296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6BC1-212E-4EDF-8C6E-25E33B810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24F635-1DBC-4EAD-9558-83F3D09870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4AA0F26-EF21-418B-BE96-ADC7395EFE34}"/>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302071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CB77-FE68-489A-9AA9-AE8CE556A2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93B62-8544-494A-A32B-B3EB546977A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1B3A073-9A07-4B12-BE02-3E8F4C727F63}"/>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59817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8962-B868-41C5-A9E0-CCA64EEBA3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69DE8-6AC8-4012-BEFB-E37F34B84F5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BE2DC57-1C91-43AB-BE01-EEA18E3230FE}"/>
              </a:ext>
            </a:extLst>
          </p:cNvPr>
          <p:cNvPicPr>
            <a:picLocks noChangeAspect="1"/>
          </p:cNvPicPr>
          <p:nvPr/>
        </p:nvPicPr>
        <p:blipFill>
          <a:blip r:embed="rId2"/>
          <a:stretch>
            <a:fillRect/>
          </a:stretch>
        </p:blipFill>
        <p:spPr>
          <a:xfrm>
            <a:off x="28418" y="0"/>
            <a:ext cx="12135164" cy="6858000"/>
          </a:xfrm>
          <a:prstGeom prst="rect">
            <a:avLst/>
          </a:prstGeom>
        </p:spPr>
      </p:pic>
    </p:spTree>
    <p:extLst>
      <p:ext uri="{BB962C8B-B14F-4D97-AF65-F5344CB8AC3E}">
        <p14:creationId xmlns:p14="http://schemas.microsoft.com/office/powerpoint/2010/main" val="59664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2563-2206-4579-A00C-437B7D0527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5EEB2-19D0-4B48-8622-D99BDE08AB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C80A564-F7D5-4B95-B87D-71CB06D9C76C}"/>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93443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2F240685-31D8-193C-574F-3C9E24FD5E56}"/>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MAT-2004291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1B87-A660-4611-A72D-4DC38A7EF8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2A21B8-60FB-4FBE-8037-02EB8E95C4B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D4F1EA-6915-4FC2-95B0-5642A5119065}"/>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142057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F91F-48C8-4EC7-B0D2-198B32F8CE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306D6A-EF63-4ECA-8699-FDC4DAB161E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1E2E38F-BB7A-4A9D-BD26-D984AD8D3FCF}"/>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106297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B504-04FC-4D27-8125-8F5CC280BE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3B1C9F-6109-4DDB-AD78-BB840D0BC6F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6A068A9-9BA6-4933-895B-0D2E7406B044}"/>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23375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8E96-34B7-4CA6-A52D-E5C9C1EB01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7AD47F-C57C-480C-A4A7-86429978A6D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8B5AC9F-1E4D-49A9-A209-98DD2CC995D9}"/>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89405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A258-36B6-428A-BE6B-A691C1752E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E2A98F-1A79-4C04-B2EB-FED92F9DF2B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16CF28-138C-460F-BB25-4348D4A18C11}"/>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307891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766B-590C-4396-8D6A-D73F0C25B9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A32A01-C1E4-4DEF-8572-E0F78547D7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322B71E-1B44-4CD1-9077-9C36AEBED42A}"/>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154913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96C4-98B2-4A04-9A86-A90972556E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4656B0-47AB-4A90-9EFD-F0596E0A2C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8082FB-18EC-4F07-8EB0-9168AF0ABC56}"/>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85392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315</Words>
  <Application>Microsoft Office PowerPoint</Application>
  <PresentationFormat>Widescreen</PresentationFormat>
  <Paragraphs>6</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Chuang, Joyce</dc:creator>
  <cp:lastModifiedBy>Pingel, Michelle L</cp:lastModifiedBy>
  <cp:revision>5</cp:revision>
  <dcterms:created xsi:type="dcterms:W3CDTF">2019-04-12T15:41:53Z</dcterms:created>
  <dcterms:modified xsi:type="dcterms:W3CDTF">2023-05-18T20:53:12Z</dcterms:modified>
</cp:coreProperties>
</file>