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75" r:id="rId18"/>
    <p:sldId id="269" r:id="rId19"/>
    <p:sldId id="270" r:id="rId20"/>
    <p:sldId id="276" r:id="rId21"/>
    <p:sldId id="271" r:id="rId22"/>
    <p:sldId id="272" r:id="rId23"/>
    <p:sldId id="273" r:id="rId24"/>
    <p:sldId id="274" r:id="rId25"/>
    <p:sldId id="15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C2094-FDC3-42DB-93C3-5842092C1D5F}" v="1" dt="2020-05-18T17:18:17.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238"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776B-678E-47BF-B37E-3D9576891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3F450E-C037-4567-BE50-E0FAC686B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539D-AAF4-4263-9E21-FA20F5AD79BB}"/>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813C4F22-A174-4A10-AF0A-68C9E0F62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15F69-F707-4704-9FDE-0A2FC8A0FE0E}"/>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35588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7272-A53D-4700-A7FD-C1ECE03C7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D2918-F00A-458B-ABEE-550C222C4B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DAD2D-AB1B-4E85-8D87-CA50C0DD94EA}"/>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B3B0F558-032B-450D-B4FC-32821B22F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63664-E552-4B01-A794-DBB493E3DD9E}"/>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56930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20307-1FC4-40C7-8042-E55F367FB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DA543-9984-45CF-9DA5-04C8AB46D7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FE6CC-A29C-4DDE-B837-A57BF1C8AACA}"/>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6829DC13-7EB6-46A7-99F5-F6DAA4222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6F04-BF74-418F-B224-83FAADB36C99}"/>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59935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5/23/2023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47076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5/23/2023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2683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5/23/2023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4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76488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43507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02805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3917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14306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CF7D-A06D-467A-9698-8F1A55131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15E5-44AC-4320-B78A-28819EBE71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5F03D-2601-47E2-934E-9BB35499B4EB}"/>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E8AF5067-0C82-4B42-9B11-0C2BF71AB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D05FF-62D7-4B27-8A60-DFF93DD91D20}"/>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318420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60558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682046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80498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1AC3-DB31-45FB-BC05-C4DBC6E29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5FBCC-2057-4AED-AEA7-AD94CEE76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05207D-DE5C-494C-BFE2-E662252BEF48}"/>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E30D2FEA-ABA5-4A70-A88B-26DAC3217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9BEE5-B8FC-4503-B57E-C7BA01857030}"/>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26395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3E9E-73AD-442F-A394-9C589F227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1E17FD-D883-4F45-83D6-221F043E2A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361CB-10DE-47DC-858F-29D382E43C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30CD4-A571-4A2A-8001-5E4694EAE17D}"/>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6" name="Footer Placeholder 5">
            <a:extLst>
              <a:ext uri="{FF2B5EF4-FFF2-40B4-BE49-F238E27FC236}">
                <a16:creationId xmlns:a16="http://schemas.microsoft.com/office/drawing/2014/main" id="{6099FE91-1CEA-451F-BE85-2FBB9AE8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1722E-69E1-43DC-9F07-69FCF9D2A068}"/>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128018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FF4D-A04F-4D40-B3A9-1E44AD750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14E04-2BDD-4246-828C-25D996E44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7E0F28-CB2E-45EC-A80C-73C378B2B5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A23F-CF99-4563-8E98-F955A2684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C4FB8-7C78-4D18-B092-27F0662309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CF73FC-B196-433D-88DA-50A7610E1A38}"/>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8" name="Footer Placeholder 7">
            <a:extLst>
              <a:ext uri="{FF2B5EF4-FFF2-40B4-BE49-F238E27FC236}">
                <a16:creationId xmlns:a16="http://schemas.microsoft.com/office/drawing/2014/main" id="{445D2915-9229-4602-98DC-1C3F45C24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2F20E3-606D-4453-9783-10146DC9D394}"/>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39562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69F3-1F1D-434D-AD20-E9F8598514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443347-16AA-46AE-92A4-DD91D950FA5E}"/>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4" name="Footer Placeholder 3">
            <a:extLst>
              <a:ext uri="{FF2B5EF4-FFF2-40B4-BE49-F238E27FC236}">
                <a16:creationId xmlns:a16="http://schemas.microsoft.com/office/drawing/2014/main" id="{2D8D239F-98FA-43FF-949C-A78148175C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30A52A-64C2-4735-A651-11469B01FD16}"/>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272514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98754-E03A-4285-932A-449ACB710BA1}"/>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3" name="Footer Placeholder 2">
            <a:extLst>
              <a:ext uri="{FF2B5EF4-FFF2-40B4-BE49-F238E27FC236}">
                <a16:creationId xmlns:a16="http://schemas.microsoft.com/office/drawing/2014/main" id="{6FFB35BC-21AD-47D6-BC68-D9F7B348E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A486B4-0203-4674-949B-C38A14A97CDF}"/>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93435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1812-8EB8-49CF-8C3E-CC1236642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3F5CAD-300F-4836-BAE1-D0900F9F9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A162D3-8C17-4082-94C7-C7A8DDC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DEC2C8-4288-4B38-8131-6D402867348B}"/>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6" name="Footer Placeholder 5">
            <a:extLst>
              <a:ext uri="{FF2B5EF4-FFF2-40B4-BE49-F238E27FC236}">
                <a16:creationId xmlns:a16="http://schemas.microsoft.com/office/drawing/2014/main" id="{30512CB7-2112-450E-B7C7-5A680F6E0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41F86-7FDD-46F1-BED7-76637B3DE68D}"/>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139744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FF0C-95F3-4BD7-A4AF-B16660DBF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59A5B-9EB6-4457-B34E-59364BC74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C1DE84-4DF8-43AB-8EC8-71D43EDC2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2B349A-74B7-48FE-96ED-268A9335CF70}"/>
              </a:ext>
            </a:extLst>
          </p:cNvPr>
          <p:cNvSpPr>
            <a:spLocks noGrp="1"/>
          </p:cNvSpPr>
          <p:nvPr>
            <p:ph type="dt" sz="half" idx="10"/>
          </p:nvPr>
        </p:nvSpPr>
        <p:spPr/>
        <p:txBody>
          <a:bodyPr/>
          <a:lstStyle/>
          <a:p>
            <a:fld id="{3FD305D4-49B4-4D67-9CCC-8366D3E96382}" type="datetimeFigureOut">
              <a:rPr lang="en-US" smtClean="0"/>
              <a:t>5/23/2023</a:t>
            </a:fld>
            <a:endParaRPr lang="en-US"/>
          </a:p>
        </p:txBody>
      </p:sp>
      <p:sp>
        <p:nvSpPr>
          <p:cNvPr id="6" name="Footer Placeholder 5">
            <a:extLst>
              <a:ext uri="{FF2B5EF4-FFF2-40B4-BE49-F238E27FC236}">
                <a16:creationId xmlns:a16="http://schemas.microsoft.com/office/drawing/2014/main" id="{E7DC38CB-317D-4843-A28A-1E72DAE91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8BF68-18DD-4AD9-AC48-9A2B11EE8DA2}"/>
              </a:ext>
            </a:extLst>
          </p:cNvPr>
          <p:cNvSpPr>
            <a:spLocks noGrp="1"/>
          </p:cNvSpPr>
          <p:nvPr>
            <p:ph type="sldNum" sz="quarter" idx="12"/>
          </p:nvPr>
        </p:nvSpPr>
        <p:spPr/>
        <p:txBody>
          <a:bodyPr/>
          <a:lstStyle/>
          <a:p>
            <a:fld id="{B275C8F5-BEA9-4F6D-B77B-69694F3167D8}" type="slidenum">
              <a:rPr lang="en-US" smtClean="0"/>
              <a:t>‹#›</a:t>
            </a:fld>
            <a:endParaRPr lang="en-US"/>
          </a:p>
        </p:txBody>
      </p:sp>
    </p:spTree>
    <p:extLst>
      <p:ext uri="{BB962C8B-B14F-4D97-AF65-F5344CB8AC3E}">
        <p14:creationId xmlns:p14="http://schemas.microsoft.com/office/powerpoint/2010/main" val="266764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F56AA-BF3A-49DE-9EA6-52BDA5BE0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AF7A1-7355-44BF-ACEC-24BB3AB7C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07A34-FF1B-4285-A0F0-2F89888FB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305D4-49B4-4D67-9CCC-8366D3E96382}" type="datetimeFigureOut">
              <a:rPr lang="en-US" smtClean="0"/>
              <a:t>5/23/2023</a:t>
            </a:fld>
            <a:endParaRPr lang="en-US"/>
          </a:p>
        </p:txBody>
      </p:sp>
      <p:sp>
        <p:nvSpPr>
          <p:cNvPr id="5" name="Footer Placeholder 4">
            <a:extLst>
              <a:ext uri="{FF2B5EF4-FFF2-40B4-BE49-F238E27FC236}">
                <a16:creationId xmlns:a16="http://schemas.microsoft.com/office/drawing/2014/main" id="{5E5D74BF-46F2-4478-B4D5-DFBC6A50E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EF0B1-8B6E-4164-9E82-BD41CBCFE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5C8F5-BEA9-4F6D-B77B-69694F3167D8}" type="slidenum">
              <a:rPr lang="en-US" smtClean="0"/>
              <a:t>‹#›</a:t>
            </a:fld>
            <a:endParaRPr lang="en-US"/>
          </a:p>
        </p:txBody>
      </p:sp>
    </p:spTree>
    <p:extLst>
      <p:ext uri="{BB962C8B-B14F-4D97-AF65-F5344CB8AC3E}">
        <p14:creationId xmlns:p14="http://schemas.microsoft.com/office/powerpoint/2010/main" val="8970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5/23/2023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238021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4E48-D4C5-42AE-B32B-D2C65F8602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E7A885-F13F-4320-823C-072BFCCE5F6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E35AE2-A702-4AFD-A564-57CADB0AB28F}"/>
              </a:ext>
            </a:extLst>
          </p:cNvPr>
          <p:cNvPicPr>
            <a:picLocks noChangeAspect="1"/>
          </p:cNvPicPr>
          <p:nvPr/>
        </p:nvPicPr>
        <p:blipFill>
          <a:blip r:embed="rId2"/>
          <a:stretch>
            <a:fillRect/>
          </a:stretch>
        </p:blipFill>
        <p:spPr>
          <a:xfrm>
            <a:off x="0" y="5661"/>
            <a:ext cx="12192000" cy="6846677"/>
          </a:xfrm>
          <a:prstGeom prst="rect">
            <a:avLst/>
          </a:prstGeom>
        </p:spPr>
      </p:pic>
    </p:spTree>
    <p:extLst>
      <p:ext uri="{BB962C8B-B14F-4D97-AF65-F5344CB8AC3E}">
        <p14:creationId xmlns:p14="http://schemas.microsoft.com/office/powerpoint/2010/main" val="268108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345F-1DCD-484F-B9CC-6E43C9AFBA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7F7F5D-5020-449B-89C7-123B39A228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BD1FE43-D28B-4A5B-BC2C-F8B221E5DD12}"/>
              </a:ext>
            </a:extLst>
          </p:cNvPr>
          <p:cNvPicPr>
            <a:picLocks noChangeAspect="1"/>
          </p:cNvPicPr>
          <p:nvPr/>
        </p:nvPicPr>
        <p:blipFill>
          <a:blip r:embed="rId2"/>
          <a:stretch>
            <a:fillRect/>
          </a:stretch>
        </p:blipFill>
        <p:spPr>
          <a:xfrm>
            <a:off x="0" y="13047"/>
            <a:ext cx="12192000" cy="6831905"/>
          </a:xfrm>
          <a:prstGeom prst="rect">
            <a:avLst/>
          </a:prstGeom>
        </p:spPr>
      </p:pic>
    </p:spTree>
    <p:extLst>
      <p:ext uri="{BB962C8B-B14F-4D97-AF65-F5344CB8AC3E}">
        <p14:creationId xmlns:p14="http://schemas.microsoft.com/office/powerpoint/2010/main" val="7626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769E-450B-4682-8E24-D76C83FBCA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A8EB28-47E6-4184-9C05-F1AB21B7DB4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13C9254-89BD-4809-AD11-A0E06ED66459}"/>
              </a:ext>
            </a:extLst>
          </p:cNvPr>
          <p:cNvPicPr>
            <a:picLocks noChangeAspect="1"/>
          </p:cNvPicPr>
          <p:nvPr/>
        </p:nvPicPr>
        <p:blipFill>
          <a:blip r:embed="rId2"/>
          <a:stretch>
            <a:fillRect/>
          </a:stretch>
        </p:blipFill>
        <p:spPr>
          <a:xfrm>
            <a:off x="4703" y="0"/>
            <a:ext cx="12182593" cy="6858000"/>
          </a:xfrm>
          <a:prstGeom prst="rect">
            <a:avLst/>
          </a:prstGeom>
        </p:spPr>
      </p:pic>
    </p:spTree>
    <p:extLst>
      <p:ext uri="{BB962C8B-B14F-4D97-AF65-F5344CB8AC3E}">
        <p14:creationId xmlns:p14="http://schemas.microsoft.com/office/powerpoint/2010/main" val="270516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4B8A-D536-4A4A-ACB1-12411ECD99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283A71-6462-4A43-A516-37747836A9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E7FE2F-9EF1-4B6A-B1E1-82D94FAE6480}"/>
              </a:ext>
            </a:extLst>
          </p:cNvPr>
          <p:cNvPicPr>
            <a:picLocks noChangeAspect="1"/>
          </p:cNvPicPr>
          <p:nvPr/>
        </p:nvPicPr>
        <p:blipFill>
          <a:blip r:embed="rId2"/>
          <a:stretch>
            <a:fillRect/>
          </a:stretch>
        </p:blipFill>
        <p:spPr>
          <a:xfrm>
            <a:off x="0" y="1968"/>
            <a:ext cx="12192000" cy="6854063"/>
          </a:xfrm>
          <a:prstGeom prst="rect">
            <a:avLst/>
          </a:prstGeom>
        </p:spPr>
      </p:pic>
    </p:spTree>
    <p:extLst>
      <p:ext uri="{BB962C8B-B14F-4D97-AF65-F5344CB8AC3E}">
        <p14:creationId xmlns:p14="http://schemas.microsoft.com/office/powerpoint/2010/main" val="133191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95F0-5C29-4BCD-BEF3-533D9C81F7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91822D-A29E-41D7-8EC5-4308605AAB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69BAA9-1EFC-4D3C-A339-A9E75A61382F}"/>
              </a:ext>
            </a:extLst>
          </p:cNvPr>
          <p:cNvPicPr>
            <a:picLocks noChangeAspect="1"/>
          </p:cNvPicPr>
          <p:nvPr/>
        </p:nvPicPr>
        <p:blipFill>
          <a:blip r:embed="rId2"/>
          <a:stretch>
            <a:fillRect/>
          </a:stretch>
        </p:blipFill>
        <p:spPr>
          <a:xfrm>
            <a:off x="4703" y="0"/>
            <a:ext cx="12182594" cy="6858000"/>
          </a:xfrm>
          <a:prstGeom prst="rect">
            <a:avLst/>
          </a:prstGeom>
        </p:spPr>
      </p:pic>
    </p:spTree>
    <p:extLst>
      <p:ext uri="{BB962C8B-B14F-4D97-AF65-F5344CB8AC3E}">
        <p14:creationId xmlns:p14="http://schemas.microsoft.com/office/powerpoint/2010/main" val="55753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3F47-B069-454D-8BCB-6A26161A56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A388F-DD8F-4142-A696-57716F39C4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7429F22-FEF1-4B0B-B0DD-852643B0662C}"/>
              </a:ext>
            </a:extLst>
          </p:cNvPr>
          <p:cNvPicPr>
            <a:picLocks noChangeAspect="1"/>
          </p:cNvPicPr>
          <p:nvPr/>
        </p:nvPicPr>
        <p:blipFill>
          <a:blip r:embed="rId2"/>
          <a:stretch>
            <a:fillRect/>
          </a:stretch>
        </p:blipFill>
        <p:spPr>
          <a:xfrm>
            <a:off x="0" y="-2647"/>
            <a:ext cx="12191999" cy="6863294"/>
          </a:xfrm>
          <a:prstGeom prst="rect">
            <a:avLst/>
          </a:prstGeom>
        </p:spPr>
      </p:pic>
    </p:spTree>
    <p:extLst>
      <p:ext uri="{BB962C8B-B14F-4D97-AF65-F5344CB8AC3E}">
        <p14:creationId xmlns:p14="http://schemas.microsoft.com/office/powerpoint/2010/main" val="326816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C573-EFD0-45CE-8CE2-FA116D1668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7B1038-5502-45F8-A0C6-252AC3A0E1F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73A885-1DB6-43E6-8132-23D5CDA672DF}"/>
              </a:ext>
            </a:extLst>
          </p:cNvPr>
          <p:cNvPicPr>
            <a:picLocks noChangeAspect="1"/>
          </p:cNvPicPr>
          <p:nvPr/>
        </p:nvPicPr>
        <p:blipFill>
          <a:blip r:embed="rId2"/>
          <a:stretch>
            <a:fillRect/>
          </a:stretch>
        </p:blipFill>
        <p:spPr>
          <a:xfrm>
            <a:off x="0" y="1054"/>
            <a:ext cx="12192000" cy="6855891"/>
          </a:xfrm>
          <a:prstGeom prst="rect">
            <a:avLst/>
          </a:prstGeom>
        </p:spPr>
      </p:pic>
    </p:spTree>
    <p:extLst>
      <p:ext uri="{BB962C8B-B14F-4D97-AF65-F5344CB8AC3E}">
        <p14:creationId xmlns:p14="http://schemas.microsoft.com/office/powerpoint/2010/main" val="182785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EC82-E4F1-4266-B04F-4F27B46E47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7DAF2E-71E0-4983-B62F-46390EF39AB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534CDE-AC18-4386-ACF8-6FC777DD7697}"/>
              </a:ext>
            </a:extLst>
          </p:cNvPr>
          <p:cNvPicPr>
            <a:picLocks noChangeAspect="1"/>
          </p:cNvPicPr>
          <p:nvPr/>
        </p:nvPicPr>
        <p:blipFill>
          <a:blip r:embed="rId2"/>
          <a:stretch>
            <a:fillRect/>
          </a:stretch>
        </p:blipFill>
        <p:spPr>
          <a:xfrm>
            <a:off x="0" y="1619"/>
            <a:ext cx="12192000" cy="6854761"/>
          </a:xfrm>
          <a:prstGeom prst="rect">
            <a:avLst/>
          </a:prstGeom>
        </p:spPr>
      </p:pic>
    </p:spTree>
    <p:extLst>
      <p:ext uri="{BB962C8B-B14F-4D97-AF65-F5344CB8AC3E}">
        <p14:creationId xmlns:p14="http://schemas.microsoft.com/office/powerpoint/2010/main" val="121774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E280-8D3C-4D36-AF39-70FEA1B119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ED4688-B601-498F-B72F-CE3727CAA92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022EB03-9777-4F12-96B3-4FBF6109AE8C}"/>
              </a:ext>
            </a:extLst>
          </p:cNvPr>
          <p:cNvPicPr>
            <a:picLocks noChangeAspect="1"/>
          </p:cNvPicPr>
          <p:nvPr/>
        </p:nvPicPr>
        <p:blipFill>
          <a:blip r:embed="rId2"/>
          <a:stretch>
            <a:fillRect/>
          </a:stretch>
        </p:blipFill>
        <p:spPr>
          <a:xfrm>
            <a:off x="0" y="-7081"/>
            <a:ext cx="12191999" cy="6872162"/>
          </a:xfrm>
          <a:prstGeom prst="rect">
            <a:avLst/>
          </a:prstGeom>
        </p:spPr>
      </p:pic>
    </p:spTree>
    <p:extLst>
      <p:ext uri="{BB962C8B-B14F-4D97-AF65-F5344CB8AC3E}">
        <p14:creationId xmlns:p14="http://schemas.microsoft.com/office/powerpoint/2010/main" val="35950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6979-467E-4F2F-A618-0C8D8295C5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BFA3AF-C4C4-4EC7-8559-32D7A35CDA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C77E78-5E78-4140-994E-29FC240E7887}"/>
              </a:ext>
            </a:extLst>
          </p:cNvPr>
          <p:cNvPicPr>
            <a:picLocks noChangeAspect="1"/>
          </p:cNvPicPr>
          <p:nvPr/>
        </p:nvPicPr>
        <p:blipFill>
          <a:blip r:embed="rId2"/>
          <a:stretch>
            <a:fillRect/>
          </a:stretch>
        </p:blipFill>
        <p:spPr>
          <a:xfrm>
            <a:off x="-3179" y="1785"/>
            <a:ext cx="12195179" cy="6856215"/>
          </a:xfrm>
          <a:prstGeom prst="rect">
            <a:avLst/>
          </a:prstGeom>
        </p:spPr>
      </p:pic>
    </p:spTree>
    <p:extLst>
      <p:ext uri="{BB962C8B-B14F-4D97-AF65-F5344CB8AC3E}">
        <p14:creationId xmlns:p14="http://schemas.microsoft.com/office/powerpoint/2010/main" val="211871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A1E3-5C5C-4086-BAD5-76AAB5B0B6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289281-DDEE-4AEC-AD38-5604D89C5D4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1F5EBC4-FBA0-4A5E-B995-16688D75309F}"/>
              </a:ext>
            </a:extLst>
          </p:cNvPr>
          <p:cNvPicPr>
            <a:picLocks noChangeAspect="1"/>
          </p:cNvPicPr>
          <p:nvPr/>
        </p:nvPicPr>
        <p:blipFill>
          <a:blip r:embed="rId2"/>
          <a:stretch>
            <a:fillRect/>
          </a:stretch>
        </p:blipFill>
        <p:spPr>
          <a:xfrm>
            <a:off x="0" y="4756"/>
            <a:ext cx="12192000" cy="6848488"/>
          </a:xfrm>
          <a:prstGeom prst="rect">
            <a:avLst/>
          </a:prstGeom>
        </p:spPr>
      </p:pic>
    </p:spTree>
    <p:extLst>
      <p:ext uri="{BB962C8B-B14F-4D97-AF65-F5344CB8AC3E}">
        <p14:creationId xmlns:p14="http://schemas.microsoft.com/office/powerpoint/2010/main" val="28132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2EFF-78F0-4B3E-9E7F-77773FED3A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EDCFC6-D58F-4C01-B9AA-E069412103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E36D964-045A-4345-A292-08364280C45B}"/>
              </a:ext>
            </a:extLst>
          </p:cNvPr>
          <p:cNvPicPr>
            <a:picLocks noChangeAspect="1"/>
          </p:cNvPicPr>
          <p:nvPr/>
        </p:nvPicPr>
        <p:blipFill>
          <a:blip r:embed="rId2"/>
          <a:stretch>
            <a:fillRect/>
          </a:stretch>
        </p:blipFill>
        <p:spPr>
          <a:xfrm>
            <a:off x="3064" y="0"/>
            <a:ext cx="12185872" cy="6858000"/>
          </a:xfrm>
          <a:prstGeom prst="rect">
            <a:avLst/>
          </a:prstGeom>
        </p:spPr>
      </p:pic>
    </p:spTree>
    <p:extLst>
      <p:ext uri="{BB962C8B-B14F-4D97-AF65-F5344CB8AC3E}">
        <p14:creationId xmlns:p14="http://schemas.microsoft.com/office/powerpoint/2010/main" val="248292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D21B-D0F9-4119-AA98-4603FC8EBC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62F36D-AD43-4F10-A23E-0BA2A69462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4E2D8F-EA60-41CE-99D0-D589E5F46BFA}"/>
              </a:ext>
            </a:extLst>
          </p:cNvPr>
          <p:cNvPicPr>
            <a:picLocks noChangeAspect="1"/>
          </p:cNvPicPr>
          <p:nvPr/>
        </p:nvPicPr>
        <p:blipFill rotWithShape="1">
          <a:blip r:embed="rId2"/>
          <a:srcRect r="547"/>
          <a:stretch/>
        </p:blipFill>
        <p:spPr>
          <a:xfrm>
            <a:off x="-13004" y="7299"/>
            <a:ext cx="12138200" cy="6850701"/>
          </a:xfrm>
          <a:prstGeom prst="rect">
            <a:avLst/>
          </a:prstGeom>
        </p:spPr>
      </p:pic>
    </p:spTree>
    <p:extLst>
      <p:ext uri="{BB962C8B-B14F-4D97-AF65-F5344CB8AC3E}">
        <p14:creationId xmlns:p14="http://schemas.microsoft.com/office/powerpoint/2010/main" val="31069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9D8EC2BB-E07E-0893-D360-8244729884D2}"/>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MAT-2004288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0953-6E08-4F61-AF2A-4ABE2726A3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6C658E-7309-49C5-BAB7-A544A78C1B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A7C192-50E4-4C8A-95F6-664E4342BE7D}"/>
              </a:ext>
            </a:extLst>
          </p:cNvPr>
          <p:cNvPicPr>
            <a:picLocks noChangeAspect="1"/>
          </p:cNvPicPr>
          <p:nvPr/>
        </p:nvPicPr>
        <p:blipFill>
          <a:blip r:embed="rId2"/>
          <a:stretch>
            <a:fillRect/>
          </a:stretch>
        </p:blipFill>
        <p:spPr>
          <a:xfrm>
            <a:off x="0" y="1968"/>
            <a:ext cx="12192000" cy="6854063"/>
          </a:xfrm>
          <a:prstGeom prst="rect">
            <a:avLst/>
          </a:prstGeom>
        </p:spPr>
      </p:pic>
    </p:spTree>
    <p:extLst>
      <p:ext uri="{BB962C8B-B14F-4D97-AF65-F5344CB8AC3E}">
        <p14:creationId xmlns:p14="http://schemas.microsoft.com/office/powerpoint/2010/main" val="232734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52A2-38C6-4802-BF67-19C7BC312B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79631E-27CF-4E0D-BC1F-895007B82BE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A89C03-BF66-49AC-9F8F-46EEA2BD787C}"/>
              </a:ext>
            </a:extLst>
          </p:cNvPr>
          <p:cNvPicPr>
            <a:picLocks noChangeAspect="1"/>
          </p:cNvPicPr>
          <p:nvPr/>
        </p:nvPicPr>
        <p:blipFill>
          <a:blip r:embed="rId2"/>
          <a:stretch>
            <a:fillRect/>
          </a:stretch>
        </p:blipFill>
        <p:spPr>
          <a:xfrm>
            <a:off x="0" y="1968"/>
            <a:ext cx="12192000" cy="6854063"/>
          </a:xfrm>
          <a:prstGeom prst="rect">
            <a:avLst/>
          </a:prstGeom>
        </p:spPr>
      </p:pic>
    </p:spTree>
    <p:extLst>
      <p:ext uri="{BB962C8B-B14F-4D97-AF65-F5344CB8AC3E}">
        <p14:creationId xmlns:p14="http://schemas.microsoft.com/office/powerpoint/2010/main" val="408558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40CF-5D75-4E7F-923C-C133733CD7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F61B4F-786F-492C-ACA5-A6415C65862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5B580D-E883-4950-BCF1-D9A02E4BB8F0}"/>
              </a:ext>
            </a:extLst>
          </p:cNvPr>
          <p:cNvPicPr>
            <a:picLocks noChangeAspect="1"/>
          </p:cNvPicPr>
          <p:nvPr/>
        </p:nvPicPr>
        <p:blipFill>
          <a:blip r:embed="rId2"/>
          <a:stretch>
            <a:fillRect/>
          </a:stretch>
        </p:blipFill>
        <p:spPr>
          <a:xfrm>
            <a:off x="0" y="4756"/>
            <a:ext cx="12192000" cy="6848488"/>
          </a:xfrm>
          <a:prstGeom prst="rect">
            <a:avLst/>
          </a:prstGeom>
        </p:spPr>
      </p:pic>
    </p:spTree>
    <p:extLst>
      <p:ext uri="{BB962C8B-B14F-4D97-AF65-F5344CB8AC3E}">
        <p14:creationId xmlns:p14="http://schemas.microsoft.com/office/powerpoint/2010/main" val="23764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0543-8B5B-4358-A0F5-72AF684406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AF4A58-DFA3-4801-989A-BEEBC3865A1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5CCCBBA-6457-4AAE-B764-0C69F2F4E722}"/>
              </a:ext>
            </a:extLst>
          </p:cNvPr>
          <p:cNvPicPr>
            <a:picLocks noChangeAspect="1"/>
          </p:cNvPicPr>
          <p:nvPr/>
        </p:nvPicPr>
        <p:blipFill>
          <a:blip r:embed="rId2"/>
          <a:stretch>
            <a:fillRect/>
          </a:stretch>
        </p:blipFill>
        <p:spPr>
          <a:xfrm>
            <a:off x="3064" y="0"/>
            <a:ext cx="12185872" cy="6858000"/>
          </a:xfrm>
          <a:prstGeom prst="rect">
            <a:avLst/>
          </a:prstGeom>
        </p:spPr>
      </p:pic>
    </p:spTree>
    <p:extLst>
      <p:ext uri="{BB962C8B-B14F-4D97-AF65-F5344CB8AC3E}">
        <p14:creationId xmlns:p14="http://schemas.microsoft.com/office/powerpoint/2010/main" val="389631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2146-336C-4B8A-ABAF-496899649F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2F2D67-972C-41C1-A312-97E1CD8A3EB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565001-A94F-4610-8674-730F2ED0192F}"/>
              </a:ext>
            </a:extLst>
          </p:cNvPr>
          <p:cNvPicPr>
            <a:picLocks noChangeAspect="1"/>
          </p:cNvPicPr>
          <p:nvPr/>
        </p:nvPicPr>
        <p:blipFill>
          <a:blip r:embed="rId2"/>
          <a:stretch>
            <a:fillRect/>
          </a:stretch>
        </p:blipFill>
        <p:spPr>
          <a:xfrm>
            <a:off x="0" y="8458"/>
            <a:ext cx="12192000" cy="6841084"/>
          </a:xfrm>
          <a:prstGeom prst="rect">
            <a:avLst/>
          </a:prstGeom>
        </p:spPr>
      </p:pic>
    </p:spTree>
    <p:extLst>
      <p:ext uri="{BB962C8B-B14F-4D97-AF65-F5344CB8AC3E}">
        <p14:creationId xmlns:p14="http://schemas.microsoft.com/office/powerpoint/2010/main" val="346787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3970-1AB4-4250-B2D6-808327DC3B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308C3C-7058-4169-B122-1097D287CB3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0133E7E-86E8-49E3-859D-8B86322D9B1C}"/>
              </a:ext>
            </a:extLst>
          </p:cNvPr>
          <p:cNvPicPr>
            <a:picLocks noChangeAspect="1"/>
          </p:cNvPicPr>
          <p:nvPr/>
        </p:nvPicPr>
        <p:blipFill>
          <a:blip r:embed="rId2"/>
          <a:stretch>
            <a:fillRect/>
          </a:stretch>
        </p:blipFill>
        <p:spPr>
          <a:xfrm>
            <a:off x="0" y="1968"/>
            <a:ext cx="12192000" cy="6854063"/>
          </a:xfrm>
          <a:prstGeom prst="rect">
            <a:avLst/>
          </a:prstGeom>
        </p:spPr>
      </p:pic>
    </p:spTree>
    <p:extLst>
      <p:ext uri="{BB962C8B-B14F-4D97-AF65-F5344CB8AC3E}">
        <p14:creationId xmlns:p14="http://schemas.microsoft.com/office/powerpoint/2010/main" val="266136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E596-9DAC-4802-AB49-EDE97F8B1A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DC163-0825-49E7-9A1A-87AC208EA2B5}"/>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A47A8F4-63D6-4D0C-8BBC-46EC2151A8EC}"/>
              </a:ext>
            </a:extLst>
          </p:cNvPr>
          <p:cNvPicPr>
            <a:picLocks noChangeAspect="1"/>
          </p:cNvPicPr>
          <p:nvPr/>
        </p:nvPicPr>
        <p:blipFill>
          <a:blip r:embed="rId2"/>
          <a:stretch>
            <a:fillRect/>
          </a:stretch>
        </p:blipFill>
        <p:spPr>
          <a:xfrm>
            <a:off x="0" y="4756"/>
            <a:ext cx="12192000" cy="6848488"/>
          </a:xfrm>
          <a:prstGeom prst="rect">
            <a:avLst/>
          </a:prstGeom>
        </p:spPr>
      </p:pic>
    </p:spTree>
    <p:extLst>
      <p:ext uri="{BB962C8B-B14F-4D97-AF65-F5344CB8AC3E}">
        <p14:creationId xmlns:p14="http://schemas.microsoft.com/office/powerpoint/2010/main" val="382969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49A0EFD45FA458300F132B129A4C4" ma:contentTypeVersion="12" ma:contentTypeDescription="Create a new document." ma:contentTypeScope="" ma:versionID="2077b32d59a6f1b495005d0885af479b">
  <xsd:schema xmlns:xsd="http://www.w3.org/2001/XMLSchema" xmlns:xs="http://www.w3.org/2001/XMLSchema" xmlns:p="http://schemas.microsoft.com/office/2006/metadata/properties" xmlns:ns3="9b1bbf76-24db-40ef-8d3e-8945c1cef03e" xmlns:ns4="8fb566aa-38dd-4d61-8d6f-74a21bf8ec12" targetNamespace="http://schemas.microsoft.com/office/2006/metadata/properties" ma:root="true" ma:fieldsID="59881e77def9e39a380a969a4e926b26" ns3:_="" ns4:_="">
    <xsd:import namespace="9b1bbf76-24db-40ef-8d3e-8945c1cef03e"/>
    <xsd:import namespace="8fb566aa-38dd-4d61-8d6f-74a21bf8ec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bbf76-24db-40ef-8d3e-8945c1cef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b566aa-38dd-4d61-8d6f-74a21bf8e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34F21-B75C-4EA4-AE28-801BB91AE217}">
  <ds:schemaRefs>
    <ds:schemaRef ds:uri="http://schemas.microsoft.com/sharepoint/v3/contenttype/forms"/>
  </ds:schemaRefs>
</ds:datastoreItem>
</file>

<file path=customXml/itemProps2.xml><?xml version="1.0" encoding="utf-8"?>
<ds:datastoreItem xmlns:ds="http://schemas.openxmlformats.org/officeDocument/2006/customXml" ds:itemID="{23D1FC13-7C08-4D83-87F0-AA4BF46D5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bbf76-24db-40ef-8d3e-8945c1cef03e"/>
    <ds:schemaRef ds:uri="8fb566aa-38dd-4d61-8d6f-74a21bf8e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DE0AD8-396D-42DB-9CBF-68FC017A4550}">
  <ds:schemaRefs>
    <ds:schemaRef ds:uri="http://purl.org/dc/dcmitype/"/>
    <ds:schemaRef ds:uri="http://schemas.microsoft.com/office/infopath/2007/PartnerControls"/>
    <ds:schemaRef ds:uri="http://purl.org/dc/elements/1.1/"/>
    <ds:schemaRef ds:uri="http://schemas.microsoft.com/office/2006/metadata/properties"/>
    <ds:schemaRef ds:uri="9b1bbf76-24db-40ef-8d3e-8945c1cef03e"/>
    <ds:schemaRef ds:uri="http://schemas.microsoft.com/office/2006/documentManagement/types"/>
    <ds:schemaRef ds:uri="http://schemas.openxmlformats.org/package/2006/metadata/core-properties"/>
    <ds:schemaRef ds:uri="8fb566aa-38dd-4d61-8d6f-74a21bf8ec1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1562</TotalTime>
  <Words>315</Words>
  <Application>Microsoft Office PowerPoint</Application>
  <PresentationFormat>Widescreen</PresentationFormat>
  <Paragraphs>6</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Chuang</dc:creator>
  <cp:lastModifiedBy>Pingel, Michelle L</cp:lastModifiedBy>
  <cp:revision>13</cp:revision>
  <dcterms:created xsi:type="dcterms:W3CDTF">2019-05-31T18:38:35Z</dcterms:created>
  <dcterms:modified xsi:type="dcterms:W3CDTF">2023-05-23T18:04:17Z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0x010100F5C49A0EFD45FA458300F132B129A4C4</vt:lpwstr>
  </property>
</Properties>
</file>