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0" r:id="rId3"/>
    <p:sldMasterId id="2147484032" r:id="rId4"/>
  </p:sldMasterIdLst>
  <p:notesMasterIdLst>
    <p:notesMasterId r:id="rId34"/>
  </p:notesMasterIdLst>
  <p:handoutMasterIdLst>
    <p:handoutMasterId r:id="rId35"/>
  </p:handoutMasterIdLst>
  <p:sldIdLst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1550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333333"/>
    <a:srgbClr val="00FF00"/>
    <a:srgbClr val="DCE6F2"/>
    <a:srgbClr val="152649"/>
    <a:srgbClr val="50870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C3C958-EF44-4551-89BC-3372AF387A65}" v="1" dt="2020-05-18T17:22:36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3" autoAdjust="0"/>
    <p:restoredTop sz="82051" autoAdjust="0"/>
  </p:normalViewPr>
  <p:slideViewPr>
    <p:cSldViewPr snapToGrid="0" snapToObjects="1">
      <p:cViewPr>
        <p:scale>
          <a:sx n="80" d="100"/>
          <a:sy n="80" d="100"/>
        </p:scale>
        <p:origin x="244" y="-10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BEA76-995C-4A03-94B1-D10238080D68}" type="datetimeFigureOut">
              <a:rPr lang="en-US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FE57CF-8E23-4C18-B71F-35A628537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93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D46FA-E882-46A8-AE4B-943290F68A5B}" type="datetimeFigureOut">
              <a:rPr lang="en-US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24" tIns="48313" rIns="96624" bIns="483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F46DED-5E1B-47B0-B5ED-B89AF3024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737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461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00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47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00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492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37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5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449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42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37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4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94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848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092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45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4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174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443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282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07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73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8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67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08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50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65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412B90-B6B6-49BA-88C4-DD3C1BC44C3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20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1C94-CC3A-4AAF-A3DF-A3AF7C996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41834-2E1E-4BA2-9B33-87729AAE0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8BB33-83DE-4A54-920F-D6C5049E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EA88A-37B2-4FD9-8E31-293DB833EE2D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7D48-7E8A-4FC1-80DA-FB228A75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BD9D-7409-4E72-A97D-EFF6A30F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6F519-DF9F-4853-B830-FCB1A6BD27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2FD57-88D0-4A6B-804D-171BAD3A895E}"/>
              </a:ext>
            </a:extLst>
          </p:cNvPr>
          <p:cNvCxnSpPr/>
          <p:nvPr userDrawn="1"/>
        </p:nvCxnSpPr>
        <p:spPr>
          <a:xfrm>
            <a:off x="1060385" y="3450431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B98F-7172-411F-A322-060F5D6F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44CBC-C2AA-4B0A-9F4E-8BD2B1B3A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23CAD-CF27-4C00-BB7F-CD0E5699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0D8F7-5124-42B2-8D62-D5AC870ACC44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51A21-6CCF-4BB2-889A-FAB7B273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C8FF-4969-4591-8FE9-DA44814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AB24B-D6EF-49A6-AA55-6EA9395AD7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3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4E85B0-A5CB-48B4-97A1-ACB4B740C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821BE-4458-4381-9387-806F74747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086C6-64F1-48B8-9F39-76B0BE1C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0740C-1E1A-422F-BEB9-EB97767A89E5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B31FA-304D-428B-808E-8C0D1A9F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8998-1CE7-460B-A50D-DB91A301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EE20D-E524-4723-9D50-DD00506EF3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58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60385" y="3521596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2093"/>
            <a:ext cx="10363200" cy="1113492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79662"/>
            <a:ext cx="10363200" cy="857927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4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0" y="1427648"/>
            <a:ext cx="10972800" cy="4579459"/>
          </a:xfrm>
        </p:spPr>
        <p:txBody>
          <a:bodyPr/>
          <a:lstStyle>
            <a:lvl1pPr marL="284156" indent="-284156">
              <a:buClr>
                <a:srgbClr val="BA0023"/>
              </a:buClr>
              <a:buFont typeface="Arial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9899" indent="-285744">
              <a:buClr>
                <a:srgbClr val="BA0023"/>
              </a:buClr>
              <a:buFont typeface="Lucida Grande"/>
              <a:buChar char="–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3255" indent="-233357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674" indent="-225420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5682" indent="-227008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8208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6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6292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0385" y="4391019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0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4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84292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0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293515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8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3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AA90-D228-4F60-877D-59245D98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59A9E-43FB-41AF-B05B-2A35FADC1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26DB4-03FC-49C4-899E-FAFB6943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C85F5-695E-4672-A440-3698AFE5D96D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71CA9-6A7F-44FF-A490-120F76FB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A1F1-5EC7-401E-96B4-9155F765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9B8C5-A708-4140-9231-65EFB7BC2F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0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55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13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4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2FE4-A459-4E3C-826A-965B5629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797FE-E90C-428F-A8AE-C8E47F6F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BFA3-FAB1-4535-B84E-A701F214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53ED2-A270-40A5-8C05-2F4C6A6A8CD7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2CFC-BF9E-4483-BFBB-7932B460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B6A22-0E96-4129-80C8-986BC267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1F85D-0462-4EBD-A9F9-C81E8F918D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2ADC27-2E93-4980-B77B-2CB42A442477}"/>
              </a:ext>
            </a:extLst>
          </p:cNvPr>
          <p:cNvCxnSpPr/>
          <p:nvPr userDrawn="1"/>
        </p:nvCxnSpPr>
        <p:spPr>
          <a:xfrm>
            <a:off x="1060385" y="4315619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2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CD5B-B9DD-44C0-A449-FAFAD6CC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9C2D-0A08-4568-BDAD-5D89079F9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C0CC-2AA4-487E-9514-90CC43595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3FA9F-66BB-494D-91EB-D5A84C9D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9D7B3-8FCE-45DA-831B-8EFF09E89897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0CE03-7405-4233-AD7F-C859152C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194B0-E3FB-4EA1-85E6-53C2DCC2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E2B9-F626-46B5-B385-532F2D8A30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1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EA52-90F2-486D-90A6-55595D61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C1CBA-0F0B-44E0-BF8E-5F88504F9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31843-E8FD-4BEA-AFC2-63037232F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6DBE9-349C-491D-A02A-D4702A63B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EEF00-2E84-4F46-9CE0-1262E9716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91BC2-C03E-4D1B-A504-623933D6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40B5D-1983-408E-A4AE-35B91F3CCEFE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97BD-7730-4F12-907A-58CE330D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14C41-D6B3-49FE-A68E-0CB7339F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C8A1E-1286-4666-B508-0010727D34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9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924F-F677-4D78-AEBE-43A8435A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C2F2A-7319-4CE1-8E67-77E95E9F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BD65B-0632-479A-94BF-4340749329E2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7FF4-9A1D-49EE-BA6B-D948D74A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B181E-5B90-4140-BF57-9ED9E16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129DA-12A5-420A-A815-6666F423B9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DA1B0-DAE6-45B4-B348-29EE5548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504C3-B6F7-47DC-B6A5-765494F79857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6CED9-8A9E-4B98-8FCD-F3B04E2B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81633-9301-4E25-B9F0-C1F84AA1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6DDE4-4CD0-4E96-93E7-E24CCA5371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82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C12F-389A-4FBC-827C-F140C79E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F0B66-1DDA-44F7-922A-0070520E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9AE0-7AD5-4082-BC1F-D8B94B39A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88728-AFA1-4754-94C1-ADD14EAD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E5ED6-D79D-4AC7-8C6A-17510F2332AA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8A1FC-B3B0-4495-A6EE-F3E9C86B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13BED-9EDB-4530-9983-1D5B411B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3BFB5-A8BF-4171-BBEF-6050849B29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5FED-568E-404C-9F89-55A9EC48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C3C94-5EDB-415F-8404-51BEFF107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70FDA-42D3-4E57-A196-7CC1EBA27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BAB6-D923-4F59-B8C7-9C5EE022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0B688-AAFE-49EA-B2A0-E59AEEC331D8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E7BA7-782A-4154-A72F-95870088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77649-1B8D-4FB0-A319-8FE04551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C4764-CA3C-4E40-991A-4FB8977B8A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0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815B-9E95-4BD8-A6C6-0C7C3957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AF991-AD82-4FFC-81B5-A029DFB9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69B9-1388-43E6-B936-4CEB67E81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647209-BE93-4D96-86BA-B859B59E69A0}" type="datetime1">
              <a:rPr lang="en-US" smtClean="0"/>
              <a:pPr>
                <a:defRPr/>
              </a:pPr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500D3-001C-4433-B6CB-56ECCA0B5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2386-93B5-4352-B333-A6A503D5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E2242E-FBD5-452F-98AE-D9B21B3042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9313"/>
            <a:ext cx="10972800" cy="94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0480"/>
            <a:ext cx="10972800" cy="45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84156" indent="-284156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569899" indent="-285744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2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803255" indent="-233357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2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028674" indent="-225420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255682" indent="-227008" algn="l" defTabSz="457189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A90AD-276B-439F-995B-BF86BF51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E2ED3-7690-42F9-BD0D-B4BC8B80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F0045-DD92-403B-8D46-98C5038FE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B11C8-7B8E-4CB5-8076-CB6C4DB3B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7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B997D-D392-49C8-9BE7-FE5F5B9F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1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9E2F7-047B-4841-BC17-A0F06797D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B0CC5-D2AF-4D80-B11E-7F9672B0C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8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69A89-AEEC-4765-94B3-0B1BE94B8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95821-8EE0-4FA1-AE3B-8DEE6B442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AA457-54A5-4ABB-97B6-945B0CFC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1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46069-7933-4A41-8124-E577F81B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B7350-4CF2-4E78-B2C2-787A8387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0DEC4-7A89-45AB-A35F-9A1B35C87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F9E14-B1DD-46FB-8E66-713F85387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2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CF08B-1783-46D7-91E8-BD7921BA6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C84551-FE06-4871-B1ED-F08FB3EB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DE1FA-B212-41B9-B7C9-D77A48AE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0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603F9-E6CD-4FEA-B9D8-ABDE916E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6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3E02-B7A1-4BA7-B654-02CC2C8B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7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72AA7-1CC3-4F33-B308-51740310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9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D5E1E-75FB-4AB3-A014-916B998C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8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683-6D10-4F07-9C8E-F4D1B60F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0" y="3429001"/>
            <a:ext cx="6155133" cy="3428999"/>
          </a:xfrm>
        </p:spPr>
        <p:txBody>
          <a:bodyPr>
            <a:normAutofit fontScale="25000" lnSpcReduction="20000"/>
          </a:bodyPr>
          <a:lstStyle/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Abbott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One St. Jude Medical Dr., St. Paul, MN 55117 USA, Tel: 1 651 756 2000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000000"/>
                </a:solidFill>
              </a:rPr>
              <a:t>cardiovascular.abbott</a:t>
            </a:r>
            <a:endParaRPr lang="en-US" sz="3200" dirty="0">
              <a:solidFill>
                <a:srgbClr val="000000"/>
              </a:solidFill>
            </a:endParaRP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Rx Only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Important Safety Information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Brief Summary</a:t>
            </a:r>
            <a:r>
              <a:rPr lang="en-US" sz="3200" dirty="0">
                <a:solidFill>
                  <a:srgbClr val="000000"/>
                </a:solidFill>
              </a:rPr>
              <a:t>: Prior to using these devices, please review the Instructions for Use for a complete listing of indications, contraindications, warnings, precautions, potential adverse events and directions for use.</a:t>
            </a: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3™ LVAS 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indicated for providing short- and long-term mechanical circulatory support (e.g., as bridge to transplant or myocardial recovery, or destination therapy) in patients with advanced refractory left ventricular heart failure.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Contraindications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contraindicated for patients who cannot tolerate, or who are allergic to, anticoagulation therapy.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Adverse Events: </a:t>
            </a:r>
            <a:r>
              <a:rPr lang="en-US" sz="3200" dirty="0">
                <a:solidFill>
                  <a:srgbClr val="000000"/>
                </a:solidFill>
              </a:rPr>
              <a:t>Adverse events that may be associated with the use of the HeartMate 3 Left Ventricular Assist System are: death, bleeding, cardiac arrhythmia, localized infection, right heart failure, respiratory failure, device malfunctions, driveline infection, renal dysfunction, sepsis, stroke, other neurological event (not stroke-related), hepatic dysfunction, psychiatric episode, venous thromboembolism, hypertension, arterial non-central nervous system (CNS) thromboembolism, pericardial fluid collection, pump pocket or pseudo pocket infection, myocardial infarction, wound dehiscence, hemolysis (not associated with suspected device thrombosis) or pump thrombosis.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™ Indicates a trademark of the Abbott group of companies.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‡ Indicates a third party trademark, which is property of its respective owner.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© 2020 Abbott. All Rights Reserved.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MAT-2004344 v1.0</a:t>
            </a:r>
            <a:r>
              <a:rPr lang="en-US" sz="3200" dirty="0">
                <a:solidFill>
                  <a:srgbClr val="000000"/>
                </a:solidFill>
              </a:rPr>
              <a:t>| Item approved for U.S. use only.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76BAC0-FB81-4DD4-AD2E-952C1760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76407-A493-47D0-AD14-EC7DC34B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1D4BD-6AB4-45CF-B2C2-3C25B3E2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5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40CBF-A0A9-4C61-B55F-B6A4C985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7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90A8E-031F-4882-A3A6-69E955CD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9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678A5-0348-4152-9BB0-64A835C6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32191-2D32-4D4E-B191-63D04C94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8E61-1592-4D14-8AA7-97CFF137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ondary_x0020_Directory xmlns="b2417c03-c778-4162-b767-a635df251c3c">57</Secondary_x0020_Directory>
    <Version_x0020_Date xmlns="b2417c03-c778-4162-b767-a635df251c3c" xsi:nil="true"/>
    <IRB_x0020_Expiration xmlns="b2417c03-c778-4162-b767-a635df251c3c" xsi:nil="true"/>
    <Associated_x0020_Documents xmlns="b2417c03-c778-4162-b767-a635df251c3c">
      <Url xsi:nil="true"/>
      <Description xsi:nil="true"/>
    </Associated_x0020_Documents>
    <Version_x0020_Number xmlns="b2417c03-c778-4162-b767-a635df251c3c" xsi:nil="true"/>
    <Primary_x0020_Directory xmlns="b2417c03-c778-4162-b767-a635df251c3c">1</Primary_x0020_Directory>
    <Expiration_x0020_Date0 xmlns="b2417c03-c778-4162-b767-a635df251c3c" xsi:nil="true"/>
    <Study xmlns="b2417c03-c778-4162-b767-a635df251c3c">
      <Value>2</Value>
    </Study>
    <Site xmlns="b2417c03-c778-4162-b767-a635df251c3c"/>
    <Effective_x0020_Date xmlns="b2417c03-c778-4162-b767-a635df251c3c" xsi:nil="true"/>
    <Level_x0020_4 xmlns="b2417c03-c778-4162-b767-a635df251c3c">43</Level_x0020_4>
    <Associated_x0020_Document xmlns="b2417c03-c778-4162-b767-a635df251c3c">false</Associated_x0020_Document>
    <IRB_x0020_Approval xmlns="b2417c03-c778-4162-b767-a635df251c3c" xsi:nil="true"/>
    <Keyword xmlns="b2417c03-c778-4162-b767-a635df251c3c"/>
    <Date_x0020_Sent_x0020_to_x0020_Site xmlns="b2417c03-c778-4162-b767-a635df251c3c" xsi:nil="true"/>
    <Date_x0020_Received_x0020_by_x0020_Thoratec xmlns="b2417c03-c778-4162-b767-a635df251c3c" xsi:nil="true"/>
    <Personnel xmlns="b2417c03-c778-4162-b767-a635df251c3c"/>
    <Predecessors xmlns="http://schemas.microsoft.com/sharepoint/v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5DCA2855C1D469FF7BEF12C35A869" ma:contentTypeVersion="51" ma:contentTypeDescription="Create a new document." ma:contentTypeScope="" ma:versionID="4dc110ea71703687f9fed664653d53e5">
  <xsd:schema xmlns:xsd="http://www.w3.org/2001/XMLSchema" xmlns:xs="http://www.w3.org/2001/XMLSchema" xmlns:p="http://schemas.microsoft.com/office/2006/metadata/properties" xmlns:ns2="b2417c03-c778-4162-b767-a635df251c3c" xmlns:ns3="http://schemas.microsoft.com/sharepoint/v4" targetNamespace="http://schemas.microsoft.com/office/2006/metadata/properties" ma:root="true" ma:fieldsID="81002f8378c8f07f0cf4a9ed81177b56" ns2:_="" ns3:_="">
    <xsd:import namespace="b2417c03-c778-4162-b767-a635df251c3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tudy" minOccurs="0"/>
                <xsd:element ref="ns2:Primary_x0020_Directory"/>
                <xsd:element ref="ns2:Secondary_x0020_Directory"/>
                <xsd:element ref="ns2:Level_x0020_4" minOccurs="0"/>
                <xsd:element ref="ns2:Site" minOccurs="0"/>
                <xsd:element ref="ns2:Keyword" minOccurs="0"/>
                <xsd:element ref="ns2:Personnel" minOccurs="0"/>
                <xsd:element ref="ns2:Associated_x0020_Document" minOccurs="0"/>
                <xsd:element ref="ns2:Associated_x0020_Documents" minOccurs="0"/>
                <xsd:element ref="ns3:Predecessors" minOccurs="0"/>
                <xsd:element ref="ns2:Site_x003a_ID" minOccurs="0"/>
                <xsd:element ref="ns2:Personnel_x003a_ID" minOccurs="0"/>
                <xsd:element ref="ns2:Study_x003a_ID" minOccurs="0"/>
                <xsd:element ref="ns2:Version_x0020_Number" minOccurs="0"/>
                <xsd:element ref="ns2:Version_x0020_Date" minOccurs="0"/>
                <xsd:element ref="ns2:IRB_x0020_Approval" minOccurs="0"/>
                <xsd:element ref="ns2:IRB_x0020_Expiration" minOccurs="0"/>
                <xsd:element ref="ns2:Expiration_x0020_Date0" minOccurs="0"/>
                <xsd:element ref="ns2:Effective_x0020_Date" minOccurs="0"/>
                <xsd:element ref="ns2:Date_x0020_Sent_x0020_to_x0020_Site" minOccurs="0"/>
                <xsd:element ref="ns2:Date_x0020_Received_x0020_by_x0020_Thorate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17c03-c778-4162-b767-a635df251c3c" elementFormDefault="qualified">
    <xsd:import namespace="http://schemas.microsoft.com/office/2006/documentManagement/types"/>
    <xsd:import namespace="http://schemas.microsoft.com/office/infopath/2007/PartnerControls"/>
    <xsd:element name="Study" ma:index="2" nillable="true" ma:displayName="Study" ma:list="{88d99c49-b8ec-4e60-9a6a-de4b4bc03364}" ma:internalName="Study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ary_x0020_Directory" ma:index="3" ma:displayName="Level 2" ma:indexed="true" ma:list="{65ae7242-36fa-4a96-a29f-2e58aa757551}" ma:internalName="Primary_x0020_Directory" ma:showField="Title">
      <xsd:simpleType>
        <xsd:restriction base="dms:Lookup"/>
      </xsd:simpleType>
    </xsd:element>
    <xsd:element name="Secondary_x0020_Directory" ma:index="4" ma:displayName="Level 3" ma:indexed="true" ma:list="{64a07803-dab2-47bb-a7e5-f94e4d1f4795}" ma:internalName="Secondary_x0020_Directory" ma:showField="Title">
      <xsd:simpleType>
        <xsd:restriction base="dms:Lookup"/>
      </xsd:simpleType>
    </xsd:element>
    <xsd:element name="Level_x0020_4" ma:index="5" nillable="true" ma:displayName="Level 4" ma:indexed="true" ma:list="{fa6e7cec-df8a-448d-8cf4-a55e97107818}" ma:internalName="Level_x0020_4" ma:showField="Title">
      <xsd:simpleType>
        <xsd:restriction base="dms:Lookup"/>
      </xsd:simpleType>
    </xsd:element>
    <xsd:element name="Site" ma:index="6" nillable="true" ma:displayName="Site" ma:list="{df2b1a68-eead-47be-b4ee-75f7a5bc36b1}" ma:internalName="Sit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yword" ma:index="7" nillable="true" ma:displayName="Keyword" ma:list="{d4401017-35aa-4337-98f6-0e9644b762f5}" ma:internalName="Keyword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" ma:index="8" nillable="true" ma:displayName="Personnel" ma:list="{48bee6fe-837f-4846-8f0f-15db0d2dc069}" ma:internalName="Personnel" ma:readOnly="false" ma:showField="Full_x0020_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ociated_x0020_Document" ma:index="9" nillable="true" ma:displayName="Associated Document" ma:default="0" ma:internalName="Associated_x0020_Document">
      <xsd:simpleType>
        <xsd:restriction base="dms:Boolean"/>
      </xsd:simpleType>
    </xsd:element>
    <xsd:element name="Associated_x0020_Documents" ma:index="10" nillable="true" ma:displayName="Associated Documents" ma:format="Hyperlink" ma:internalName="Associated_x0020_Document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ite_x003a_ID" ma:index="18" nillable="true" ma:displayName="Site:ID" ma:list="{df2b1a68-eead-47be-b4ee-75f7a5bc36b1}" ma:internalName="Site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_x003a_ID" ma:index="19" nillable="true" ma:displayName="Personnel:ID" ma:list="{48bee6fe-837f-4846-8f0f-15db0d2dc069}" ma:internalName="Personnel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udy_x003a_ID" ma:index="20" nillable="true" ma:displayName="Study:ID" ma:list="{88d99c49-b8ec-4e60-9a6a-de4b4bc03364}" ma:internalName="Study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rsion_x0020_Number" ma:index="21" nillable="true" ma:displayName="Version Number" ma:internalName="Version_x0020_Number">
      <xsd:simpleType>
        <xsd:restriction base="dms:Text">
          <xsd:maxLength value="255"/>
        </xsd:restriction>
      </xsd:simpleType>
    </xsd:element>
    <xsd:element name="Version_x0020_Date" ma:index="22" nillable="true" ma:displayName="Version Date" ma:format="DateOnly" ma:internalName="Version_x0020_Date">
      <xsd:simpleType>
        <xsd:restriction base="dms:DateTime"/>
      </xsd:simpleType>
    </xsd:element>
    <xsd:element name="IRB_x0020_Approval" ma:index="23" nillable="true" ma:displayName="IRB Approval" ma:format="DateOnly" ma:internalName="IRB_x0020_Approval">
      <xsd:simpleType>
        <xsd:restriction base="dms:DateTime"/>
      </xsd:simpleType>
    </xsd:element>
    <xsd:element name="IRB_x0020_Expiration" ma:index="24" nillable="true" ma:displayName="IRB Expiration" ma:format="DateOnly" ma:internalName="IRB_x0020_Expiration">
      <xsd:simpleType>
        <xsd:restriction base="dms:DateTime"/>
      </xsd:simpleType>
    </xsd:element>
    <xsd:element name="Expiration_x0020_Date0" ma:index="25" nillable="true" ma:displayName="Expiration Date" ma:format="DateOnly" ma:internalName="Expiration_x0020_Date0">
      <xsd:simpleType>
        <xsd:restriction base="dms:DateTime"/>
      </xsd:simpleType>
    </xsd:element>
    <xsd:element name="Effective_x0020_Date" ma:index="26" nillable="true" ma:displayName="Effective Date" ma:format="DateOnly" ma:internalName="Effective_x0020_Date">
      <xsd:simpleType>
        <xsd:restriction base="dms:DateTime"/>
      </xsd:simpleType>
    </xsd:element>
    <xsd:element name="Date_x0020_Sent_x0020_to_x0020_Site" ma:index="27" nillable="true" ma:displayName="Date Sent to Site" ma:format="DateOnly" ma:internalName="Date_x0020_Sent_x0020_to_x0020_Site">
      <xsd:simpleType>
        <xsd:restriction base="dms:DateTime"/>
      </xsd:simpleType>
    </xsd:element>
    <xsd:element name="Date_x0020_Received_x0020_by_x0020_Thoratec" ma:index="28" nillable="true" ma:displayName="Date Received by Thoratec" ma:format="DateOnly" ma:internalName="Date_x0020_Received_x0020_by_x0020_Thoratec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Predecessors" ma:index="11" nillable="true" ma:displayName="Predecessors" ma:list="Self" ma:internalName="Predecessor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02031-E2AB-420C-9B82-6CD8C4D741B6}">
  <ds:schemaRefs>
    <ds:schemaRef ds:uri="http://purl.org/dc/elements/1.1/"/>
    <ds:schemaRef ds:uri="http://schemas.microsoft.com/office/2006/metadata/properties"/>
    <ds:schemaRef ds:uri="b2417c03-c778-4162-b767-a635df251c3c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03FF6B-8815-45F0-9046-D4A46E2DD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17c03-c778-4162-b767-a635df251c3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332</Words>
  <Application>Microsoft Office PowerPoint</Application>
  <PresentationFormat>Widescreen</PresentationFormat>
  <Paragraphs>46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 Creative Strategy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3 Trial PPT Template</dc:title>
  <dc:creator>Giant User</dc:creator>
  <cp:lastModifiedBy>Mayer, Beverly</cp:lastModifiedBy>
  <cp:revision>1071</cp:revision>
  <cp:lastPrinted>2017-03-02T23:57:46Z</cp:lastPrinted>
  <dcterms:created xsi:type="dcterms:W3CDTF">2015-03-27T17:40:55Z</dcterms:created>
  <dcterms:modified xsi:type="dcterms:W3CDTF">2020-06-01T14:56:56Z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0x01010095D5DCA2855C1D469FF7BEF12C35A869</vt:lpwstr>
  </property>
</Properties>
</file>