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17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46D88-6B4B-4382-9D54-34006BF8CED9}" v="1" dt="2022-09-01T23:02:38.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81" d="100"/>
          <a:sy n="81" d="100"/>
        </p:scale>
        <p:origin x="7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solatti, Diana D" userId="c9e9981f-7e6b-40ce-99c1-1be7d19259d0" providerId="ADAL" clId="{0A246D88-6B4B-4382-9D54-34006BF8CED9}"/>
    <pc:docChg chg="custSel addSld modSld">
      <pc:chgData name="Consolatti, Diana D" userId="c9e9981f-7e6b-40ce-99c1-1be7d19259d0" providerId="ADAL" clId="{0A246D88-6B4B-4382-9D54-34006BF8CED9}" dt="2022-09-07T23:15:22.863" v="30" actId="20577"/>
      <pc:docMkLst>
        <pc:docMk/>
      </pc:docMkLst>
      <pc:sldChg chg="delSp modSp add mod">
        <pc:chgData name="Consolatti, Diana D" userId="c9e9981f-7e6b-40ce-99c1-1be7d19259d0" providerId="ADAL" clId="{0A246D88-6B4B-4382-9D54-34006BF8CED9}" dt="2022-09-07T23:15:22.863" v="30" actId="20577"/>
        <pc:sldMkLst>
          <pc:docMk/>
          <pc:sldMk cId="3219891137" sldId="1761"/>
        </pc:sldMkLst>
        <pc:spChg chg="del mod">
          <ac:chgData name="Consolatti, Diana D" userId="c9e9981f-7e6b-40ce-99c1-1be7d19259d0" providerId="ADAL" clId="{0A246D88-6B4B-4382-9D54-34006BF8CED9}" dt="2022-09-01T23:02:51.269" v="18" actId="478"/>
          <ac:spMkLst>
            <pc:docMk/>
            <pc:sldMk cId="3219891137" sldId="1761"/>
            <ac:spMk id="3" creationId="{F49A03BE-BE80-46FF-9947-37189999A3A5}"/>
          </ac:spMkLst>
        </pc:spChg>
        <pc:spChg chg="del mod">
          <ac:chgData name="Consolatti, Diana D" userId="c9e9981f-7e6b-40ce-99c1-1be7d19259d0" providerId="ADAL" clId="{0A246D88-6B4B-4382-9D54-34006BF8CED9}" dt="2022-09-01T23:02:50.523" v="17" actId="478"/>
          <ac:spMkLst>
            <pc:docMk/>
            <pc:sldMk cId="3219891137" sldId="1761"/>
            <ac:spMk id="4" creationId="{94CFC1B0-FA53-486B-BD4E-7CF6F4F14A80}"/>
          </ac:spMkLst>
        </pc:spChg>
        <pc:spChg chg="mod">
          <ac:chgData name="Consolatti, Diana D" userId="c9e9981f-7e6b-40ce-99c1-1be7d19259d0" providerId="ADAL" clId="{0A246D88-6B4B-4382-9D54-34006BF8CED9}" dt="2022-09-07T23:15:22.863" v="30" actId="20577"/>
          <ac:spMkLst>
            <pc:docMk/>
            <pc:sldMk cId="3219891137" sldId="1761"/>
            <ac:spMk id="7" creationId="{5631A917-D501-4478-A663-24106DE3761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ADC21-4EE1-4AB7-A2E9-86CD298829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327A64-29AE-4712-B30B-EAD5E7E84A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FE5A8D-8F20-4359-B932-38D603064CC4}"/>
              </a:ext>
            </a:extLst>
          </p:cNvPr>
          <p:cNvSpPr>
            <a:spLocks noGrp="1"/>
          </p:cNvSpPr>
          <p:nvPr>
            <p:ph type="dt" sz="half" idx="10"/>
          </p:nvPr>
        </p:nvSpPr>
        <p:spPr/>
        <p:txBody>
          <a:bodyPr/>
          <a:lstStyle/>
          <a:p>
            <a:fld id="{A0615DDD-D4A8-4973-A42D-82B2D2028743}" type="datetimeFigureOut">
              <a:rPr lang="en-US" smtClean="0"/>
              <a:t>9/7/2022</a:t>
            </a:fld>
            <a:endParaRPr lang="en-US"/>
          </a:p>
        </p:txBody>
      </p:sp>
      <p:sp>
        <p:nvSpPr>
          <p:cNvPr id="5" name="Footer Placeholder 4">
            <a:extLst>
              <a:ext uri="{FF2B5EF4-FFF2-40B4-BE49-F238E27FC236}">
                <a16:creationId xmlns:a16="http://schemas.microsoft.com/office/drawing/2014/main" id="{874C3A1F-D936-4720-9D87-38C37923F7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A5D3D-0A9A-4816-826A-8DF88AE4CA55}"/>
              </a:ext>
            </a:extLst>
          </p:cNvPr>
          <p:cNvSpPr>
            <a:spLocks noGrp="1"/>
          </p:cNvSpPr>
          <p:nvPr>
            <p:ph type="sldNum" sz="quarter" idx="12"/>
          </p:nvPr>
        </p:nvSpPr>
        <p:spPr/>
        <p:txBody>
          <a:bodyPr/>
          <a:lstStyle/>
          <a:p>
            <a:fld id="{6E87FD1A-414B-4CA9-ABA0-CE75562960F5}" type="slidenum">
              <a:rPr lang="en-US" smtClean="0"/>
              <a:t>‹#›</a:t>
            </a:fld>
            <a:endParaRPr lang="en-US"/>
          </a:p>
        </p:txBody>
      </p:sp>
    </p:spTree>
    <p:extLst>
      <p:ext uri="{BB962C8B-B14F-4D97-AF65-F5344CB8AC3E}">
        <p14:creationId xmlns:p14="http://schemas.microsoft.com/office/powerpoint/2010/main" val="2130299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B32B-4F53-423A-A3E9-39D66FE692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716641-5486-4D9E-B9EA-74B0080EA4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93D0F-8AF6-4867-9D3F-5B5DE35C8E2A}"/>
              </a:ext>
            </a:extLst>
          </p:cNvPr>
          <p:cNvSpPr>
            <a:spLocks noGrp="1"/>
          </p:cNvSpPr>
          <p:nvPr>
            <p:ph type="dt" sz="half" idx="10"/>
          </p:nvPr>
        </p:nvSpPr>
        <p:spPr/>
        <p:txBody>
          <a:bodyPr/>
          <a:lstStyle/>
          <a:p>
            <a:fld id="{A0615DDD-D4A8-4973-A42D-82B2D2028743}" type="datetimeFigureOut">
              <a:rPr lang="en-US" smtClean="0"/>
              <a:t>9/7/2022</a:t>
            </a:fld>
            <a:endParaRPr lang="en-US"/>
          </a:p>
        </p:txBody>
      </p:sp>
      <p:sp>
        <p:nvSpPr>
          <p:cNvPr id="5" name="Footer Placeholder 4">
            <a:extLst>
              <a:ext uri="{FF2B5EF4-FFF2-40B4-BE49-F238E27FC236}">
                <a16:creationId xmlns:a16="http://schemas.microsoft.com/office/drawing/2014/main" id="{F6D04056-82A0-47E1-9FCC-22539563B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7E9D7-1BB4-4BA6-B883-E610B27FE374}"/>
              </a:ext>
            </a:extLst>
          </p:cNvPr>
          <p:cNvSpPr>
            <a:spLocks noGrp="1"/>
          </p:cNvSpPr>
          <p:nvPr>
            <p:ph type="sldNum" sz="quarter" idx="12"/>
          </p:nvPr>
        </p:nvSpPr>
        <p:spPr/>
        <p:txBody>
          <a:bodyPr/>
          <a:lstStyle/>
          <a:p>
            <a:fld id="{6E87FD1A-414B-4CA9-ABA0-CE75562960F5}" type="slidenum">
              <a:rPr lang="en-US" smtClean="0"/>
              <a:t>‹#›</a:t>
            </a:fld>
            <a:endParaRPr lang="en-US"/>
          </a:p>
        </p:txBody>
      </p:sp>
    </p:spTree>
    <p:extLst>
      <p:ext uri="{BB962C8B-B14F-4D97-AF65-F5344CB8AC3E}">
        <p14:creationId xmlns:p14="http://schemas.microsoft.com/office/powerpoint/2010/main" val="270947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272320-C1F4-438A-BD7F-319255B516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A98F36-D4F8-4AA2-B1D6-64B5F3EF96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17F14-C132-45D5-90E3-321D1B778C23}"/>
              </a:ext>
            </a:extLst>
          </p:cNvPr>
          <p:cNvSpPr>
            <a:spLocks noGrp="1"/>
          </p:cNvSpPr>
          <p:nvPr>
            <p:ph type="dt" sz="half" idx="10"/>
          </p:nvPr>
        </p:nvSpPr>
        <p:spPr/>
        <p:txBody>
          <a:bodyPr/>
          <a:lstStyle/>
          <a:p>
            <a:fld id="{A0615DDD-D4A8-4973-A42D-82B2D2028743}" type="datetimeFigureOut">
              <a:rPr lang="en-US" smtClean="0"/>
              <a:t>9/7/2022</a:t>
            </a:fld>
            <a:endParaRPr lang="en-US"/>
          </a:p>
        </p:txBody>
      </p:sp>
      <p:sp>
        <p:nvSpPr>
          <p:cNvPr id="5" name="Footer Placeholder 4">
            <a:extLst>
              <a:ext uri="{FF2B5EF4-FFF2-40B4-BE49-F238E27FC236}">
                <a16:creationId xmlns:a16="http://schemas.microsoft.com/office/drawing/2014/main" id="{F6F00CF4-99A5-40DC-814D-AA747E222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C37A5C-489E-4584-A91B-B0BAA944CF5A}"/>
              </a:ext>
            </a:extLst>
          </p:cNvPr>
          <p:cNvSpPr>
            <a:spLocks noGrp="1"/>
          </p:cNvSpPr>
          <p:nvPr>
            <p:ph type="sldNum" sz="quarter" idx="12"/>
          </p:nvPr>
        </p:nvSpPr>
        <p:spPr/>
        <p:txBody>
          <a:bodyPr/>
          <a:lstStyle/>
          <a:p>
            <a:fld id="{6E87FD1A-414B-4CA9-ABA0-CE75562960F5}" type="slidenum">
              <a:rPr lang="en-US" smtClean="0"/>
              <a:t>‹#›</a:t>
            </a:fld>
            <a:endParaRPr lang="en-US"/>
          </a:p>
        </p:txBody>
      </p:sp>
    </p:spTree>
    <p:extLst>
      <p:ext uri="{BB962C8B-B14F-4D97-AF65-F5344CB8AC3E}">
        <p14:creationId xmlns:p14="http://schemas.microsoft.com/office/powerpoint/2010/main" val="284448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F5AFA-251A-4140-872E-06C93C058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D98FC4-1B24-4A71-B049-E3C108E187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1A2B7-9E8B-4F6B-B4C4-63AAE02926F0}"/>
              </a:ext>
            </a:extLst>
          </p:cNvPr>
          <p:cNvSpPr>
            <a:spLocks noGrp="1"/>
          </p:cNvSpPr>
          <p:nvPr>
            <p:ph type="dt" sz="half" idx="10"/>
          </p:nvPr>
        </p:nvSpPr>
        <p:spPr/>
        <p:txBody>
          <a:bodyPr/>
          <a:lstStyle/>
          <a:p>
            <a:fld id="{A0615DDD-D4A8-4973-A42D-82B2D2028743}" type="datetimeFigureOut">
              <a:rPr lang="en-US" smtClean="0"/>
              <a:t>9/7/2022</a:t>
            </a:fld>
            <a:endParaRPr lang="en-US"/>
          </a:p>
        </p:txBody>
      </p:sp>
      <p:sp>
        <p:nvSpPr>
          <p:cNvPr id="5" name="Footer Placeholder 4">
            <a:extLst>
              <a:ext uri="{FF2B5EF4-FFF2-40B4-BE49-F238E27FC236}">
                <a16:creationId xmlns:a16="http://schemas.microsoft.com/office/drawing/2014/main" id="{2251D1AA-1F18-4685-A4F3-48A316ABAD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001334-15CA-4956-A88B-2FC40F06A000}"/>
              </a:ext>
            </a:extLst>
          </p:cNvPr>
          <p:cNvSpPr>
            <a:spLocks noGrp="1"/>
          </p:cNvSpPr>
          <p:nvPr>
            <p:ph type="sldNum" sz="quarter" idx="12"/>
          </p:nvPr>
        </p:nvSpPr>
        <p:spPr/>
        <p:txBody>
          <a:bodyPr/>
          <a:lstStyle/>
          <a:p>
            <a:fld id="{6E87FD1A-414B-4CA9-ABA0-CE75562960F5}" type="slidenum">
              <a:rPr lang="en-US" smtClean="0"/>
              <a:t>‹#›</a:t>
            </a:fld>
            <a:endParaRPr lang="en-US"/>
          </a:p>
        </p:txBody>
      </p:sp>
    </p:spTree>
    <p:extLst>
      <p:ext uri="{BB962C8B-B14F-4D97-AF65-F5344CB8AC3E}">
        <p14:creationId xmlns:p14="http://schemas.microsoft.com/office/powerpoint/2010/main" val="36295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8A5AC-B94A-4730-8EA6-FEFEDB1E3C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8E45BA-CB4D-4B2E-BE56-6044CF30D9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062169-35CA-43F9-93AF-AAAA3C1E53B9}"/>
              </a:ext>
            </a:extLst>
          </p:cNvPr>
          <p:cNvSpPr>
            <a:spLocks noGrp="1"/>
          </p:cNvSpPr>
          <p:nvPr>
            <p:ph type="dt" sz="half" idx="10"/>
          </p:nvPr>
        </p:nvSpPr>
        <p:spPr/>
        <p:txBody>
          <a:bodyPr/>
          <a:lstStyle/>
          <a:p>
            <a:fld id="{A0615DDD-D4A8-4973-A42D-82B2D2028743}" type="datetimeFigureOut">
              <a:rPr lang="en-US" smtClean="0"/>
              <a:t>9/7/2022</a:t>
            </a:fld>
            <a:endParaRPr lang="en-US"/>
          </a:p>
        </p:txBody>
      </p:sp>
      <p:sp>
        <p:nvSpPr>
          <p:cNvPr id="5" name="Footer Placeholder 4">
            <a:extLst>
              <a:ext uri="{FF2B5EF4-FFF2-40B4-BE49-F238E27FC236}">
                <a16:creationId xmlns:a16="http://schemas.microsoft.com/office/drawing/2014/main" id="{0C3BB314-EBB7-4A6C-A67F-5BA841A73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BE8B7-30EE-419F-BCB6-AA11783FD9C6}"/>
              </a:ext>
            </a:extLst>
          </p:cNvPr>
          <p:cNvSpPr>
            <a:spLocks noGrp="1"/>
          </p:cNvSpPr>
          <p:nvPr>
            <p:ph type="sldNum" sz="quarter" idx="12"/>
          </p:nvPr>
        </p:nvSpPr>
        <p:spPr/>
        <p:txBody>
          <a:bodyPr/>
          <a:lstStyle/>
          <a:p>
            <a:fld id="{6E87FD1A-414B-4CA9-ABA0-CE75562960F5}" type="slidenum">
              <a:rPr lang="en-US" smtClean="0"/>
              <a:t>‹#›</a:t>
            </a:fld>
            <a:endParaRPr lang="en-US"/>
          </a:p>
        </p:txBody>
      </p:sp>
    </p:spTree>
    <p:extLst>
      <p:ext uri="{BB962C8B-B14F-4D97-AF65-F5344CB8AC3E}">
        <p14:creationId xmlns:p14="http://schemas.microsoft.com/office/powerpoint/2010/main" val="294086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7F86F-0031-41E8-9DDF-983021633C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7E91D5-5920-468E-9B43-46A29EBB47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5DD799-4363-44FA-BC34-735B9F8B05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D8CC2E-EF0A-46E3-82D6-A7C81C8A98EC}"/>
              </a:ext>
            </a:extLst>
          </p:cNvPr>
          <p:cNvSpPr>
            <a:spLocks noGrp="1"/>
          </p:cNvSpPr>
          <p:nvPr>
            <p:ph type="dt" sz="half" idx="10"/>
          </p:nvPr>
        </p:nvSpPr>
        <p:spPr/>
        <p:txBody>
          <a:bodyPr/>
          <a:lstStyle/>
          <a:p>
            <a:fld id="{A0615DDD-D4A8-4973-A42D-82B2D2028743}" type="datetimeFigureOut">
              <a:rPr lang="en-US" smtClean="0"/>
              <a:t>9/7/2022</a:t>
            </a:fld>
            <a:endParaRPr lang="en-US"/>
          </a:p>
        </p:txBody>
      </p:sp>
      <p:sp>
        <p:nvSpPr>
          <p:cNvPr id="6" name="Footer Placeholder 5">
            <a:extLst>
              <a:ext uri="{FF2B5EF4-FFF2-40B4-BE49-F238E27FC236}">
                <a16:creationId xmlns:a16="http://schemas.microsoft.com/office/drawing/2014/main" id="{783CBA01-6FD2-4BD1-8CE2-2A55AA0430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447859-2207-4072-B651-E99E62713E2B}"/>
              </a:ext>
            </a:extLst>
          </p:cNvPr>
          <p:cNvSpPr>
            <a:spLocks noGrp="1"/>
          </p:cNvSpPr>
          <p:nvPr>
            <p:ph type="sldNum" sz="quarter" idx="12"/>
          </p:nvPr>
        </p:nvSpPr>
        <p:spPr/>
        <p:txBody>
          <a:bodyPr/>
          <a:lstStyle/>
          <a:p>
            <a:fld id="{6E87FD1A-414B-4CA9-ABA0-CE75562960F5}" type="slidenum">
              <a:rPr lang="en-US" smtClean="0"/>
              <a:t>‹#›</a:t>
            </a:fld>
            <a:endParaRPr lang="en-US"/>
          </a:p>
        </p:txBody>
      </p:sp>
    </p:spTree>
    <p:extLst>
      <p:ext uri="{BB962C8B-B14F-4D97-AF65-F5344CB8AC3E}">
        <p14:creationId xmlns:p14="http://schemas.microsoft.com/office/powerpoint/2010/main" val="3103368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D7471-3C00-4A09-9DA3-C35585237F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1854BC-FB17-4637-B1A6-7AF00757F2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BF3C72-4555-4762-A45D-BE9D458642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B1B9A4-C71C-4C74-99F8-5DCAFABBDF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004F85-7C75-4E6A-9322-CA9701FEB3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8C8D14-CDBC-4B89-957C-AEF9AA941622}"/>
              </a:ext>
            </a:extLst>
          </p:cNvPr>
          <p:cNvSpPr>
            <a:spLocks noGrp="1"/>
          </p:cNvSpPr>
          <p:nvPr>
            <p:ph type="dt" sz="half" idx="10"/>
          </p:nvPr>
        </p:nvSpPr>
        <p:spPr/>
        <p:txBody>
          <a:bodyPr/>
          <a:lstStyle/>
          <a:p>
            <a:fld id="{A0615DDD-D4A8-4973-A42D-82B2D2028743}" type="datetimeFigureOut">
              <a:rPr lang="en-US" smtClean="0"/>
              <a:t>9/7/2022</a:t>
            </a:fld>
            <a:endParaRPr lang="en-US"/>
          </a:p>
        </p:txBody>
      </p:sp>
      <p:sp>
        <p:nvSpPr>
          <p:cNvPr id="8" name="Footer Placeholder 7">
            <a:extLst>
              <a:ext uri="{FF2B5EF4-FFF2-40B4-BE49-F238E27FC236}">
                <a16:creationId xmlns:a16="http://schemas.microsoft.com/office/drawing/2014/main" id="{F30ABA8D-AF87-4AE3-952C-3E99CE4F09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8E817C-0D15-429F-8B9B-28661C15F9B8}"/>
              </a:ext>
            </a:extLst>
          </p:cNvPr>
          <p:cNvSpPr>
            <a:spLocks noGrp="1"/>
          </p:cNvSpPr>
          <p:nvPr>
            <p:ph type="sldNum" sz="quarter" idx="12"/>
          </p:nvPr>
        </p:nvSpPr>
        <p:spPr/>
        <p:txBody>
          <a:bodyPr/>
          <a:lstStyle/>
          <a:p>
            <a:fld id="{6E87FD1A-414B-4CA9-ABA0-CE75562960F5}" type="slidenum">
              <a:rPr lang="en-US" smtClean="0"/>
              <a:t>‹#›</a:t>
            </a:fld>
            <a:endParaRPr lang="en-US"/>
          </a:p>
        </p:txBody>
      </p:sp>
    </p:spTree>
    <p:extLst>
      <p:ext uri="{BB962C8B-B14F-4D97-AF65-F5344CB8AC3E}">
        <p14:creationId xmlns:p14="http://schemas.microsoft.com/office/powerpoint/2010/main" val="415913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92A70-ABD7-4A7A-8341-336D1995A6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545E83-6F0A-4C0C-8DC9-743FF11BFF2D}"/>
              </a:ext>
            </a:extLst>
          </p:cNvPr>
          <p:cNvSpPr>
            <a:spLocks noGrp="1"/>
          </p:cNvSpPr>
          <p:nvPr>
            <p:ph type="dt" sz="half" idx="10"/>
          </p:nvPr>
        </p:nvSpPr>
        <p:spPr/>
        <p:txBody>
          <a:bodyPr/>
          <a:lstStyle/>
          <a:p>
            <a:fld id="{A0615DDD-D4A8-4973-A42D-82B2D2028743}" type="datetimeFigureOut">
              <a:rPr lang="en-US" smtClean="0"/>
              <a:t>9/7/2022</a:t>
            </a:fld>
            <a:endParaRPr lang="en-US"/>
          </a:p>
        </p:txBody>
      </p:sp>
      <p:sp>
        <p:nvSpPr>
          <p:cNvPr id="4" name="Footer Placeholder 3">
            <a:extLst>
              <a:ext uri="{FF2B5EF4-FFF2-40B4-BE49-F238E27FC236}">
                <a16:creationId xmlns:a16="http://schemas.microsoft.com/office/drawing/2014/main" id="{1FE3A839-ECC4-4C73-BC40-435233F673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B87D81-6DB8-414B-98B8-CA596AB0BE7F}"/>
              </a:ext>
            </a:extLst>
          </p:cNvPr>
          <p:cNvSpPr>
            <a:spLocks noGrp="1"/>
          </p:cNvSpPr>
          <p:nvPr>
            <p:ph type="sldNum" sz="quarter" idx="12"/>
          </p:nvPr>
        </p:nvSpPr>
        <p:spPr/>
        <p:txBody>
          <a:bodyPr/>
          <a:lstStyle/>
          <a:p>
            <a:fld id="{6E87FD1A-414B-4CA9-ABA0-CE75562960F5}" type="slidenum">
              <a:rPr lang="en-US" smtClean="0"/>
              <a:t>‹#›</a:t>
            </a:fld>
            <a:endParaRPr lang="en-US"/>
          </a:p>
        </p:txBody>
      </p:sp>
    </p:spTree>
    <p:extLst>
      <p:ext uri="{BB962C8B-B14F-4D97-AF65-F5344CB8AC3E}">
        <p14:creationId xmlns:p14="http://schemas.microsoft.com/office/powerpoint/2010/main" val="96670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C2B5FB-E653-4B23-A2CA-144990A301E6}"/>
              </a:ext>
            </a:extLst>
          </p:cNvPr>
          <p:cNvSpPr>
            <a:spLocks noGrp="1"/>
          </p:cNvSpPr>
          <p:nvPr>
            <p:ph type="dt" sz="half" idx="10"/>
          </p:nvPr>
        </p:nvSpPr>
        <p:spPr/>
        <p:txBody>
          <a:bodyPr/>
          <a:lstStyle/>
          <a:p>
            <a:fld id="{A0615DDD-D4A8-4973-A42D-82B2D2028743}" type="datetimeFigureOut">
              <a:rPr lang="en-US" smtClean="0"/>
              <a:t>9/7/2022</a:t>
            </a:fld>
            <a:endParaRPr lang="en-US"/>
          </a:p>
        </p:txBody>
      </p:sp>
      <p:sp>
        <p:nvSpPr>
          <p:cNvPr id="3" name="Footer Placeholder 2">
            <a:extLst>
              <a:ext uri="{FF2B5EF4-FFF2-40B4-BE49-F238E27FC236}">
                <a16:creationId xmlns:a16="http://schemas.microsoft.com/office/drawing/2014/main" id="{C9DC0519-EEEE-4BE7-A3CA-89E716B322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986CED-F85A-4114-AB48-2D79D2457A67}"/>
              </a:ext>
            </a:extLst>
          </p:cNvPr>
          <p:cNvSpPr>
            <a:spLocks noGrp="1"/>
          </p:cNvSpPr>
          <p:nvPr>
            <p:ph type="sldNum" sz="quarter" idx="12"/>
          </p:nvPr>
        </p:nvSpPr>
        <p:spPr/>
        <p:txBody>
          <a:bodyPr/>
          <a:lstStyle/>
          <a:p>
            <a:fld id="{6E87FD1A-414B-4CA9-ABA0-CE75562960F5}" type="slidenum">
              <a:rPr lang="en-US" smtClean="0"/>
              <a:t>‹#›</a:t>
            </a:fld>
            <a:endParaRPr lang="en-US"/>
          </a:p>
        </p:txBody>
      </p:sp>
    </p:spTree>
    <p:extLst>
      <p:ext uri="{BB962C8B-B14F-4D97-AF65-F5344CB8AC3E}">
        <p14:creationId xmlns:p14="http://schemas.microsoft.com/office/powerpoint/2010/main" val="1706350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CA6C3-040D-4AF7-94DB-61C7FF2BD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5C870A-4A99-45B0-AF3A-88170DED34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A97F87-C37C-4227-870F-915589A92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73E40A-8CA4-4AB2-8F2F-F913EB69B166}"/>
              </a:ext>
            </a:extLst>
          </p:cNvPr>
          <p:cNvSpPr>
            <a:spLocks noGrp="1"/>
          </p:cNvSpPr>
          <p:nvPr>
            <p:ph type="dt" sz="half" idx="10"/>
          </p:nvPr>
        </p:nvSpPr>
        <p:spPr/>
        <p:txBody>
          <a:bodyPr/>
          <a:lstStyle/>
          <a:p>
            <a:fld id="{A0615DDD-D4A8-4973-A42D-82B2D2028743}" type="datetimeFigureOut">
              <a:rPr lang="en-US" smtClean="0"/>
              <a:t>9/7/2022</a:t>
            </a:fld>
            <a:endParaRPr lang="en-US"/>
          </a:p>
        </p:txBody>
      </p:sp>
      <p:sp>
        <p:nvSpPr>
          <p:cNvPr id="6" name="Footer Placeholder 5">
            <a:extLst>
              <a:ext uri="{FF2B5EF4-FFF2-40B4-BE49-F238E27FC236}">
                <a16:creationId xmlns:a16="http://schemas.microsoft.com/office/drawing/2014/main" id="{ED5E5B5A-AB0B-49E3-9ACA-95F413F108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6D161-B1F9-4BF7-B178-3DED0C23C441}"/>
              </a:ext>
            </a:extLst>
          </p:cNvPr>
          <p:cNvSpPr>
            <a:spLocks noGrp="1"/>
          </p:cNvSpPr>
          <p:nvPr>
            <p:ph type="sldNum" sz="quarter" idx="12"/>
          </p:nvPr>
        </p:nvSpPr>
        <p:spPr/>
        <p:txBody>
          <a:bodyPr/>
          <a:lstStyle/>
          <a:p>
            <a:fld id="{6E87FD1A-414B-4CA9-ABA0-CE75562960F5}" type="slidenum">
              <a:rPr lang="en-US" smtClean="0"/>
              <a:t>‹#›</a:t>
            </a:fld>
            <a:endParaRPr lang="en-US"/>
          </a:p>
        </p:txBody>
      </p:sp>
    </p:spTree>
    <p:extLst>
      <p:ext uri="{BB962C8B-B14F-4D97-AF65-F5344CB8AC3E}">
        <p14:creationId xmlns:p14="http://schemas.microsoft.com/office/powerpoint/2010/main" val="195926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2E2AB-5B7B-4443-896D-ACC89BCA02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92DB50-6488-443F-A46C-41E6524C48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4CE8CD-9E52-48A9-978E-938CE274D2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7716E8-7F1D-4E28-82CA-D901F289AE1F}"/>
              </a:ext>
            </a:extLst>
          </p:cNvPr>
          <p:cNvSpPr>
            <a:spLocks noGrp="1"/>
          </p:cNvSpPr>
          <p:nvPr>
            <p:ph type="dt" sz="half" idx="10"/>
          </p:nvPr>
        </p:nvSpPr>
        <p:spPr/>
        <p:txBody>
          <a:bodyPr/>
          <a:lstStyle/>
          <a:p>
            <a:fld id="{A0615DDD-D4A8-4973-A42D-82B2D2028743}" type="datetimeFigureOut">
              <a:rPr lang="en-US" smtClean="0"/>
              <a:t>9/7/2022</a:t>
            </a:fld>
            <a:endParaRPr lang="en-US"/>
          </a:p>
        </p:txBody>
      </p:sp>
      <p:sp>
        <p:nvSpPr>
          <p:cNvPr id="6" name="Footer Placeholder 5">
            <a:extLst>
              <a:ext uri="{FF2B5EF4-FFF2-40B4-BE49-F238E27FC236}">
                <a16:creationId xmlns:a16="http://schemas.microsoft.com/office/drawing/2014/main" id="{4492BC75-A126-4422-AAE1-D439F99A72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96395F-5639-4458-8844-5799136BC6F5}"/>
              </a:ext>
            </a:extLst>
          </p:cNvPr>
          <p:cNvSpPr>
            <a:spLocks noGrp="1"/>
          </p:cNvSpPr>
          <p:nvPr>
            <p:ph type="sldNum" sz="quarter" idx="12"/>
          </p:nvPr>
        </p:nvSpPr>
        <p:spPr/>
        <p:txBody>
          <a:bodyPr/>
          <a:lstStyle/>
          <a:p>
            <a:fld id="{6E87FD1A-414B-4CA9-ABA0-CE75562960F5}" type="slidenum">
              <a:rPr lang="en-US" smtClean="0"/>
              <a:t>‹#›</a:t>
            </a:fld>
            <a:endParaRPr lang="en-US"/>
          </a:p>
        </p:txBody>
      </p:sp>
    </p:spTree>
    <p:extLst>
      <p:ext uri="{BB962C8B-B14F-4D97-AF65-F5344CB8AC3E}">
        <p14:creationId xmlns:p14="http://schemas.microsoft.com/office/powerpoint/2010/main" val="406254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C3F4DD-3008-4E18-8E1B-2892CC9794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ECEE58-EE4A-4FFB-9FD4-60F103422D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CAD6A-FC22-4BA6-8111-4F43F553C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15DDD-D4A8-4973-A42D-82B2D2028743}" type="datetimeFigureOut">
              <a:rPr lang="en-US" smtClean="0"/>
              <a:t>9/7/2022</a:t>
            </a:fld>
            <a:endParaRPr lang="en-US"/>
          </a:p>
        </p:txBody>
      </p:sp>
      <p:sp>
        <p:nvSpPr>
          <p:cNvPr id="5" name="Footer Placeholder 4">
            <a:extLst>
              <a:ext uri="{FF2B5EF4-FFF2-40B4-BE49-F238E27FC236}">
                <a16:creationId xmlns:a16="http://schemas.microsoft.com/office/drawing/2014/main" id="{BBF71C1D-F0B4-4D00-913F-9765204E2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6CFB41-6963-4AC5-A3D3-AC312EF3D8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7FD1A-414B-4CA9-ABA0-CE75562960F5}" type="slidenum">
              <a:rPr lang="en-US" smtClean="0"/>
              <a:t>‹#›</a:t>
            </a:fld>
            <a:endParaRPr lang="en-US"/>
          </a:p>
        </p:txBody>
      </p:sp>
    </p:spTree>
    <p:extLst>
      <p:ext uri="{BB962C8B-B14F-4D97-AF65-F5344CB8AC3E}">
        <p14:creationId xmlns:p14="http://schemas.microsoft.com/office/powerpoint/2010/main" val="2322813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B5510-8846-4815-96A6-A0B0C686408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7A470DD-155D-4888-9C84-7505255B8BB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A0768D6F-46E1-4A2D-AFAC-43A5C178BFCB}"/>
              </a:ext>
            </a:extLst>
          </p:cNvPr>
          <p:cNvPicPr>
            <a:picLocks noChangeAspect="1"/>
          </p:cNvPicPr>
          <p:nvPr/>
        </p:nvPicPr>
        <p:blipFill>
          <a:blip r:embed="rId2"/>
          <a:stretch>
            <a:fillRect/>
          </a:stretch>
        </p:blipFill>
        <p:spPr>
          <a:xfrm>
            <a:off x="10194" y="0"/>
            <a:ext cx="12171612" cy="6858000"/>
          </a:xfrm>
          <a:prstGeom prst="rect">
            <a:avLst/>
          </a:prstGeom>
        </p:spPr>
      </p:pic>
    </p:spTree>
    <p:extLst>
      <p:ext uri="{BB962C8B-B14F-4D97-AF65-F5344CB8AC3E}">
        <p14:creationId xmlns:p14="http://schemas.microsoft.com/office/powerpoint/2010/main" val="254799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B086-024B-4B71-B547-32B91F670B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A845C1-F3EB-4027-B962-AD5E7C08731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53F4F7C-E886-4B0E-9C8E-1DBC54ECA508}"/>
              </a:ext>
            </a:extLst>
          </p:cNvPr>
          <p:cNvPicPr>
            <a:picLocks noChangeAspect="1"/>
          </p:cNvPicPr>
          <p:nvPr/>
        </p:nvPicPr>
        <p:blipFill>
          <a:blip r:embed="rId2"/>
          <a:stretch>
            <a:fillRect/>
          </a:stretch>
        </p:blipFill>
        <p:spPr>
          <a:xfrm>
            <a:off x="3402" y="0"/>
            <a:ext cx="12185196" cy="6858000"/>
          </a:xfrm>
          <a:prstGeom prst="rect">
            <a:avLst/>
          </a:prstGeom>
        </p:spPr>
      </p:pic>
    </p:spTree>
    <p:extLst>
      <p:ext uri="{BB962C8B-B14F-4D97-AF65-F5344CB8AC3E}">
        <p14:creationId xmlns:p14="http://schemas.microsoft.com/office/powerpoint/2010/main" val="2223268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8A84F-F9B0-4D28-A5B1-09351CF0CB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B6179A9-78DA-45AF-8C16-16D131F32DA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27356CF-5DEE-4597-A08D-0AEE8729CA02}"/>
              </a:ext>
            </a:extLst>
          </p:cNvPr>
          <p:cNvPicPr>
            <a:picLocks noChangeAspect="1"/>
          </p:cNvPicPr>
          <p:nvPr/>
        </p:nvPicPr>
        <p:blipFill>
          <a:blip r:embed="rId2"/>
          <a:stretch>
            <a:fillRect/>
          </a:stretch>
        </p:blipFill>
        <p:spPr>
          <a:xfrm>
            <a:off x="0" y="1914"/>
            <a:ext cx="12192000" cy="6854171"/>
          </a:xfrm>
          <a:prstGeom prst="rect">
            <a:avLst/>
          </a:prstGeom>
        </p:spPr>
      </p:pic>
    </p:spTree>
    <p:extLst>
      <p:ext uri="{BB962C8B-B14F-4D97-AF65-F5344CB8AC3E}">
        <p14:creationId xmlns:p14="http://schemas.microsoft.com/office/powerpoint/2010/main" val="2583565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06E5-09A2-48C6-BE36-203CB8A1C0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D08523-AC34-4A70-A746-C2C74308902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C396EB4-8C16-4E3A-BC85-25795974B6DB}"/>
              </a:ext>
            </a:extLst>
          </p:cNvPr>
          <p:cNvPicPr>
            <a:picLocks noChangeAspect="1"/>
          </p:cNvPicPr>
          <p:nvPr/>
        </p:nvPicPr>
        <p:blipFill>
          <a:blip r:embed="rId2"/>
          <a:stretch>
            <a:fillRect/>
          </a:stretch>
        </p:blipFill>
        <p:spPr>
          <a:xfrm>
            <a:off x="0" y="9573"/>
            <a:ext cx="12192000" cy="6838854"/>
          </a:xfrm>
          <a:prstGeom prst="rect">
            <a:avLst/>
          </a:prstGeom>
        </p:spPr>
      </p:pic>
    </p:spTree>
    <p:extLst>
      <p:ext uri="{BB962C8B-B14F-4D97-AF65-F5344CB8AC3E}">
        <p14:creationId xmlns:p14="http://schemas.microsoft.com/office/powerpoint/2010/main" val="2497061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22382-EEFC-490D-A1C5-282D9F28B5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6A6E48-4806-402B-8CFA-9B79BB350B4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620F784-A616-4EEA-8A7D-A5EBBC44BBF1}"/>
              </a:ext>
            </a:extLst>
          </p:cNvPr>
          <p:cNvPicPr>
            <a:picLocks noChangeAspect="1"/>
          </p:cNvPicPr>
          <p:nvPr/>
        </p:nvPicPr>
        <p:blipFill>
          <a:blip r:embed="rId2"/>
          <a:stretch>
            <a:fillRect/>
          </a:stretch>
        </p:blipFill>
        <p:spPr>
          <a:xfrm>
            <a:off x="0" y="1914"/>
            <a:ext cx="12192000" cy="6854171"/>
          </a:xfrm>
          <a:prstGeom prst="rect">
            <a:avLst/>
          </a:prstGeom>
        </p:spPr>
      </p:pic>
    </p:spTree>
    <p:extLst>
      <p:ext uri="{BB962C8B-B14F-4D97-AF65-F5344CB8AC3E}">
        <p14:creationId xmlns:p14="http://schemas.microsoft.com/office/powerpoint/2010/main" val="2463549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65E3-81DB-430A-B4A2-24053A16B5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8DFD63-C3CD-4F40-8E03-B0A4A3F0A73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78C1418-EAF2-4C32-90AC-77829E54AF4F}"/>
              </a:ext>
            </a:extLst>
          </p:cNvPr>
          <p:cNvPicPr>
            <a:picLocks noChangeAspect="1"/>
          </p:cNvPicPr>
          <p:nvPr/>
        </p:nvPicPr>
        <p:blipFill>
          <a:blip r:embed="rId2"/>
          <a:stretch>
            <a:fillRect/>
          </a:stretch>
        </p:blipFill>
        <p:spPr>
          <a:xfrm>
            <a:off x="0" y="1914"/>
            <a:ext cx="12192000" cy="6854171"/>
          </a:xfrm>
          <a:prstGeom prst="rect">
            <a:avLst/>
          </a:prstGeom>
        </p:spPr>
      </p:pic>
    </p:spTree>
    <p:extLst>
      <p:ext uri="{BB962C8B-B14F-4D97-AF65-F5344CB8AC3E}">
        <p14:creationId xmlns:p14="http://schemas.microsoft.com/office/powerpoint/2010/main" val="755118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9C7B8-A00F-486D-A271-BD7C97228F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E13EA2-DF35-47C8-B101-5CEEE4B5248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78A9E52-5D41-464B-B2FA-D293A63E01E9}"/>
              </a:ext>
            </a:extLst>
          </p:cNvPr>
          <p:cNvPicPr>
            <a:picLocks noChangeAspect="1"/>
          </p:cNvPicPr>
          <p:nvPr/>
        </p:nvPicPr>
        <p:blipFill>
          <a:blip r:embed="rId2"/>
          <a:stretch>
            <a:fillRect/>
          </a:stretch>
        </p:blipFill>
        <p:spPr>
          <a:xfrm>
            <a:off x="0" y="5743"/>
            <a:ext cx="12192000" cy="6846513"/>
          </a:xfrm>
          <a:prstGeom prst="rect">
            <a:avLst/>
          </a:prstGeom>
        </p:spPr>
      </p:pic>
    </p:spTree>
    <p:extLst>
      <p:ext uri="{BB962C8B-B14F-4D97-AF65-F5344CB8AC3E}">
        <p14:creationId xmlns:p14="http://schemas.microsoft.com/office/powerpoint/2010/main" val="3553741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0B7C-ACC7-414E-8E5B-2C82441AA0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516929-DFEA-44CA-B3A7-A598FCAB654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D8AED1F-DE15-4F15-9758-3BCC6BB9784C}"/>
              </a:ext>
            </a:extLst>
          </p:cNvPr>
          <p:cNvPicPr>
            <a:picLocks noChangeAspect="1"/>
          </p:cNvPicPr>
          <p:nvPr/>
        </p:nvPicPr>
        <p:blipFill>
          <a:blip r:embed="rId2"/>
          <a:stretch>
            <a:fillRect/>
          </a:stretch>
        </p:blipFill>
        <p:spPr>
          <a:xfrm>
            <a:off x="0" y="1914"/>
            <a:ext cx="12192000" cy="6854171"/>
          </a:xfrm>
          <a:prstGeom prst="rect">
            <a:avLst/>
          </a:prstGeom>
        </p:spPr>
      </p:pic>
    </p:spTree>
    <p:extLst>
      <p:ext uri="{BB962C8B-B14F-4D97-AF65-F5344CB8AC3E}">
        <p14:creationId xmlns:p14="http://schemas.microsoft.com/office/powerpoint/2010/main" val="1463683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5631A917-D501-4478-A663-24106DE3761E}"/>
              </a:ext>
            </a:extLst>
          </p:cNvPr>
          <p:cNvSpPr>
            <a:spLocks noGrp="1"/>
          </p:cNvSpPr>
          <p:nvPr>
            <p:ph idx="1"/>
          </p:nvPr>
        </p:nvSpPr>
        <p:spPr>
          <a:xfrm>
            <a:off x="493760" y="2856983"/>
            <a:ext cx="7171396" cy="3428999"/>
          </a:xfrm>
        </p:spPr>
        <p:txBody>
          <a:bodyPr>
            <a:normAutofit fontScale="47500" lnSpcReduction="20000"/>
          </a:bodyPr>
          <a:lstStyle/>
          <a:p>
            <a:pPr marL="0" indent="0" defTabSz="1219170">
              <a:lnSpc>
                <a:spcPct val="90000"/>
              </a:lnSpc>
              <a:spcBef>
                <a:spcPts val="400"/>
              </a:spcBef>
              <a:buNone/>
            </a:pPr>
            <a:r>
              <a:rPr lang="en-US" sz="1900" b="1" dirty="0">
                <a:solidFill>
                  <a:srgbClr val="000000"/>
                </a:solidFill>
              </a:rPr>
              <a:t>Abbott</a:t>
            </a:r>
          </a:p>
          <a:p>
            <a:pPr marL="0" indent="0" defTabSz="1219170">
              <a:lnSpc>
                <a:spcPct val="90000"/>
              </a:lnSpc>
              <a:spcBef>
                <a:spcPts val="400"/>
              </a:spcBef>
              <a:buNone/>
            </a:pPr>
            <a:r>
              <a:rPr lang="en-US" sz="1900" dirty="0">
                <a:solidFill>
                  <a:srgbClr val="000000"/>
                </a:solidFill>
              </a:rPr>
              <a:t>6101 Stoneridge Dr., Pleasanton, CA 94588 USA, Tel: 1 925 847 8600</a:t>
            </a:r>
          </a:p>
          <a:p>
            <a:pPr marL="0" indent="0" defTabSz="1219170">
              <a:lnSpc>
                <a:spcPct val="90000"/>
              </a:lnSpc>
              <a:spcBef>
                <a:spcPts val="400"/>
              </a:spcBef>
              <a:buNone/>
            </a:pPr>
            <a:r>
              <a:rPr lang="en-US" sz="1900" dirty="0">
                <a:solidFill>
                  <a:srgbClr val="000000"/>
                </a:solidFill>
              </a:rPr>
              <a:t>Cardiovascular.Abbott/HeartMate3</a:t>
            </a:r>
          </a:p>
          <a:p>
            <a:pPr marL="0" indent="0" defTabSz="1219170">
              <a:lnSpc>
                <a:spcPct val="90000"/>
              </a:lnSpc>
              <a:spcBef>
                <a:spcPts val="400"/>
              </a:spcBef>
              <a:buNone/>
            </a:pPr>
            <a:endParaRPr lang="en-US" sz="1900" dirty="0">
              <a:solidFill>
                <a:srgbClr val="000000"/>
              </a:solidFill>
            </a:endParaRPr>
          </a:p>
          <a:p>
            <a:pPr marL="0" indent="0" defTabSz="1219170">
              <a:lnSpc>
                <a:spcPct val="90000"/>
              </a:lnSpc>
              <a:spcBef>
                <a:spcPts val="400"/>
              </a:spcBef>
              <a:buNone/>
            </a:pPr>
            <a:r>
              <a:rPr lang="en-US" sz="1900" b="1" dirty="0">
                <a:solidFill>
                  <a:srgbClr val="000000"/>
                </a:solidFill>
              </a:rPr>
              <a:t>Rx Only</a:t>
            </a:r>
          </a:p>
          <a:p>
            <a:pPr marL="0" indent="0" defTabSz="1219170">
              <a:lnSpc>
                <a:spcPct val="90000"/>
              </a:lnSpc>
              <a:spcBef>
                <a:spcPts val="400"/>
              </a:spcBef>
              <a:buNone/>
            </a:pPr>
            <a:r>
              <a:rPr lang="en-US" sz="1900" b="1" dirty="0">
                <a:solidFill>
                  <a:srgbClr val="000000"/>
                </a:solidFill>
              </a:rPr>
              <a:t>Brief Summary: </a:t>
            </a:r>
            <a:r>
              <a:rPr lang="en-US" sz="1900" dirty="0">
                <a:solidFill>
                  <a:srgbClr val="000000"/>
                </a:solidFill>
              </a:rPr>
              <a:t>Prior to using these devices, please review the Instructions for Use for a complete listing of indications, contraindications, warnings, precautions, potential adverse events and directions for use.</a:t>
            </a:r>
          </a:p>
          <a:p>
            <a:pPr marL="0" indent="0" defTabSz="1219170">
              <a:lnSpc>
                <a:spcPct val="90000"/>
              </a:lnSpc>
              <a:spcBef>
                <a:spcPts val="400"/>
              </a:spcBef>
              <a:buNone/>
            </a:pPr>
            <a:endParaRPr lang="en-US" sz="1900" dirty="0">
              <a:solidFill>
                <a:srgbClr val="000000"/>
              </a:solidFill>
            </a:endParaRPr>
          </a:p>
          <a:p>
            <a:pPr marL="0" indent="0" defTabSz="1219170">
              <a:lnSpc>
                <a:spcPct val="90000"/>
              </a:lnSpc>
              <a:spcBef>
                <a:spcPts val="400"/>
              </a:spcBef>
              <a:buNone/>
            </a:pPr>
            <a:r>
              <a:rPr lang="en-US" sz="1900" b="1" dirty="0">
                <a:solidFill>
                  <a:srgbClr val="000000"/>
                </a:solidFill>
              </a:rPr>
              <a:t>HeartMate 3™ LVAS Indications</a:t>
            </a:r>
            <a:r>
              <a:rPr lang="en-US" sz="1900" dirty="0">
                <a:solidFill>
                  <a:srgbClr val="000000"/>
                </a:solidFill>
              </a:rPr>
              <a:t>: The HeartMate 3™ Left Ventricular Assist System is indicated for providing short- and long-term mechanical circulatory support (e.g., as bridge to transplant or myocardial recovery, or destination therapy) in adult and pediatric patients with advanced refractory left ventricular heart failure and with an appropriate body surface area. </a:t>
            </a:r>
          </a:p>
          <a:p>
            <a:pPr marL="0" indent="0" defTabSz="1219170">
              <a:lnSpc>
                <a:spcPct val="90000"/>
              </a:lnSpc>
              <a:spcBef>
                <a:spcPts val="400"/>
              </a:spcBef>
              <a:buNone/>
            </a:pPr>
            <a:endParaRPr lang="en-US" sz="1900" dirty="0">
              <a:solidFill>
                <a:srgbClr val="000000"/>
              </a:solidFill>
            </a:endParaRPr>
          </a:p>
          <a:p>
            <a:pPr marL="0" indent="0" defTabSz="1219170">
              <a:lnSpc>
                <a:spcPct val="90000"/>
              </a:lnSpc>
              <a:spcBef>
                <a:spcPts val="400"/>
              </a:spcBef>
              <a:buNone/>
            </a:pPr>
            <a:r>
              <a:rPr lang="en-US" sz="1900" b="1" dirty="0">
                <a:solidFill>
                  <a:srgbClr val="000000"/>
                </a:solidFill>
              </a:rPr>
              <a:t>HeartMate 3™ LVAS Contraindications</a:t>
            </a:r>
            <a:r>
              <a:rPr lang="en-US" sz="1900" dirty="0">
                <a:solidFill>
                  <a:srgbClr val="000000"/>
                </a:solidFill>
              </a:rPr>
              <a:t>: The HeartMate 3 Left Ventricular Assist System is contraindicated for patients who cannot tolerate, or who are allergic to, anticoagulation therapy.</a:t>
            </a:r>
          </a:p>
          <a:p>
            <a:pPr marL="0" indent="0" defTabSz="1219170">
              <a:lnSpc>
                <a:spcPct val="90000"/>
              </a:lnSpc>
              <a:spcBef>
                <a:spcPts val="400"/>
              </a:spcBef>
              <a:buNone/>
            </a:pPr>
            <a:endParaRPr lang="en-US" sz="1900" b="1" dirty="0">
              <a:solidFill>
                <a:srgbClr val="000000"/>
              </a:solidFill>
            </a:endParaRPr>
          </a:p>
          <a:p>
            <a:pPr marL="0" indent="0" defTabSz="1219170">
              <a:lnSpc>
                <a:spcPct val="90000"/>
              </a:lnSpc>
              <a:spcBef>
                <a:spcPts val="400"/>
              </a:spcBef>
              <a:buNone/>
            </a:pPr>
            <a:r>
              <a:rPr lang="en-US" sz="1900" b="1" dirty="0">
                <a:solidFill>
                  <a:srgbClr val="000000"/>
                </a:solidFill>
              </a:rPr>
              <a:t>HeartMate 3™ LVAS Adverse Events</a:t>
            </a:r>
            <a:r>
              <a:rPr lang="en-US" sz="1900" dirty="0">
                <a:solidFill>
                  <a:srgbClr val="000000"/>
                </a:solidFill>
              </a:rPr>
              <a:t>: Adverse events that may be associated with the use of the HeartMate 3 Left Ventricular Assist System are: death, bleeding, cardiac arrhythmia, localized infection, right heart failure, respiratory failure, device malfunctions, driveline infection, renal dysfunction, sepsis, stroke, other neurological event (not stroke-related), hepatic dysfunction, psychiatric episode, venous thromboembolism, hypertension, arterial non-central nervous system (CNS) thromboembolism, pericardial fluid collection, pump pocket or pseudo pocket infection, myocardial infarction, wound dehiscence, hemolysis (not associated with suspected device thrombosis) or pump thrombosis.</a:t>
            </a:r>
          </a:p>
          <a:p>
            <a:pPr defTabSz="1219170">
              <a:lnSpc>
                <a:spcPct val="90000"/>
              </a:lnSpc>
              <a:spcBef>
                <a:spcPts val="400"/>
              </a:spcBef>
            </a:pPr>
            <a:endParaRPr lang="en-US" sz="1900" dirty="0">
              <a:solidFill>
                <a:srgbClr val="000000"/>
              </a:solidFill>
            </a:endParaRPr>
          </a:p>
          <a:p>
            <a:pPr marL="0" indent="0" defTabSz="1219170">
              <a:lnSpc>
                <a:spcPct val="90000"/>
              </a:lnSpc>
              <a:spcBef>
                <a:spcPts val="400"/>
              </a:spcBef>
              <a:buNone/>
            </a:pPr>
            <a:r>
              <a:rPr lang="en-US" sz="1900" dirty="0">
                <a:solidFill>
                  <a:srgbClr val="000000"/>
                </a:solidFill>
              </a:rPr>
              <a:t>™ Indicates a trademark of the Abbott group of companies.</a:t>
            </a:r>
          </a:p>
          <a:p>
            <a:pPr marL="0" indent="0" defTabSz="1219170">
              <a:lnSpc>
                <a:spcPct val="90000"/>
              </a:lnSpc>
              <a:spcBef>
                <a:spcPts val="400"/>
              </a:spcBef>
              <a:buNone/>
            </a:pPr>
            <a:r>
              <a:rPr lang="en-US" sz="1900" dirty="0">
                <a:solidFill>
                  <a:srgbClr val="000000"/>
                </a:solidFill>
              </a:rPr>
              <a:t>‡ Indicates a third party trademark, which is property of its respective owner.</a:t>
            </a:r>
          </a:p>
          <a:p>
            <a:pPr marL="0" indent="0" defTabSz="1219170">
              <a:lnSpc>
                <a:spcPct val="90000"/>
              </a:lnSpc>
              <a:spcBef>
                <a:spcPts val="400"/>
              </a:spcBef>
              <a:buNone/>
            </a:pPr>
            <a:r>
              <a:rPr lang="en-US" sz="1900" dirty="0">
                <a:solidFill>
                  <a:srgbClr val="000000"/>
                </a:solidFill>
              </a:rPr>
              <a:t>© 2022 Abbott. All Rights Reserved.</a:t>
            </a:r>
          </a:p>
          <a:p>
            <a:pPr marL="0" indent="0" defTabSz="1219170">
              <a:lnSpc>
                <a:spcPct val="90000"/>
              </a:lnSpc>
              <a:spcBef>
                <a:spcPts val="400"/>
              </a:spcBef>
              <a:buNone/>
            </a:pPr>
            <a:r>
              <a:rPr lang="en-US" sz="1900" dirty="0">
                <a:solidFill>
                  <a:schemeClr val="tx1"/>
                </a:solidFill>
              </a:rPr>
              <a:t>MAT-2210781 v1.0 </a:t>
            </a:r>
            <a:r>
              <a:rPr lang="en-US" sz="1900" dirty="0">
                <a:solidFill>
                  <a:srgbClr val="000000"/>
                </a:solidFill>
              </a:rPr>
              <a:t>| Item approved for U.S. use only.</a:t>
            </a:r>
          </a:p>
          <a:p>
            <a:endParaRPr lang="en-US" sz="800" dirty="0"/>
          </a:p>
        </p:txBody>
      </p:sp>
    </p:spTree>
    <p:extLst>
      <p:ext uri="{BB962C8B-B14F-4D97-AF65-F5344CB8AC3E}">
        <p14:creationId xmlns:p14="http://schemas.microsoft.com/office/powerpoint/2010/main" val="3219891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6C57A-8AE7-4475-8369-E64588FDD1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5CCAB3-9101-45B3-8267-E842048DDF9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C72A1D6-94E7-4C48-A516-3D3E797FF1E3}"/>
              </a:ext>
            </a:extLst>
          </p:cNvPr>
          <p:cNvPicPr>
            <a:picLocks noChangeAspect="1"/>
          </p:cNvPicPr>
          <p:nvPr/>
        </p:nvPicPr>
        <p:blipFill>
          <a:blip r:embed="rId2"/>
          <a:stretch>
            <a:fillRect/>
          </a:stretch>
        </p:blipFill>
        <p:spPr>
          <a:xfrm>
            <a:off x="0" y="9573"/>
            <a:ext cx="12192000" cy="6838854"/>
          </a:xfrm>
          <a:prstGeom prst="rect">
            <a:avLst/>
          </a:prstGeom>
        </p:spPr>
      </p:pic>
    </p:spTree>
    <p:extLst>
      <p:ext uri="{BB962C8B-B14F-4D97-AF65-F5344CB8AC3E}">
        <p14:creationId xmlns:p14="http://schemas.microsoft.com/office/powerpoint/2010/main" val="1919025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E8CBC-DAE4-4137-AFFE-5AF0E204F4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965C2C-4BE8-4E6F-9567-2C63269F2FC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0E590C2-6F83-4812-A0E8-980C50E0F7DC}"/>
              </a:ext>
            </a:extLst>
          </p:cNvPr>
          <p:cNvPicPr>
            <a:picLocks noChangeAspect="1"/>
          </p:cNvPicPr>
          <p:nvPr/>
        </p:nvPicPr>
        <p:blipFill>
          <a:blip r:embed="rId2"/>
          <a:stretch>
            <a:fillRect/>
          </a:stretch>
        </p:blipFill>
        <p:spPr>
          <a:xfrm>
            <a:off x="0" y="1914"/>
            <a:ext cx="12192000" cy="6854171"/>
          </a:xfrm>
          <a:prstGeom prst="rect">
            <a:avLst/>
          </a:prstGeom>
        </p:spPr>
      </p:pic>
    </p:spTree>
    <p:extLst>
      <p:ext uri="{BB962C8B-B14F-4D97-AF65-F5344CB8AC3E}">
        <p14:creationId xmlns:p14="http://schemas.microsoft.com/office/powerpoint/2010/main" val="266941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AEFE-4596-42D7-A679-DE5E7EA94A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5D7450-3093-4BC0-B323-1013B2F734F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243AFA4-F5F7-4E1B-BA65-B5895B897ABE}"/>
              </a:ext>
            </a:extLst>
          </p:cNvPr>
          <p:cNvPicPr>
            <a:picLocks noChangeAspect="1"/>
          </p:cNvPicPr>
          <p:nvPr/>
        </p:nvPicPr>
        <p:blipFill>
          <a:blip r:embed="rId2"/>
          <a:stretch>
            <a:fillRect/>
          </a:stretch>
        </p:blipFill>
        <p:spPr>
          <a:xfrm>
            <a:off x="0" y="9573"/>
            <a:ext cx="12192000" cy="6838854"/>
          </a:xfrm>
          <a:prstGeom prst="rect">
            <a:avLst/>
          </a:prstGeom>
        </p:spPr>
      </p:pic>
    </p:spTree>
    <p:extLst>
      <p:ext uri="{BB962C8B-B14F-4D97-AF65-F5344CB8AC3E}">
        <p14:creationId xmlns:p14="http://schemas.microsoft.com/office/powerpoint/2010/main" val="2923961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DB64-518F-49C9-A65B-1A6B365046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23B1D0-F232-4255-B190-CD883CD7FCC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3652293-6B84-4DD8-B18E-5E84326688B6}"/>
              </a:ext>
            </a:extLst>
          </p:cNvPr>
          <p:cNvPicPr>
            <a:picLocks noChangeAspect="1"/>
          </p:cNvPicPr>
          <p:nvPr/>
        </p:nvPicPr>
        <p:blipFill>
          <a:blip r:embed="rId2"/>
          <a:stretch>
            <a:fillRect/>
          </a:stretch>
        </p:blipFill>
        <p:spPr>
          <a:xfrm>
            <a:off x="0" y="1914"/>
            <a:ext cx="12192000" cy="6854171"/>
          </a:xfrm>
          <a:prstGeom prst="rect">
            <a:avLst/>
          </a:prstGeom>
        </p:spPr>
      </p:pic>
    </p:spTree>
    <p:extLst>
      <p:ext uri="{BB962C8B-B14F-4D97-AF65-F5344CB8AC3E}">
        <p14:creationId xmlns:p14="http://schemas.microsoft.com/office/powerpoint/2010/main" val="4269679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E938C-4DB1-40A8-836A-67E92CD353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42F42E-0A4F-4602-9420-2E680C1B651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D345B1C-BDEB-42F0-AD6A-B25E62A5FAD3}"/>
              </a:ext>
            </a:extLst>
          </p:cNvPr>
          <p:cNvPicPr>
            <a:picLocks noChangeAspect="1"/>
          </p:cNvPicPr>
          <p:nvPr/>
        </p:nvPicPr>
        <p:blipFill>
          <a:blip r:embed="rId2"/>
          <a:stretch>
            <a:fillRect/>
          </a:stretch>
        </p:blipFill>
        <p:spPr>
          <a:xfrm>
            <a:off x="0" y="1914"/>
            <a:ext cx="12192000" cy="6854171"/>
          </a:xfrm>
          <a:prstGeom prst="rect">
            <a:avLst/>
          </a:prstGeom>
        </p:spPr>
      </p:pic>
    </p:spTree>
    <p:extLst>
      <p:ext uri="{BB962C8B-B14F-4D97-AF65-F5344CB8AC3E}">
        <p14:creationId xmlns:p14="http://schemas.microsoft.com/office/powerpoint/2010/main" val="216433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30C1-C721-4DF6-90BC-2C015FA816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9ABD82-5943-48E7-9457-C3FBF8B708D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C292CFF-9FC2-4066-82B8-DCFFC8FB8F6D}"/>
              </a:ext>
            </a:extLst>
          </p:cNvPr>
          <p:cNvPicPr>
            <a:picLocks noChangeAspect="1"/>
          </p:cNvPicPr>
          <p:nvPr/>
        </p:nvPicPr>
        <p:blipFill>
          <a:blip r:embed="rId2"/>
          <a:stretch>
            <a:fillRect/>
          </a:stretch>
        </p:blipFill>
        <p:spPr>
          <a:xfrm>
            <a:off x="16971" y="0"/>
            <a:ext cx="12158058" cy="6858000"/>
          </a:xfrm>
          <a:prstGeom prst="rect">
            <a:avLst/>
          </a:prstGeom>
        </p:spPr>
      </p:pic>
    </p:spTree>
    <p:extLst>
      <p:ext uri="{BB962C8B-B14F-4D97-AF65-F5344CB8AC3E}">
        <p14:creationId xmlns:p14="http://schemas.microsoft.com/office/powerpoint/2010/main" val="2548443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3BBF7-0BA3-4CBD-9E7F-D4B65302AD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0728A4-BF90-4748-B01A-A7E26405485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9F929F2-8A1D-48FD-A5E1-D8F76F2180D7}"/>
              </a:ext>
            </a:extLst>
          </p:cNvPr>
          <p:cNvPicPr>
            <a:picLocks noChangeAspect="1"/>
          </p:cNvPicPr>
          <p:nvPr/>
        </p:nvPicPr>
        <p:blipFill>
          <a:blip r:embed="rId2"/>
          <a:stretch>
            <a:fillRect/>
          </a:stretch>
        </p:blipFill>
        <p:spPr>
          <a:xfrm>
            <a:off x="0" y="13402"/>
            <a:ext cx="12192000" cy="6831196"/>
          </a:xfrm>
          <a:prstGeom prst="rect">
            <a:avLst/>
          </a:prstGeom>
        </p:spPr>
      </p:pic>
    </p:spTree>
    <p:extLst>
      <p:ext uri="{BB962C8B-B14F-4D97-AF65-F5344CB8AC3E}">
        <p14:creationId xmlns:p14="http://schemas.microsoft.com/office/powerpoint/2010/main" val="3393826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87608-86A2-41D9-8A2F-9C66CABB7C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D3BE9B-15C6-49C0-8F96-195453F0E4D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531E4C5-FE15-4103-92C4-9D0A1BCAD31C}"/>
              </a:ext>
            </a:extLst>
          </p:cNvPr>
          <p:cNvPicPr>
            <a:picLocks noChangeAspect="1"/>
          </p:cNvPicPr>
          <p:nvPr/>
        </p:nvPicPr>
        <p:blipFill>
          <a:blip r:embed="rId2"/>
          <a:stretch>
            <a:fillRect/>
          </a:stretch>
        </p:blipFill>
        <p:spPr>
          <a:xfrm>
            <a:off x="10194" y="0"/>
            <a:ext cx="12171612" cy="6858000"/>
          </a:xfrm>
          <a:prstGeom prst="rect">
            <a:avLst/>
          </a:prstGeom>
        </p:spPr>
      </p:pic>
    </p:spTree>
    <p:extLst>
      <p:ext uri="{BB962C8B-B14F-4D97-AF65-F5344CB8AC3E}">
        <p14:creationId xmlns:p14="http://schemas.microsoft.com/office/powerpoint/2010/main" val="3106182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311</Words>
  <Application>Microsoft Office PowerPoint</Application>
  <PresentationFormat>Widescreen</PresentationFormat>
  <Paragraphs>17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Chuang, Joyce</dc:creator>
  <cp:lastModifiedBy>Consolatti, Diana D</cp:lastModifiedBy>
  <cp:revision>2</cp:revision>
  <dcterms:created xsi:type="dcterms:W3CDTF">2021-06-09T15:48:35Z</dcterms:created>
  <dcterms:modified xsi:type="dcterms:W3CDTF">2022-09-07T23:15:29Z</dcterms:modified>
</cp:coreProperties>
</file>