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155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8542C-25C2-460E-912D-29E3B22B92EB}" v="1" dt="2020-05-18T17:19:2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90" d="100"/>
          <a:sy n="90" d="100"/>
        </p:scale>
        <p:origin x="44" y="-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4BDE-615E-439B-A2E3-F6753E3C3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BFAF8-AC03-4277-9D0F-CFF6043A6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B1702-842D-4458-A487-8A9A46AE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EF2F-2A87-44CD-813A-D823E8FD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71761-BB81-47B2-A1ED-3389CE5B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67A5-E445-40A0-B65A-7AD25AA9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5CFAC-58E0-40A5-A4A5-F20FE2F5C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0F886-BB65-45B7-AB8B-24DD6FD2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6CF6-9B0D-497B-87F8-861B0AA9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54CC4-0CEA-41B9-9FED-719E7BD1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2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7692D-D8C0-4BFB-8454-1F86792D6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C35E7-E8D8-452A-8338-CB2C743F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C31B-FC78-4C75-962F-CE4C35C9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CC6B1-8087-49E7-B730-91DD8D60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A7B30-84C2-4183-A5A5-0A6EF0BC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7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60385" y="3521596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2093"/>
            <a:ext cx="10363200" cy="1113492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9662"/>
            <a:ext cx="103632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0" y="1427648"/>
            <a:ext cx="10972800" cy="4579459"/>
          </a:xfrm>
        </p:spPr>
        <p:txBody>
          <a:bodyPr/>
          <a:lstStyle>
            <a:lvl1pPr marL="284156" indent="-284156">
              <a:buClr>
                <a:srgbClr val="BA00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899" indent="-285744">
              <a:buClr>
                <a:srgbClr val="BA0023"/>
              </a:buClr>
              <a:buFont typeface="Lucida Grande"/>
              <a:buChar char="–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3255" indent="-233357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674" indent="-225420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5682" indent="-227008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8208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7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629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0385" y="4391019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3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5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1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84292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8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293515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94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4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DFE0-01E0-436C-9592-CC9ED8AA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65679-8263-4E1E-A795-A9BF08B5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78673-0414-496A-A989-5D19273F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6D28-B06C-44E7-AB09-6759CB6B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0E00-CC07-45C8-853D-4996790C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8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22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5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5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0EB9-C9D7-474F-B91F-50E3D242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1E7A8-5B15-4B73-B320-F7C4FACC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6FDBA-72F0-45A6-BC1F-8070E74B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BE935-6A35-4D74-B28A-01F741C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F2B8-65BD-44BA-8694-90A0159D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8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F338-A1EB-4397-950E-50B0CC11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C043-7FAF-487B-AC13-D6A29DA98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87459-EDB5-4713-BBF6-EF0C696C5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95A87-BFBD-4599-9A33-CD887430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FC00F-E5A2-40F9-AB63-007C1557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BCD92-59AB-4269-8DD9-B8ECE9BA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EB35-9627-4775-9C3A-2E9CB83E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DBDD8-7600-44DA-9B54-5E2DDB2D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AA70E-377D-4AD6-9FB8-FD52F2E72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D5D7C-15A6-4714-B461-F7AB82B44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CFC8F-323E-43D1-BC9D-869A095E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AAEE7-3780-4F90-8DA0-15D41013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9273E-0EF9-4C25-B0A1-F2D04738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0A246-7D45-4531-9B19-D7E7DB38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9D91-B6A3-46A1-A8E3-A7A6CF0F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D456F-4EF7-4A89-86B4-4D61D58E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847D0-B106-442F-80BD-3DA4F1E8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5AC24-1B1D-4991-BC25-D3B1F375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B0501-534E-46CD-A6FA-9BC4FFE4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FCDEA-77F1-4A71-9943-341DC0BC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EFEFE-46FC-4E92-830E-3631CE78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62D0-C973-450C-80B4-59ABD0AA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BECB-717B-4929-969C-743A4F0A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96098-E329-4E32-8A78-F6BA6FF09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A2971-3FC1-4752-98A2-3BCEFED1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D5D32-605A-4DC7-A66B-530B9C62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A1738-4749-417B-8A5A-0CE6CAAC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AFB4-101E-4CF1-A414-0F4C90AF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AFAAF-290A-4C40-9C28-6098AC1C7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A4590-416F-46DE-858E-00277A90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E65C8-C41B-4E3C-89C5-56B0B5C3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29EB1-D764-463A-A669-6A6AEF07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954D-7419-41DD-885C-9DB8C6A3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B6403-6BDC-4CCB-B4C4-F28B2BF4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97208-3DD5-4D31-A5BB-F495A03E0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FCA49-F93E-4A75-8C7C-9278A0A9D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8C4A-F7E7-4E90-96F2-AC10829B70E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80824-844D-44FA-9EF6-BE38CA149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8AF48-10E7-4704-B9DB-40ACC9902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802C-A1B3-45BD-A32B-F223A74F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4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9313"/>
            <a:ext cx="109728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0480"/>
            <a:ext cx="109728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84156" indent="-284156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569899" indent="-285744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2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803255" indent="-233357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028674" indent="-225420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255682" indent="-227008" algn="l" defTabSz="457189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027C-2E0C-42F5-AF17-06A1F2EE8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0FB2C-8255-421A-8402-D6538C9D3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708CC-8F1C-42BF-B6A2-DC506AF4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2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CBB6-1B6F-47FA-B5CA-D4AB7655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92EB-A8BC-4AF9-82A6-B9AEC76CC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5C9EF-9923-415E-821B-B727AC46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2142-D0B3-4229-A8C2-593A357F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DB1-0A12-4A7B-92B9-38431AE1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FCB9F-1A30-46D3-98BC-F37E46767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9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B9F3A-EDDB-442E-BAAA-703ADA0B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1951-561E-4F87-AC66-F33A1259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C1D0C-C299-4A7C-AEC0-0D8717F9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1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A4C6-7D5A-4FDA-A332-A943AFB8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0500-D1A6-43AA-8D5D-117E903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05987-C7A6-497C-873F-E6BE657B0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7F70-BC2D-4E92-AAA8-19984BD3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2615-EB39-428D-955A-47293055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0809D-CD42-41F2-A082-197AE3D9D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6606-4D28-493D-BA31-7A169D6C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2A7D-FEF5-4A52-BC13-C26F4ADAD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606F5-1373-46B2-BC29-8A37F1AF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1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85E7-D045-4A96-B095-25291113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27E4-FC74-4B9E-AC92-35964C934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56D04-39B1-4693-B931-A29B1FEF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D2AB-AEAB-4BCA-9745-5A554189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D6D9-A09C-42B4-BA01-79FAAD7B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3288D-AC23-42E5-8CE9-8AB707E5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1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6A19-85CA-4D44-8281-2EED4383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6C0A-48AA-40BF-A26F-54F14291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5C304-5CDB-4348-95AE-6FF100DF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5805-AE24-47AC-BEA5-4660CE8BA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4C53-42E2-4888-A9F3-72E49915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6D521-6E1D-4143-806F-6AB1CBA9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2F34-826F-4EC8-B495-ED15FBDC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B18F-71DA-42D2-B8C4-5C7133CF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159BB-70CC-432D-87E5-5E1735FA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61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0126-7F55-42E8-8EE8-7C4DACC88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01E72-B5AF-41FF-82F7-179D59A1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0D0EA-55B1-481C-BE7C-0BEB8D63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597E-7F7E-41BC-86AA-9182912B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B988-254F-4999-B230-635EF724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AB190-A92F-4ADF-959B-3D23E417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54C0-47F4-48E7-8BB2-B651F90C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D1F13-EC52-4DD8-A48A-8DC0FCE62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332A3-A7FB-415F-9987-1571AD0B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7ECB-39F6-4BF1-8139-12314BEF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AF08-3877-4D25-A429-18F0D4C7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F74AB-8087-4273-B4B1-86F4D30B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D2F7-4879-478B-A103-FEAE244E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EEAB-61EE-440A-978D-FE0618017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5758C-3469-4628-A1D2-B36B2408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" y="0"/>
            <a:ext cx="1213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6BC1-212E-4EDF-8C6E-25E33B81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4F635-1DBC-4EAD-9558-83F3D0987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A0F26-EF21-418B-BE96-ADC7395E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" y="0"/>
            <a:ext cx="1214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1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CB77-FE68-489A-9AA9-AE8CE55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3B62-8544-494A-A32B-B3EB54697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3A073-9A07-4B12-BE02-3E8F4C727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7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8962-B868-41C5-A9E0-CCA64EEB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9DE8-6AC8-4012-BEFB-E37F34B8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2DC57-1C91-43AB-BE01-EEA18E323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" y="0"/>
            <a:ext cx="1213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6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2563-2206-4579-A00C-437B7D05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EEB2-19D0-4B48-8622-D99BDE08A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0A564-F7D5-4B95-B87D-71CB06D9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3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0" y="3429001"/>
            <a:ext cx="6155133" cy="3428999"/>
          </a:xfrm>
        </p:spPr>
        <p:txBody>
          <a:bodyPr>
            <a:normAutofit fontScale="25000" lnSpcReduction="20000"/>
          </a:bodyPr>
          <a:lstStyle/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Abbott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00000"/>
                </a:solidFill>
              </a:rPr>
              <a:t>cardiovascular.abbott</a:t>
            </a:r>
            <a:endParaRPr lang="en-US" sz="3200" dirty="0">
              <a:solidFill>
                <a:srgbClr val="000000"/>
              </a:solidFill>
            </a:endParaRP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Rx Only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Brief Summary</a:t>
            </a:r>
            <a:r>
              <a:rPr lang="en-US" sz="32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32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© 2020 Abbott. All Rights Reserved.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MAT-2004291 v1.0 </a:t>
            </a:r>
            <a:r>
              <a:rPr lang="en-US" sz="3200" dirty="0">
                <a:solidFill>
                  <a:srgbClr val="000000"/>
                </a:solidFill>
              </a:rPr>
              <a:t>| 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1B87-A660-4611-A72D-4DC38A7E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21B8-60FB-4FBE-8037-02EB8E95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4F1EA-6915-4FC2-95B0-5642A5119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7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F91F-48C8-4EC7-B0D2-198B32F8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6D6A-EF63-4ECA-8699-FDC4DAB1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2E38F-BB7A-4A9D-BD26-D984AD8D3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" y="0"/>
            <a:ext cx="121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B504-04FC-4D27-8125-8F5CC280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B1C9F-6109-4DDB-AD78-BB840D0B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068A9-9BA6-4933-895B-0D2E7406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5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8E96-34B7-4CA6-A52D-E5C9C1EB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D47F-C57C-480C-A4A7-86429978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5AC9F-1E4D-49A9-A209-98DD2CC9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5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A258-36B6-428A-BE6B-A691C175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2A98F-1A79-4C04-B2EB-FED92F9D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6CF28-138C-460F-BB25-4348D4A1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766B-590C-4396-8D6A-D73F0C25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32A01-C1E4-4DEF-8572-E0F78547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2B71E-1B44-4CD1-9077-9C36AEBE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" y="0"/>
            <a:ext cx="12162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96C4-98B2-4A04-9A86-A9097255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56B0-47AB-4A90-9EFD-F0596E0A2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082FB-18EC-4F07-8EB0-9168AF0A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" y="0"/>
            <a:ext cx="12175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Chuang, Joyce</dc:creator>
  <cp:lastModifiedBy>Mayer, Beverly</cp:lastModifiedBy>
  <cp:revision>2</cp:revision>
  <dcterms:created xsi:type="dcterms:W3CDTF">2019-04-12T15:41:53Z</dcterms:created>
  <dcterms:modified xsi:type="dcterms:W3CDTF">2020-05-29T17:24:01Z</dcterms:modified>
</cp:coreProperties>
</file>