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15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F279A-57E4-4144-93F8-E48AE4E883FE}" v="1" dt="2020-05-18T17:19:4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3660" autoAdjust="0"/>
  </p:normalViewPr>
  <p:slideViewPr>
    <p:cSldViewPr snapToGrid="0">
      <p:cViewPr>
        <p:scale>
          <a:sx n="80" d="100"/>
          <a:sy n="80" d="100"/>
        </p:scale>
        <p:origin x="0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AA07-DCAA-43B6-B747-DDADD4E26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055CC-3245-4E0D-A3D4-D8655272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80AE4-39E7-4394-AA68-FA13FC2E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EC526-39EC-487A-A5AD-D9A0F46F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82189-13C8-413C-8534-193DBD71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5708-C59A-4D67-874C-D69E8523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1343B-7FD3-47F9-B04B-DD786F210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272E-90CB-43A7-8378-8D17018D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E829B-89B5-448C-AD83-BF3FDE99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8B2D-9DDF-48B2-9696-A082AAA7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D77C1-0003-41AE-B3D2-F61BBB549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4E30C-6967-4343-9DF5-A95B3536A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249BA-CDD5-4203-8A4E-3CBFA16E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C020-6224-4A74-9369-AF37FF12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4B01-802F-4358-A3FC-5E1EACB6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3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2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8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56" indent="-284156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899" indent="-285744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55" indent="-233357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4" indent="-225420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682" indent="-227008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3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0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1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9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5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0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7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FBEC-9302-4CD2-A8BB-B7F379B3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B416-1786-4DE2-BD8F-631F4DDF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68CF-25C6-4866-97E7-02AB6C4A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9E13-D322-4974-A144-D3F6A235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3DDE-10B9-414A-B753-60062850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26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3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78CD-0DD6-4AF3-862F-66C35890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74F7A-DF37-4120-BC7A-1D707D7F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2B27A-DC0A-4E7D-83B3-53142170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1FDA-A2EC-4E9E-94A2-8DEEE7F5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F3C6-33DF-4809-93A8-EA811C0D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C3BC-9A0D-4DDF-AB09-DB01639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62F45-B43D-44DB-AC82-4D8F11764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5D918-11EF-4B33-933F-5B3C2EB17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980C8-E40E-4A51-B4C7-19AF87C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7F91E-4337-409B-B9EF-0626745A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4D004-C7D8-408D-8196-D63FEC4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4EDA-B5BC-47F3-BCB6-44A0B501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A109-4052-4B51-9106-9C730809B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CC541-254F-4618-A889-CEECCA40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4D52F-6A3A-4C80-A0C4-2E06435CB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7C431-2436-4BD5-8813-8AFCDB6E8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D90A7-4483-416F-975D-A6FC0DF0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7B49A-99A3-4C11-8EC6-DBFCE4EB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BC33C-AA24-4403-9B21-28BFCB74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27BB-D1AD-4E6F-A13A-F0C40177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87ED5-C7A5-4E20-B0F4-D253413C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46038-A942-49EB-A558-CAE5CCB1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1277E-31E8-4171-B8A7-D714D9F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5963B-437B-46C5-95A5-6F6C7D22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F74EC-E461-4E46-AD72-05754C52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9A0D4-C385-4EC0-A995-D4013DE7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21F5-842C-4702-AD3A-1467BE3E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1787-59BC-4959-95AD-E567C337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C5B0B-DD0C-4269-A9C8-563053EE6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220CF-D007-4A99-8E8C-6068F2CA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2B6F2-50FA-48F2-BB3F-8A69ABBE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36545-3B6D-41F4-B1DF-093049D5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7342-F336-4185-AFB8-8F47BA67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01B99-60E1-40EC-AC14-3DFF6E883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B07D6-6045-410B-AACB-37D19305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FBF65-3F20-4C2D-A1CA-67047E8C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FDAB-A011-4863-9A9E-6417E5E2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F2EB-D4E5-42B5-8A02-83A1766B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39AE5-D842-4E1E-BFAC-338660CB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49B93-67C0-4CC0-9AD4-E9F561AB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7289-45B5-449E-ABA5-188080CFB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CE9E-5476-4E4A-A0CF-2A1467C21EF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2E78-F4B0-4C39-8ACC-F58C025C1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ACF8-F0AB-4FA5-BCB4-491E1E20B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C7FD-0F11-4822-9499-58B86CF55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3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80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56" indent="-284156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899" indent="-285744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55" indent="-233357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674" indent="-225420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682" indent="-227008" algn="l" defTabSz="457189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D9B2-9E09-45E7-93B1-F850E966D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2EC4D-8405-4A80-AE82-D11C4FA02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90A00-F6D0-45FF-B9E1-CA9347C6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C2E0-05E9-4BC7-8CEF-4AF02699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8AC4-12EB-4B35-BB72-D4C2069D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FA680-9638-4BC3-BE8B-D7F0B25E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6AE-D3AA-4E64-8DC0-9E0B76E7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1284-3B6D-4A4E-9C52-F98E5034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CA053-FF06-4919-ADEB-C5649504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594D-9147-4E1A-B6CB-54C2C55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02FF-8F76-4B43-92D4-F25466BB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24ECE-6576-4829-A7B5-35B27665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A63C-5F4B-45B4-9F41-98F1BB0F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929E-C915-4504-8E33-E8B289AD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118AA-945E-46E0-98DE-D4F9147DD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B313-7E5B-4AC3-8316-1E3A786B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209A1-BA6C-44A1-A05F-1B31D00A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C8B0-909E-4D9D-B3B7-A85F01B8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" y="0"/>
            <a:ext cx="12121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9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A2D7-E884-45CE-8E79-5883F6A7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A1A6-412B-45D8-8F23-601B2D1B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69A5-3D4C-4A2B-9842-215DBA92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" y="0"/>
            <a:ext cx="1213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DEEA-7B37-44F9-93F2-AD8AD614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855A-B82F-4B04-9BF7-0C7A68B8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A8112-5A2E-4E93-A532-7EE7C673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28383"/>
            <a:ext cx="12237358" cy="6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032D-5D7B-4C6F-B200-35401EDA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00CF-6273-4C5C-B5F8-47E34318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DFD2D-9137-4F23-86A2-0A39EF5FD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648F-B8BF-40BE-B046-001A4B62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00BE-921D-4AD6-AF4D-11F9DB9E9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F9979-87B3-4FA4-BDC3-316DDA59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8C60-5022-4358-9AE9-C8F7F7AC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20F34-94D0-4AF4-B03E-BEF7AC41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541E9-4D42-4A81-93B2-2F6F862A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5"/>
            <a:ext cx="12192000" cy="68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B379-8CCA-4937-BDAE-7E62CD3F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E11F-CC3C-43F2-A500-C2125D2A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40454-1720-498B-A227-CE3C81CC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F301-3771-423B-8C8D-D3237A87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328B-E119-4DF2-A9D9-6B29B446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05F55-811C-443E-89A7-8CBF93F8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1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0" y="3429001"/>
            <a:ext cx="6155133" cy="3428999"/>
          </a:xfrm>
        </p:spPr>
        <p:txBody>
          <a:bodyPr>
            <a:normAutofit fontScale="25000" lnSpcReduction="20000"/>
          </a:bodyPr>
          <a:lstStyle/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MAT-2004319 v1.0 </a:t>
            </a:r>
            <a:r>
              <a:rPr lang="en-US" sz="3200" dirty="0">
                <a:solidFill>
                  <a:srgbClr val="000000"/>
                </a:solidFill>
              </a:rPr>
              <a:t>| 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46FB-6D4C-4CA2-9412-2DB1E3D3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5EEDC-D651-42F9-8D5C-1BAB4475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250E-9259-4317-9EF7-6C6915E3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" y="0"/>
            <a:ext cx="1213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105D-BBB3-4068-90DA-5FB945DD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975A-1298-4C95-85AD-48BE3626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01EB3-DE37-4D9C-81E8-E8EF48BC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1325-461C-4CC2-84F6-A42A1994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A979-9013-49C5-85B7-79BE55BA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4F23-5A1F-4F5B-AF32-2B469583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FA8C-7B48-4DE2-B9D7-76746E72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4F0E-BEAA-400D-85A8-093BC2E6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7E7B8-6C64-4D20-96C3-075C4437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7981-B150-4A1B-A90B-E6155AA0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3C81-DB33-470A-BAA3-D1C1EF0A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5B9E2-5AFE-4796-AFCA-2E10C6B1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BE03-4540-4FBB-B5ED-D9F3AF20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A4F0-29A8-4BF0-94DD-85D9EA7A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CA03E-78B6-47E9-8CE8-0AC5E62F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7B1F-418A-4907-B4C6-94C44CD1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A57C-5F31-4382-93C4-2496CE2D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9970-CD1F-408B-8F98-E01BF60D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Chuang, Joyce</dc:creator>
  <cp:lastModifiedBy>Mayer, Beverly</cp:lastModifiedBy>
  <cp:revision>3</cp:revision>
  <dcterms:created xsi:type="dcterms:W3CDTF">2019-04-12T15:59:04Z</dcterms:created>
  <dcterms:modified xsi:type="dcterms:W3CDTF">2020-05-29T17:25:57Z</dcterms:modified>
</cp:coreProperties>
</file>