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18" r:id="rId2"/>
    <p:sldMasterId id="2147484532" r:id="rId3"/>
  </p:sldMasterIdLst>
  <p:notesMasterIdLst>
    <p:notesMasterId r:id="rId31"/>
  </p:notesMasterIdLst>
  <p:handoutMasterIdLst>
    <p:handoutMasterId r:id="rId32"/>
  </p:handoutMasterIdLst>
  <p:sldIdLst>
    <p:sldId id="354" r:id="rId4"/>
    <p:sldId id="448" r:id="rId5"/>
    <p:sldId id="304" r:id="rId6"/>
    <p:sldId id="301" r:id="rId7"/>
    <p:sldId id="453" r:id="rId8"/>
    <p:sldId id="293" r:id="rId9"/>
    <p:sldId id="356" r:id="rId10"/>
    <p:sldId id="346" r:id="rId11"/>
    <p:sldId id="449" r:id="rId12"/>
    <p:sldId id="450" r:id="rId13"/>
    <p:sldId id="410" r:id="rId14"/>
    <p:sldId id="411" r:id="rId15"/>
    <p:sldId id="408" r:id="rId16"/>
    <p:sldId id="409" r:id="rId17"/>
    <p:sldId id="446" r:id="rId18"/>
    <p:sldId id="440" r:id="rId19"/>
    <p:sldId id="451" r:id="rId20"/>
    <p:sldId id="447" r:id="rId21"/>
    <p:sldId id="436" r:id="rId22"/>
    <p:sldId id="430" r:id="rId23"/>
    <p:sldId id="414" r:id="rId24"/>
    <p:sldId id="415" r:id="rId25"/>
    <p:sldId id="339" r:id="rId26"/>
    <p:sldId id="353" r:id="rId27"/>
    <p:sldId id="437" r:id="rId28"/>
    <p:sldId id="452" r:id="rId29"/>
    <p:sldId id="1550" r:id="rId30"/>
  </p:sldIdLst>
  <p:sldSz cx="9144000" cy="5143500" type="screen16x9"/>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85923-1200-4442-1A1D-B958F22EE317}" name="Pingel, Michelle L" initials="PML" userId="S::michelle.pingel@abbott.com::31731dd5-0ee0-4b84-b985-8c450af909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ood, Poornima" initials="SP" lastIdx="11" clrIdx="0"/>
  <p:cmAuthor id="1" name="farrar" initials="df" lastIdx="11" clrIdx="1"/>
  <p:cmAuthor id="2" name="Sundareswaran, Kartik" initials="SK"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08703"/>
    <a:srgbClr val="152649"/>
    <a:srgbClr val="AC001B"/>
    <a:srgbClr val="16254C"/>
    <a:srgbClr val="C10021"/>
    <a:srgbClr val="102855"/>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23D76-D9D5-4E9F-BDD0-B3FA9F69CE74}" v="1" dt="2020-05-18T17:22:11.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129" autoAdjust="0"/>
  </p:normalViewPr>
  <p:slideViewPr>
    <p:cSldViewPr snapToGrid="0" snapToObjects="1">
      <p:cViewPr varScale="1">
        <p:scale>
          <a:sx n="82" d="100"/>
          <a:sy n="82" d="100"/>
        </p:scale>
        <p:origin x="820" y="52"/>
      </p:cViewPr>
      <p:guideLst>
        <p:guide orient="horz" pos="1620"/>
        <p:guide pos="2880"/>
      </p:guideLst>
    </p:cSldViewPr>
  </p:slid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wrap="square" lIns="96624" tIns="48313" rIns="96624" bIns="48313"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96624" tIns="48313" rIns="96624" bIns="48313" numCol="1" anchor="t" anchorCtr="0" compatLnSpc="1">
            <a:prstTxWarp prst="textNoShape">
              <a:avLst/>
            </a:prstTxWarp>
          </a:bodyPr>
          <a:lstStyle>
            <a:lvl1pPr algn="r" eaLnBrk="1" hangingPunct="1">
              <a:defRPr sz="1200"/>
            </a:lvl1pPr>
          </a:lstStyle>
          <a:p>
            <a:pPr>
              <a:defRPr/>
            </a:pPr>
            <a:fld id="{C9D3AD89-8889-E746-8920-F57029275828}" type="datetimeFigureOut">
              <a:rPr lang="en-US"/>
              <a:pPr>
                <a:defRPr/>
              </a:pPr>
              <a:t>5/24/2023</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wrap="square" lIns="96624" tIns="48313" rIns="96624" bIns="48313"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6624" tIns="48313" rIns="96624" bIns="48313" numCol="1" anchor="b" anchorCtr="0" compatLnSpc="1">
            <a:prstTxWarp prst="textNoShape">
              <a:avLst/>
            </a:prstTxWarp>
          </a:bodyPr>
          <a:lstStyle>
            <a:lvl1pPr algn="r" eaLnBrk="1" hangingPunct="1">
              <a:defRPr sz="1200"/>
            </a:lvl1pPr>
          </a:lstStyle>
          <a:p>
            <a:pPr>
              <a:defRPr/>
            </a:pPr>
            <a:fld id="{07F5A20D-C21C-B247-AC8F-C02B61BA84B4}" type="slidenum">
              <a:rPr lang="en-US"/>
              <a:pPr>
                <a:defRPr/>
              </a:pPr>
              <a:t>‹#›</a:t>
            </a:fld>
            <a:endParaRPr lang="en-US"/>
          </a:p>
        </p:txBody>
      </p:sp>
    </p:spTree>
    <p:extLst>
      <p:ext uri="{BB962C8B-B14F-4D97-AF65-F5344CB8AC3E}">
        <p14:creationId xmlns:p14="http://schemas.microsoft.com/office/powerpoint/2010/main" val="1818702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wrap="square" lIns="96624" tIns="48313" rIns="96624" bIns="48313"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24" tIns="48313" rIns="96624" bIns="48313" numCol="1" anchor="t" anchorCtr="0" compatLnSpc="1">
            <a:prstTxWarp prst="textNoShape">
              <a:avLst/>
            </a:prstTxWarp>
          </a:bodyPr>
          <a:lstStyle>
            <a:lvl1pPr algn="r" eaLnBrk="1" hangingPunct="1">
              <a:defRPr sz="1200"/>
            </a:lvl1pPr>
          </a:lstStyle>
          <a:p>
            <a:pPr>
              <a:defRPr/>
            </a:pPr>
            <a:fld id="{B803F444-6A76-1441-A194-20FDC77DDD9A}" type="datetimeFigureOut">
              <a:rPr lang="en-US"/>
              <a:pPr>
                <a:defRPr/>
              </a:pPr>
              <a:t>5/24/2023</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24" tIns="48313" rIns="96624" bIns="48313" rtlCol="0" anchor="ct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24" tIns="48313" rIns="96624" bIns="4831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wrap="square" lIns="96624" tIns="48313" rIns="96624" bIns="48313"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24" tIns="48313" rIns="96624" bIns="48313" numCol="1" anchor="b" anchorCtr="0" compatLnSpc="1">
            <a:prstTxWarp prst="textNoShape">
              <a:avLst/>
            </a:prstTxWarp>
          </a:bodyPr>
          <a:lstStyle>
            <a:lvl1pPr algn="r" eaLnBrk="1" hangingPunct="1">
              <a:defRPr sz="1200"/>
            </a:lvl1pPr>
          </a:lstStyle>
          <a:p>
            <a:pPr>
              <a:defRPr/>
            </a:pPr>
            <a:fld id="{1C9F2E04-6022-DE4F-B3BB-9C7BBB66F8DD}" type="slidenum">
              <a:rPr lang="en-US"/>
              <a:pPr>
                <a:defRPr/>
              </a:pPr>
              <a:t>‹#›</a:t>
            </a:fld>
            <a:endParaRPr lang="en-US"/>
          </a:p>
        </p:txBody>
      </p:sp>
    </p:spTree>
    <p:extLst>
      <p:ext uri="{BB962C8B-B14F-4D97-AF65-F5344CB8AC3E}">
        <p14:creationId xmlns:p14="http://schemas.microsoft.com/office/powerpoint/2010/main" val="349020197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0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4A08C2E-5EF4-C84A-AEAD-01459E58D6C2}" type="slidenum">
              <a:rPr lang="en-US" sz="1200"/>
              <a:pPr/>
              <a:t>1</a:t>
            </a:fld>
            <a:endParaRPr lang="en-US" sz="1200"/>
          </a:p>
        </p:txBody>
      </p:sp>
    </p:spTree>
    <p:extLst>
      <p:ext uri="{BB962C8B-B14F-4D97-AF65-F5344CB8AC3E}">
        <p14:creationId xmlns:p14="http://schemas.microsoft.com/office/powerpoint/2010/main" val="196643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491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CAC12A-EDA5-244C-9C54-596B3BF8F103}" type="slidenum">
              <a:rPr lang="en-US" sz="1200"/>
              <a:pPr/>
              <a:t>10</a:t>
            </a:fld>
            <a:endParaRPr lang="en-US" sz="1200"/>
          </a:p>
        </p:txBody>
      </p:sp>
    </p:spTree>
    <p:extLst>
      <p:ext uri="{BB962C8B-B14F-4D97-AF65-F5344CB8AC3E}">
        <p14:creationId xmlns:p14="http://schemas.microsoft.com/office/powerpoint/2010/main" val="139685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eaLnBrk="1" hangingPunct="1">
              <a:spcBef>
                <a:spcPct val="0"/>
              </a:spcBef>
              <a:buFontTx/>
              <a:buChar char="•"/>
            </a:pPr>
            <a:endParaRPr lang="en-US" dirty="0">
              <a:latin typeface="Calibri" charset="0"/>
              <a:ea typeface="MS PGothic" charset="0"/>
            </a:endParaRPr>
          </a:p>
        </p:txBody>
      </p:sp>
      <p:sp>
        <p:nvSpPr>
          <p:cNvPr id="512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2C57F94-6944-4B4A-8DBD-EE7DDB557CDE}" type="slidenum">
              <a:rPr lang="en-US" sz="1200"/>
              <a:pPr/>
              <a:t>11</a:t>
            </a:fld>
            <a:endParaRPr lang="en-US" sz="1200"/>
          </a:p>
        </p:txBody>
      </p:sp>
    </p:spTree>
    <p:extLst>
      <p:ext uri="{BB962C8B-B14F-4D97-AF65-F5344CB8AC3E}">
        <p14:creationId xmlns:p14="http://schemas.microsoft.com/office/powerpoint/2010/main" val="2160031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a:buFontTx/>
              <a:buChar char="•"/>
            </a:pPr>
            <a:endParaRPr lang="en-US" dirty="0">
              <a:latin typeface="Calibri" charset="0"/>
              <a:ea typeface="MS PGothic" charset="0"/>
            </a:endParaRPr>
          </a:p>
        </p:txBody>
      </p:sp>
      <p:sp>
        <p:nvSpPr>
          <p:cNvPr id="532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387C8E6-60D5-A049-92BD-4AC46512F3AF}" type="slidenum">
              <a:rPr lang="en-US" sz="1200"/>
              <a:pPr/>
              <a:t>12</a:t>
            </a:fld>
            <a:endParaRPr lang="en-US" sz="1200"/>
          </a:p>
        </p:txBody>
      </p:sp>
    </p:spTree>
    <p:extLst>
      <p:ext uri="{BB962C8B-B14F-4D97-AF65-F5344CB8AC3E}">
        <p14:creationId xmlns:p14="http://schemas.microsoft.com/office/powerpoint/2010/main" val="360060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eaLnBrk="1" hangingPunct="1">
              <a:spcBef>
                <a:spcPct val="0"/>
              </a:spcBef>
            </a:pPr>
            <a:endParaRPr lang="en-US" i="1" u="sng" dirty="0">
              <a:latin typeface="Calibri" charset="0"/>
              <a:ea typeface="MS PGothic" charset="0"/>
            </a:endParaRPr>
          </a:p>
        </p:txBody>
      </p:sp>
      <p:sp>
        <p:nvSpPr>
          <p:cNvPr id="552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2C8DAF51-1043-B843-A9CA-9BC2DA9DC008}" type="slidenum">
              <a:rPr lang="en-US" sz="1200">
                <a:solidFill>
                  <a:srgbClr val="000000"/>
                </a:solidFill>
              </a:rPr>
              <a:pPr/>
              <a:t>13</a:t>
            </a:fld>
            <a:endParaRPr lang="en-US" sz="1200">
              <a:solidFill>
                <a:srgbClr val="000000"/>
              </a:solidFill>
            </a:endParaRPr>
          </a:p>
        </p:txBody>
      </p:sp>
    </p:spTree>
    <p:extLst>
      <p:ext uri="{BB962C8B-B14F-4D97-AF65-F5344CB8AC3E}">
        <p14:creationId xmlns:p14="http://schemas.microsoft.com/office/powerpoint/2010/main" val="3803918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a:endParaRPr lang="en-US" dirty="0">
              <a:latin typeface="Calibri" charset="0"/>
              <a:ea typeface="MS PGothic" charset="0"/>
            </a:endParaRPr>
          </a:p>
        </p:txBody>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7CCC7AD-39CD-3645-BFC7-50FD5BD710B6}" type="slidenum">
              <a:rPr lang="en-US" sz="1200"/>
              <a:pPr/>
              <a:t>14</a:t>
            </a:fld>
            <a:endParaRPr lang="en-US" sz="1200"/>
          </a:p>
        </p:txBody>
      </p:sp>
    </p:spTree>
    <p:extLst>
      <p:ext uri="{BB962C8B-B14F-4D97-AF65-F5344CB8AC3E}">
        <p14:creationId xmlns:p14="http://schemas.microsoft.com/office/powerpoint/2010/main" val="352287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593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B683F4E-24D0-7542-9761-FA8A19971755}" type="slidenum">
              <a:rPr lang="en-US" sz="1200"/>
              <a:pPr/>
              <a:t>15</a:t>
            </a:fld>
            <a:endParaRPr lang="en-US" sz="1200"/>
          </a:p>
        </p:txBody>
      </p:sp>
    </p:spTree>
    <p:extLst>
      <p:ext uri="{BB962C8B-B14F-4D97-AF65-F5344CB8AC3E}">
        <p14:creationId xmlns:p14="http://schemas.microsoft.com/office/powerpoint/2010/main" val="346077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14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9663912-CCFA-8B46-AF81-7EE6E58C99FE}" type="slidenum">
              <a:rPr lang="en-US" sz="1200"/>
              <a:pPr/>
              <a:t>16</a:t>
            </a:fld>
            <a:endParaRPr lang="en-US" sz="1200"/>
          </a:p>
        </p:txBody>
      </p:sp>
    </p:spTree>
    <p:extLst>
      <p:ext uri="{BB962C8B-B14F-4D97-AF65-F5344CB8AC3E}">
        <p14:creationId xmlns:p14="http://schemas.microsoft.com/office/powerpoint/2010/main" val="3839238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34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D566B7D2-C473-334F-B594-CAC85B97EF5E}" type="slidenum">
              <a:rPr lang="en-US" sz="1200"/>
              <a:pPr/>
              <a:t>17</a:t>
            </a:fld>
            <a:endParaRPr lang="en-US" sz="1200"/>
          </a:p>
        </p:txBody>
      </p:sp>
    </p:spTree>
    <p:extLst>
      <p:ext uri="{BB962C8B-B14F-4D97-AF65-F5344CB8AC3E}">
        <p14:creationId xmlns:p14="http://schemas.microsoft.com/office/powerpoint/2010/main" val="637591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55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C576AD9-F3FE-C846-8102-F58600EAC12E}" type="slidenum">
              <a:rPr lang="en-US" sz="1200"/>
              <a:pPr/>
              <a:t>18</a:t>
            </a:fld>
            <a:endParaRPr lang="en-US" sz="1200"/>
          </a:p>
        </p:txBody>
      </p:sp>
    </p:spTree>
    <p:extLst>
      <p:ext uri="{BB962C8B-B14F-4D97-AF65-F5344CB8AC3E}">
        <p14:creationId xmlns:p14="http://schemas.microsoft.com/office/powerpoint/2010/main" val="2864447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675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03A49260-E5F0-6144-A18D-59C67658F939}" type="slidenum">
              <a:rPr lang="en-US" sz="1200">
                <a:solidFill>
                  <a:srgbClr val="000000"/>
                </a:solidFill>
              </a:rPr>
              <a:pPr/>
              <a:t>19</a:t>
            </a:fld>
            <a:endParaRPr lang="en-US" sz="1200">
              <a:solidFill>
                <a:srgbClr val="000000"/>
              </a:solidFill>
            </a:endParaRPr>
          </a:p>
        </p:txBody>
      </p:sp>
    </p:spTree>
    <p:extLst>
      <p:ext uri="{BB962C8B-B14F-4D97-AF65-F5344CB8AC3E}">
        <p14:creationId xmlns:p14="http://schemas.microsoft.com/office/powerpoint/2010/main" val="251027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2770" name="Rectangle 3"/>
          <p:cNvSpPr>
            <a:spLocks noGrp="1" noChangeArrowheads="1"/>
          </p:cNvSpPr>
          <p:nvPr>
            <p:ph type="body" idx="1"/>
          </p:nvPr>
        </p:nvSpPr>
        <p:spPr bwMode="auto">
          <a:xfrm>
            <a:off x="976313" y="4560888"/>
            <a:ext cx="5362575"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a:latin typeface="Calibri" charset="0"/>
              <a:ea typeface="MS PGothic" charset="0"/>
            </a:endParaRPr>
          </a:p>
        </p:txBody>
      </p:sp>
    </p:spTree>
    <p:extLst>
      <p:ext uri="{BB962C8B-B14F-4D97-AF65-F5344CB8AC3E}">
        <p14:creationId xmlns:p14="http://schemas.microsoft.com/office/powerpoint/2010/main" val="829009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696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E49E34DE-08ED-A344-A833-7FF893BCAC2D}" type="slidenum">
              <a:rPr lang="en-US" sz="1200">
                <a:solidFill>
                  <a:srgbClr val="000000"/>
                </a:solidFill>
              </a:rPr>
              <a:pPr/>
              <a:t>20</a:t>
            </a:fld>
            <a:endParaRPr lang="en-US" sz="1200">
              <a:solidFill>
                <a:srgbClr val="000000"/>
              </a:solidFill>
            </a:endParaRPr>
          </a:p>
        </p:txBody>
      </p:sp>
    </p:spTree>
    <p:extLst>
      <p:ext uri="{BB962C8B-B14F-4D97-AF65-F5344CB8AC3E}">
        <p14:creationId xmlns:p14="http://schemas.microsoft.com/office/powerpoint/2010/main" val="2404017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716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DB52A355-EE9C-5B4B-9B29-785EBE08C92A}" type="slidenum">
              <a:rPr lang="en-US" sz="1200"/>
              <a:pPr/>
              <a:t>21</a:t>
            </a:fld>
            <a:endParaRPr lang="en-US" sz="1200"/>
          </a:p>
        </p:txBody>
      </p:sp>
    </p:spTree>
    <p:extLst>
      <p:ext uri="{BB962C8B-B14F-4D97-AF65-F5344CB8AC3E}">
        <p14:creationId xmlns:p14="http://schemas.microsoft.com/office/powerpoint/2010/main" val="247747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a:buFontTx/>
              <a:buChar char="•"/>
            </a:pPr>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721DFB46-5462-4D48-BD48-16F51314858A}" type="slidenum">
              <a:rPr lang="en-US" sz="1200"/>
              <a:pPr/>
              <a:t>22</a:t>
            </a:fld>
            <a:endParaRPr lang="en-US" sz="1200"/>
          </a:p>
        </p:txBody>
      </p:sp>
    </p:spTree>
    <p:extLst>
      <p:ext uri="{BB962C8B-B14F-4D97-AF65-F5344CB8AC3E}">
        <p14:creationId xmlns:p14="http://schemas.microsoft.com/office/powerpoint/2010/main" val="454426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757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B37F0EC-165A-0841-BA71-7E85622A707B}" type="slidenum">
              <a:rPr lang="en-US" sz="1200"/>
              <a:pPr/>
              <a:t>23</a:t>
            </a:fld>
            <a:endParaRPr lang="en-US" sz="1200"/>
          </a:p>
        </p:txBody>
      </p:sp>
    </p:spTree>
    <p:extLst>
      <p:ext uri="{BB962C8B-B14F-4D97-AF65-F5344CB8AC3E}">
        <p14:creationId xmlns:p14="http://schemas.microsoft.com/office/powerpoint/2010/main" val="58215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spcAft>
                <a:spcPts val="900"/>
              </a:spcAft>
              <a:buFontTx/>
              <a:buNone/>
            </a:pPr>
            <a:endParaRPr lang="en-US" dirty="0">
              <a:latin typeface="Calibri" charset="0"/>
              <a:ea typeface="MS PGothic" charset="0"/>
            </a:endParaRPr>
          </a:p>
        </p:txBody>
      </p:sp>
      <p:sp>
        <p:nvSpPr>
          <p:cNvPr id="778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2995AE22-CB5D-6E46-8D61-694870A241CF}" type="slidenum">
              <a:rPr lang="en-US" sz="1200"/>
              <a:pPr/>
              <a:t>24</a:t>
            </a:fld>
            <a:endParaRPr lang="en-US" sz="1200"/>
          </a:p>
        </p:txBody>
      </p:sp>
    </p:spTree>
    <p:extLst>
      <p:ext uri="{BB962C8B-B14F-4D97-AF65-F5344CB8AC3E}">
        <p14:creationId xmlns:p14="http://schemas.microsoft.com/office/powerpoint/2010/main" val="511801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798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9D2D8CD-E6FE-D94E-BD5E-D9C8E8CBD746}" type="slidenum">
              <a:rPr lang="en-US" sz="1200"/>
              <a:pPr/>
              <a:t>25</a:t>
            </a:fld>
            <a:endParaRPr lang="en-US" sz="1200"/>
          </a:p>
        </p:txBody>
      </p:sp>
    </p:spTree>
    <p:extLst>
      <p:ext uri="{BB962C8B-B14F-4D97-AF65-F5344CB8AC3E}">
        <p14:creationId xmlns:p14="http://schemas.microsoft.com/office/powerpoint/2010/main" val="1110600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819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629EFF27-68FB-AA4E-8C9F-92711B006BDA}" type="slidenum">
              <a:rPr lang="en-US" sz="1200"/>
              <a:pPr/>
              <a:t>26</a:t>
            </a:fld>
            <a:endParaRPr lang="en-US" sz="1200"/>
          </a:p>
        </p:txBody>
      </p:sp>
    </p:spTree>
    <p:extLst>
      <p:ext uri="{BB962C8B-B14F-4D97-AF65-F5344CB8AC3E}">
        <p14:creationId xmlns:p14="http://schemas.microsoft.com/office/powerpoint/2010/main" val="384401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9F2E04-6022-DE4F-B3BB-9C7BBB66F8DD}" type="slidenum">
              <a:rPr lang="en-US" smtClean="0"/>
              <a:pPr>
                <a:defRPr/>
              </a:pPr>
              <a:t>27</a:t>
            </a:fld>
            <a:endParaRPr lang="en-US"/>
          </a:p>
        </p:txBody>
      </p:sp>
    </p:spTree>
    <p:extLst>
      <p:ext uri="{BB962C8B-B14F-4D97-AF65-F5344CB8AC3E}">
        <p14:creationId xmlns:p14="http://schemas.microsoft.com/office/powerpoint/2010/main" val="270785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eaLnBrk="1" hangingPunct="1">
              <a:spcBef>
                <a:spcPct val="0"/>
              </a:spcBef>
              <a:buFontTx/>
              <a:buChar char="•"/>
            </a:pPr>
            <a:endParaRPr lang="en-US" dirty="0">
              <a:latin typeface="Calibri" charset="0"/>
              <a:ea typeface="MS PGothic" charset="0"/>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D3BB788-46A2-4D4D-83A3-651022916439}" type="slidenum">
              <a:rPr lang="en-US" sz="1200"/>
              <a:pPr/>
              <a:t>3</a:t>
            </a:fld>
            <a:endParaRPr lang="en-US" sz="1200"/>
          </a:p>
        </p:txBody>
      </p:sp>
    </p:spTree>
    <p:extLst>
      <p:ext uri="{BB962C8B-B14F-4D97-AF65-F5344CB8AC3E}">
        <p14:creationId xmlns:p14="http://schemas.microsoft.com/office/powerpoint/2010/main" val="425269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eaLnBrk="1" hangingPunct="1">
              <a:spcBef>
                <a:spcPct val="0"/>
              </a:spcBef>
            </a:pPr>
            <a:endParaRPr lang="en-US" dirty="0">
              <a:latin typeface="Calibri" charset="0"/>
              <a:ea typeface="MS PGothic"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79E1283A-CABC-714D-BE8E-B36133B52E52}" type="slidenum">
              <a:rPr lang="en-US" sz="1200"/>
              <a:pPr/>
              <a:t>4</a:t>
            </a:fld>
            <a:endParaRPr lang="en-US" sz="1200"/>
          </a:p>
        </p:txBody>
      </p:sp>
    </p:spTree>
    <p:extLst>
      <p:ext uri="{BB962C8B-B14F-4D97-AF65-F5344CB8AC3E}">
        <p14:creationId xmlns:p14="http://schemas.microsoft.com/office/powerpoint/2010/main" val="43367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9F2E04-6022-DE4F-B3BB-9C7BBB66F8DD}" type="slidenum">
              <a:rPr lang="en-US" smtClean="0"/>
              <a:pPr>
                <a:defRPr/>
              </a:pPr>
              <a:t>5</a:t>
            </a:fld>
            <a:endParaRPr lang="en-US"/>
          </a:p>
        </p:txBody>
      </p:sp>
    </p:spTree>
    <p:extLst>
      <p:ext uri="{BB962C8B-B14F-4D97-AF65-F5344CB8AC3E}">
        <p14:creationId xmlns:p14="http://schemas.microsoft.com/office/powerpoint/2010/main" val="178450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4163" indent="-284163" eaLnBrk="1" hangingPunct="1">
              <a:spcBef>
                <a:spcPct val="0"/>
              </a:spcBef>
            </a:pPr>
            <a:endParaRPr lang="en-US" dirty="0">
              <a:latin typeface="Calibri" charset="0"/>
              <a:ea typeface="MS PGothic" charset="0"/>
            </a:endParaRP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6855ED2C-3FB2-5945-A3D1-CB608BE1142F}" type="slidenum">
              <a:rPr lang="en-US" sz="1200"/>
              <a:pPr/>
              <a:t>6</a:t>
            </a:fld>
            <a:endParaRPr lang="en-US" sz="1200"/>
          </a:p>
        </p:txBody>
      </p:sp>
    </p:spTree>
    <p:extLst>
      <p:ext uri="{BB962C8B-B14F-4D97-AF65-F5344CB8AC3E}">
        <p14:creationId xmlns:p14="http://schemas.microsoft.com/office/powerpoint/2010/main" val="97141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eaLnBrk="1" hangingPunct="1">
              <a:spcBef>
                <a:spcPct val="0"/>
              </a:spcBef>
              <a:buFontTx/>
              <a:buChar char="•"/>
            </a:pPr>
            <a:endParaRPr lang="en-US" dirty="0">
              <a:latin typeface="Calibri" charset="0"/>
              <a:ea typeface="MS PGothic" charset="0"/>
            </a:endParaRPr>
          </a:p>
        </p:txBody>
      </p:sp>
      <p:sp>
        <p:nvSpPr>
          <p:cNvPr id="409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E2E59A9C-24FF-1A44-8013-8D2B139FD43B}" type="slidenum">
              <a:rPr lang="en-US" sz="1200">
                <a:latin typeface="Arial" charset="0"/>
              </a:rPr>
              <a:pPr/>
              <a:t>7</a:t>
            </a:fld>
            <a:endParaRPr lang="en-US" sz="1200">
              <a:latin typeface="Arial" charset="0"/>
            </a:endParaRPr>
          </a:p>
        </p:txBody>
      </p:sp>
    </p:spTree>
    <p:extLst>
      <p:ext uri="{BB962C8B-B14F-4D97-AF65-F5344CB8AC3E}">
        <p14:creationId xmlns:p14="http://schemas.microsoft.com/office/powerpoint/2010/main" val="391800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50875" lvl="1" indent="-177800">
              <a:buFontTx/>
              <a:buChar char="-"/>
              <a:defRPr/>
            </a:pPr>
            <a:endParaRPr lang="en-US" dirty="0">
              <a:latin typeface="+mj-lt"/>
              <a:ea typeface="MS PGothic" charset="0"/>
            </a:endParaRPr>
          </a:p>
        </p:txBody>
      </p:sp>
      <p:sp>
        <p:nvSpPr>
          <p:cNvPr id="450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310A22C-45B8-1144-A21A-12280914DC5C}" type="slidenum">
              <a:rPr lang="en-US" sz="1200"/>
              <a:pPr/>
              <a:t>8</a:t>
            </a:fld>
            <a:endParaRPr lang="en-US" sz="1200"/>
          </a:p>
        </p:txBody>
      </p:sp>
    </p:spTree>
    <p:extLst>
      <p:ext uri="{BB962C8B-B14F-4D97-AF65-F5344CB8AC3E}">
        <p14:creationId xmlns:p14="http://schemas.microsoft.com/office/powerpoint/2010/main" val="382518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71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43F40E7C-4E60-BA4E-8DEA-8866016346ED}" type="slidenum">
              <a:rPr lang="en-US" sz="1200"/>
              <a:pPr/>
              <a:t>9</a:t>
            </a:fld>
            <a:endParaRPr lang="en-US" sz="1200"/>
          </a:p>
        </p:txBody>
      </p:sp>
    </p:spTree>
    <p:extLst>
      <p:ext uri="{BB962C8B-B14F-4D97-AF65-F5344CB8AC3E}">
        <p14:creationId xmlns:p14="http://schemas.microsoft.com/office/powerpoint/2010/main" val="1576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C45F-9AAE-4C58-A341-79986BE1D8A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49E58A6-864D-477D-80F2-B2D34FFA1DD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1F5CBE-9441-4E4E-A150-A4AC5C07DE82}"/>
              </a:ext>
            </a:extLst>
          </p:cNvPr>
          <p:cNvSpPr>
            <a:spLocks noGrp="1"/>
          </p:cNvSpPr>
          <p:nvPr>
            <p:ph type="dt" sz="half" idx="10"/>
          </p:nvPr>
        </p:nvSpPr>
        <p:spPr/>
        <p:txBody>
          <a:bodyPr/>
          <a:lstStyle/>
          <a:p>
            <a:pPr>
              <a:defRPr/>
            </a:pPr>
            <a:fld id="{077FE81C-6700-D241-A40E-4CC20AE9B05F}" type="datetime1">
              <a:rPr lang="en-US" smtClean="0"/>
              <a:pPr>
                <a:defRPr/>
              </a:pPr>
              <a:t>5/24/2023</a:t>
            </a:fld>
            <a:endParaRPr lang="en-US"/>
          </a:p>
        </p:txBody>
      </p:sp>
      <p:sp>
        <p:nvSpPr>
          <p:cNvPr id="5" name="Footer Placeholder 4">
            <a:extLst>
              <a:ext uri="{FF2B5EF4-FFF2-40B4-BE49-F238E27FC236}">
                <a16:creationId xmlns:a16="http://schemas.microsoft.com/office/drawing/2014/main" id="{BCC32640-411E-4146-A680-F93F8CEF790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0F8D440-5616-4F42-8BC4-522829BFDD20}"/>
              </a:ext>
            </a:extLst>
          </p:cNvPr>
          <p:cNvSpPr>
            <a:spLocks noGrp="1"/>
          </p:cNvSpPr>
          <p:nvPr>
            <p:ph type="sldNum" sz="quarter" idx="12"/>
          </p:nvPr>
        </p:nvSpPr>
        <p:spPr/>
        <p:txBody>
          <a:bodyPr/>
          <a:lstStyle/>
          <a:p>
            <a:pPr>
              <a:defRPr/>
            </a:pPr>
            <a:fld id="{15E38213-A63F-C94F-A51B-CB5D6CAE41CC}" type="slidenum">
              <a:rPr lang="en-US" smtClean="0"/>
              <a:pPr>
                <a:defRPr/>
              </a:pPr>
              <a:t>‹#›</a:t>
            </a:fld>
            <a:endParaRPr lang="en-US"/>
          </a:p>
        </p:txBody>
      </p:sp>
      <p:cxnSp>
        <p:nvCxnSpPr>
          <p:cNvPr id="7" name="Straight Connector 6">
            <a:extLst>
              <a:ext uri="{FF2B5EF4-FFF2-40B4-BE49-F238E27FC236}">
                <a16:creationId xmlns:a16="http://schemas.microsoft.com/office/drawing/2014/main" id="{D8C5CF20-3F4A-4E21-BF37-C35160F6F10E}"/>
              </a:ext>
            </a:extLst>
          </p:cNvPr>
          <p:cNvCxnSpPr/>
          <p:nvPr userDrawn="1"/>
        </p:nvCxnSpPr>
        <p:spPr>
          <a:xfrm>
            <a:off x="795289" y="2419350"/>
            <a:ext cx="7892514"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3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9148-045C-442D-ABBB-12AD04986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7D9DD6-72E9-48DF-BD95-EE9E8A4056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46872-EE6D-4F3B-A328-BB70384EE2C0}"/>
              </a:ext>
            </a:extLst>
          </p:cNvPr>
          <p:cNvSpPr>
            <a:spLocks noGrp="1"/>
          </p:cNvSpPr>
          <p:nvPr>
            <p:ph type="dt" sz="half" idx="10"/>
          </p:nvPr>
        </p:nvSpPr>
        <p:spPr/>
        <p:txBody>
          <a:bodyPr/>
          <a:lstStyle/>
          <a:p>
            <a:pPr>
              <a:defRPr/>
            </a:pPr>
            <a:fld id="{9218D5BD-8541-2744-AA63-1296D8FCB43A}" type="datetime1">
              <a:rPr lang="en-US" smtClean="0"/>
              <a:pPr>
                <a:defRPr/>
              </a:pPr>
              <a:t>5/24/2023</a:t>
            </a:fld>
            <a:endParaRPr lang="en-US"/>
          </a:p>
        </p:txBody>
      </p:sp>
      <p:sp>
        <p:nvSpPr>
          <p:cNvPr id="5" name="Footer Placeholder 4">
            <a:extLst>
              <a:ext uri="{FF2B5EF4-FFF2-40B4-BE49-F238E27FC236}">
                <a16:creationId xmlns:a16="http://schemas.microsoft.com/office/drawing/2014/main" id="{4268EFB0-7987-4483-88EA-75516496B3E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86EEDD8-3151-46B2-81A7-56FDE977AAB4}"/>
              </a:ext>
            </a:extLst>
          </p:cNvPr>
          <p:cNvSpPr>
            <a:spLocks noGrp="1"/>
          </p:cNvSpPr>
          <p:nvPr>
            <p:ph type="sldNum" sz="quarter" idx="12"/>
          </p:nvPr>
        </p:nvSpPr>
        <p:spPr/>
        <p:txBody>
          <a:bodyPr/>
          <a:lstStyle/>
          <a:p>
            <a:pPr>
              <a:defRPr/>
            </a:pPr>
            <a:fld id="{3126C8F2-FA3D-364E-980D-13B0877863D6}" type="slidenum">
              <a:rPr lang="en-US" smtClean="0"/>
              <a:pPr>
                <a:defRPr/>
              </a:pPr>
              <a:t>‹#›</a:t>
            </a:fld>
            <a:endParaRPr lang="en-US"/>
          </a:p>
        </p:txBody>
      </p:sp>
    </p:spTree>
    <p:extLst>
      <p:ext uri="{BB962C8B-B14F-4D97-AF65-F5344CB8AC3E}">
        <p14:creationId xmlns:p14="http://schemas.microsoft.com/office/powerpoint/2010/main" val="357159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ECD76-1793-4FB5-BB5A-AE68B617C94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16D587-290D-4A30-AE37-C8E58BFFBE74}"/>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2FF35-9536-41CE-90D3-8959D68B76F8}"/>
              </a:ext>
            </a:extLst>
          </p:cNvPr>
          <p:cNvSpPr>
            <a:spLocks noGrp="1"/>
          </p:cNvSpPr>
          <p:nvPr>
            <p:ph type="dt" sz="half" idx="10"/>
          </p:nvPr>
        </p:nvSpPr>
        <p:spPr/>
        <p:txBody>
          <a:bodyPr/>
          <a:lstStyle/>
          <a:p>
            <a:pPr>
              <a:defRPr/>
            </a:pPr>
            <a:fld id="{9B48D85C-F148-EE44-B62A-3AA094E06EE2}" type="datetime1">
              <a:rPr lang="en-US" smtClean="0"/>
              <a:pPr>
                <a:defRPr/>
              </a:pPr>
              <a:t>5/24/2023</a:t>
            </a:fld>
            <a:endParaRPr lang="en-US"/>
          </a:p>
        </p:txBody>
      </p:sp>
      <p:sp>
        <p:nvSpPr>
          <p:cNvPr id="5" name="Footer Placeholder 4">
            <a:extLst>
              <a:ext uri="{FF2B5EF4-FFF2-40B4-BE49-F238E27FC236}">
                <a16:creationId xmlns:a16="http://schemas.microsoft.com/office/drawing/2014/main" id="{F5405BFA-394F-42F6-9C90-11963E8494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79BB56C-9D61-427E-B7E0-9E3FE6E6F8C5}"/>
              </a:ext>
            </a:extLst>
          </p:cNvPr>
          <p:cNvSpPr>
            <a:spLocks noGrp="1"/>
          </p:cNvSpPr>
          <p:nvPr>
            <p:ph type="sldNum" sz="quarter" idx="12"/>
          </p:nvPr>
        </p:nvSpPr>
        <p:spPr/>
        <p:txBody>
          <a:bodyPr/>
          <a:lstStyle/>
          <a:p>
            <a:pPr>
              <a:defRPr/>
            </a:pPr>
            <a:fld id="{C89402D7-80F8-8E47-A774-59136BE3E7D9}" type="slidenum">
              <a:rPr lang="en-US" smtClean="0"/>
              <a:pPr>
                <a:defRPr/>
              </a:pPr>
              <a:t>‹#›</a:t>
            </a:fld>
            <a:endParaRPr lang="en-US"/>
          </a:p>
        </p:txBody>
      </p:sp>
    </p:spTree>
    <p:extLst>
      <p:ext uri="{BB962C8B-B14F-4D97-AF65-F5344CB8AC3E}">
        <p14:creationId xmlns:p14="http://schemas.microsoft.com/office/powerpoint/2010/main" val="75333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p:nvPr>
        </p:nvSpPr>
        <p:spPr>
          <a:xfrm>
            <a:off x="502920" y="274320"/>
            <a:ext cx="8229600" cy="685800"/>
          </a:xfrm>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a:xfrm>
            <a:off x="502920" y="1096566"/>
            <a:ext cx="8229600" cy="3566160"/>
          </a:xfrm>
        </p:spPr>
        <p:txBody>
          <a:bodyPr/>
          <a:lstStyle>
            <a:lvl1pPr>
              <a:defRPr sz="1350" b="1">
                <a:solidFill>
                  <a:schemeClr val="accent5"/>
                </a:solidFill>
                <a:latin typeface="Calibri" panose="020F0502020204030204" pitchFamily="34" charset="0"/>
                <a:cs typeface="Calibri" panose="020F050202020403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0000"/>
                </a:solidFill>
              </a:defRPr>
            </a:lvl1pPr>
          </a:lstStyle>
          <a:p>
            <a:pPr>
              <a:defRPr/>
            </a:pPr>
            <a:fld id="{71091C63-28BE-0A40-8D9B-69F99C27833D}" type="datetime1">
              <a:rPr lang="en-US"/>
              <a:pPr>
                <a:defRPr/>
              </a:pPr>
              <a:t>5/24/2023</a:t>
            </a:fld>
            <a:endParaRPr lang="en-US"/>
          </a:p>
        </p:txBody>
      </p:sp>
      <p:sp>
        <p:nvSpPr>
          <p:cNvPr id="5" name="Slide Number Placeholder 5"/>
          <p:cNvSpPr>
            <a:spLocks noGrp="1"/>
          </p:cNvSpPr>
          <p:nvPr>
            <p:ph type="sldNum" sz="quarter" idx="11"/>
          </p:nvPr>
        </p:nvSpPr>
        <p:spPr/>
        <p:txBody>
          <a:bodyPr/>
          <a:lstStyle>
            <a:lvl1pPr>
              <a:defRPr>
                <a:solidFill>
                  <a:srgbClr val="000000"/>
                </a:solidFill>
              </a:defRPr>
            </a:lvl1pPr>
          </a:lstStyle>
          <a:p>
            <a:pPr>
              <a:defRPr/>
            </a:pPr>
            <a:fld id="{A4A3BA8B-453C-B842-8D16-F1EFC4E44474}" type="slidenum">
              <a:rPr lang="en-US"/>
              <a:pPr>
                <a:defRPr/>
              </a:pPr>
              <a:t>‹#›</a:t>
            </a:fld>
            <a:endParaRPr lang="en-US"/>
          </a:p>
        </p:txBody>
      </p:sp>
    </p:spTree>
    <p:extLst>
      <p:ext uri="{BB962C8B-B14F-4D97-AF65-F5344CB8AC3E}">
        <p14:creationId xmlns:p14="http://schemas.microsoft.com/office/powerpoint/2010/main" val="287099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p:nvPr>
        </p:nvSpPr>
        <p:spPr>
          <a:xfrm>
            <a:off x="502920" y="274320"/>
            <a:ext cx="8229600" cy="685800"/>
          </a:xfrm>
        </p:spPr>
        <p:txBody>
          <a:bodyPr/>
          <a:lstStyle>
            <a:lvl1pPr>
              <a:defRPr cap="none" baseline="0"/>
            </a:lvl1pPr>
          </a:lstStyle>
          <a:p>
            <a:r>
              <a:rPr lang="en-US"/>
              <a:t>Click to edit Master title style</a:t>
            </a:r>
            <a:endParaRPr lang="en-US" dirty="0"/>
          </a:p>
        </p:txBody>
      </p:sp>
      <p:sp>
        <p:nvSpPr>
          <p:cNvPr id="7" name="Text Placeholder 6"/>
          <p:cNvSpPr>
            <a:spLocks noGrp="1"/>
          </p:cNvSpPr>
          <p:nvPr>
            <p:ph type="body" sz="quarter" idx="13"/>
          </p:nvPr>
        </p:nvSpPr>
        <p:spPr>
          <a:xfrm>
            <a:off x="502920" y="1097280"/>
            <a:ext cx="8229600" cy="548640"/>
          </a:xfrm>
        </p:spPr>
        <p:txBody>
          <a:bodyPr/>
          <a:lstStyle>
            <a:lvl1pPr>
              <a:lnSpc>
                <a:spcPct val="100000"/>
              </a:lnSpc>
              <a:spcBef>
                <a:spcPts val="0"/>
              </a:spcBef>
              <a:defRPr sz="1350"/>
            </a:lvl1pPr>
            <a:lvl2pPr marL="0" indent="0">
              <a:lnSpc>
                <a:spcPct val="100000"/>
              </a:lnSpc>
              <a:spcBef>
                <a:spcPts val="0"/>
              </a:spcBef>
              <a:buNone/>
              <a:defRPr sz="1050">
                <a:latin typeface="+mj-lt"/>
              </a:defRPr>
            </a:lvl2pPr>
          </a:lstStyle>
          <a:p>
            <a:pPr lvl="0"/>
            <a:r>
              <a:rPr lang="en-US"/>
              <a:t>Click to edit Master text styles</a:t>
            </a:r>
          </a:p>
          <a:p>
            <a:pPr lvl="1"/>
            <a:r>
              <a:rPr lang="en-US"/>
              <a:t>Second level</a:t>
            </a:r>
          </a:p>
        </p:txBody>
      </p:sp>
      <p:sp>
        <p:nvSpPr>
          <p:cNvPr id="9" name="Chart Placeholder 8"/>
          <p:cNvSpPr>
            <a:spLocks noGrp="1"/>
          </p:cNvSpPr>
          <p:nvPr>
            <p:ph type="chart" sz="quarter" idx="14"/>
          </p:nvPr>
        </p:nvSpPr>
        <p:spPr>
          <a:xfrm>
            <a:off x="502920" y="1714500"/>
            <a:ext cx="8229600" cy="2743200"/>
          </a:xfrm>
        </p:spPr>
        <p:txBody>
          <a:bodyPr rIns="0" rtlCol="0" anchor="ctr" anchorCtr="1">
            <a:normAutofit/>
          </a:bodyPr>
          <a:lstStyle/>
          <a:p>
            <a:pPr lvl="0"/>
            <a:r>
              <a:rPr lang="en-US" noProof="0"/>
              <a:t>Click icon to add chart</a:t>
            </a:r>
            <a:endParaRPr lang="en-US" noProof="0" dirty="0"/>
          </a:p>
        </p:txBody>
      </p:sp>
      <p:sp>
        <p:nvSpPr>
          <p:cNvPr id="8" name="Text Placeholder 7"/>
          <p:cNvSpPr>
            <a:spLocks noGrp="1"/>
          </p:cNvSpPr>
          <p:nvPr>
            <p:ph type="body" sz="quarter" idx="16"/>
          </p:nvPr>
        </p:nvSpPr>
        <p:spPr>
          <a:xfrm>
            <a:off x="502920" y="4526281"/>
            <a:ext cx="8229600" cy="187551"/>
          </a:xfrm>
        </p:spPr>
        <p:txBody>
          <a:bodyPr>
            <a:spAutoFit/>
          </a:bodyPr>
          <a:lstStyle>
            <a:lvl1pPr>
              <a:lnSpc>
                <a:spcPct val="90000"/>
              </a:lnSpc>
              <a:spcBef>
                <a:spcPts val="150"/>
              </a:spcBef>
              <a:defRPr sz="675">
                <a:solidFill>
                  <a:schemeClr val="tx1">
                    <a:lumMod val="65000"/>
                    <a:lumOff val="35000"/>
                  </a:schemeClr>
                </a:solidFill>
                <a:latin typeface="+mj-lt"/>
              </a:defRPr>
            </a:lvl1pPr>
          </a:lstStyle>
          <a:p>
            <a:pPr lvl="0"/>
            <a:r>
              <a:rPr lang="en-US"/>
              <a:t>Click to edit Master text styles</a:t>
            </a:r>
          </a:p>
        </p:txBody>
      </p:sp>
      <p:sp>
        <p:nvSpPr>
          <p:cNvPr id="6" name="Date Placeholder 2"/>
          <p:cNvSpPr>
            <a:spLocks noGrp="1"/>
          </p:cNvSpPr>
          <p:nvPr>
            <p:ph type="dt" sz="half" idx="17"/>
          </p:nvPr>
        </p:nvSpPr>
        <p:spPr/>
        <p:txBody>
          <a:bodyPr/>
          <a:lstStyle>
            <a:lvl1pPr>
              <a:defRPr>
                <a:solidFill>
                  <a:srgbClr val="000000"/>
                </a:solidFill>
              </a:defRPr>
            </a:lvl1pPr>
          </a:lstStyle>
          <a:p>
            <a:pPr>
              <a:defRPr/>
            </a:pPr>
            <a:fld id="{F78212DF-B46B-E54E-92D0-79F0CD3E73CC}" type="datetime1">
              <a:rPr lang="en-US"/>
              <a:pPr>
                <a:defRPr/>
              </a:pPr>
              <a:t>5/24/2023</a:t>
            </a:fld>
            <a:endParaRPr lang="en-US"/>
          </a:p>
        </p:txBody>
      </p:sp>
      <p:sp>
        <p:nvSpPr>
          <p:cNvPr id="10" name="Footer Placeholder 3"/>
          <p:cNvSpPr>
            <a:spLocks noGrp="1"/>
          </p:cNvSpPr>
          <p:nvPr>
            <p:ph type="ftr" sz="quarter" idx="18"/>
          </p:nvPr>
        </p:nvSpPr>
        <p:spPr>
          <a:xfrm>
            <a:off x="3014663" y="4767263"/>
            <a:ext cx="4479925" cy="274637"/>
          </a:xfrm>
        </p:spPr>
        <p:txBody>
          <a:bodyPr/>
          <a:lstStyle>
            <a:lvl1pPr>
              <a:defRPr>
                <a:solidFill>
                  <a:srgbClr val="000000"/>
                </a:solidFill>
              </a:defRPr>
            </a:lvl1pPr>
          </a:lstStyle>
          <a:p>
            <a:pPr>
              <a:defRPr/>
            </a:pPr>
            <a:endParaRPr lang="en-US"/>
          </a:p>
        </p:txBody>
      </p:sp>
      <p:sp>
        <p:nvSpPr>
          <p:cNvPr id="11" name="Slide Number Placeholder 4"/>
          <p:cNvSpPr>
            <a:spLocks noGrp="1"/>
          </p:cNvSpPr>
          <p:nvPr>
            <p:ph type="sldNum" sz="quarter" idx="19"/>
          </p:nvPr>
        </p:nvSpPr>
        <p:spPr/>
        <p:txBody>
          <a:bodyPr/>
          <a:lstStyle>
            <a:lvl1pPr>
              <a:defRPr>
                <a:solidFill>
                  <a:srgbClr val="000000"/>
                </a:solidFill>
              </a:defRPr>
            </a:lvl1pPr>
          </a:lstStyle>
          <a:p>
            <a:pPr>
              <a:defRPr/>
            </a:pPr>
            <a:fld id="{CF41752A-9721-1C41-A064-2ACF767640D5}" type="slidenum">
              <a:rPr lang="en-US"/>
              <a:pPr>
                <a:defRPr/>
              </a:pPr>
              <a:t>‹#›</a:t>
            </a:fld>
            <a:endParaRPr lang="en-US"/>
          </a:p>
        </p:txBody>
      </p:sp>
    </p:spTree>
    <p:extLst>
      <p:ext uri="{BB962C8B-B14F-4D97-AF65-F5344CB8AC3E}">
        <p14:creationId xmlns:p14="http://schemas.microsoft.com/office/powerpoint/2010/main" val="282613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795289" y="2641197"/>
            <a:ext cx="7892514"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1756569"/>
            <a:ext cx="7772400" cy="835119"/>
          </a:xfrm>
        </p:spPr>
        <p:txBody>
          <a:bodyPr anchor="b">
            <a:normAutofit/>
          </a:bodyPr>
          <a:lstStyle>
            <a:lvl1pPr algn="l">
              <a:lnSpc>
                <a:spcPts val="3150"/>
              </a:lnSpc>
              <a:defRPr sz="3000">
                <a:solidFill>
                  <a:srgbClr val="133868"/>
                </a:solidFill>
              </a:defRPr>
            </a:lvl1pPr>
          </a:lstStyle>
          <a:p>
            <a:r>
              <a:rPr lang="en-US" dirty="0"/>
              <a:t>Click to edit Master title style</a:t>
            </a:r>
          </a:p>
        </p:txBody>
      </p:sp>
      <p:sp>
        <p:nvSpPr>
          <p:cNvPr id="3" name="Subtitle 2"/>
          <p:cNvSpPr>
            <a:spLocks noGrp="1"/>
          </p:cNvSpPr>
          <p:nvPr>
            <p:ph type="subTitle" idx="1"/>
          </p:nvPr>
        </p:nvSpPr>
        <p:spPr>
          <a:xfrm>
            <a:off x="685800" y="2684746"/>
            <a:ext cx="7772400" cy="643445"/>
          </a:xfrm>
          <a:noFill/>
        </p:spPr>
        <p:txBody>
          <a:bodyPr>
            <a:normAutofit/>
          </a:bodyPr>
          <a:lstStyle>
            <a:lvl1pPr marL="0" indent="0" algn="l">
              <a:lnSpc>
                <a:spcPts val="2250"/>
              </a:lnSpc>
              <a:spcBef>
                <a:spcPts val="0"/>
              </a:spcBef>
              <a:buNone/>
              <a:defRPr sz="1800">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2"/>
          </p:nvPr>
        </p:nvSpPr>
        <p:spPr>
          <a:xfrm>
            <a:off x="827522" y="4713219"/>
            <a:ext cx="1064311"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83A15BF5-FFE3-4009-BB62-AFDA0594EF87}" type="datetime1">
              <a:rPr lang="en-US" smtClean="0"/>
              <a:t>5/24/2023</a:t>
            </a:fld>
            <a:endParaRPr lang="en-US" dirty="0"/>
          </a:p>
        </p:txBody>
      </p:sp>
      <p:sp>
        <p:nvSpPr>
          <p:cNvPr id="11" name="Footer Placeholder 4"/>
          <p:cNvSpPr>
            <a:spLocks noGrp="1"/>
          </p:cNvSpPr>
          <p:nvPr>
            <p:ph type="ftr" sz="quarter" idx="3"/>
          </p:nvPr>
        </p:nvSpPr>
        <p:spPr>
          <a:xfrm>
            <a:off x="1891831" y="4713219"/>
            <a:ext cx="2895600"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370320" y="4713219"/>
            <a:ext cx="457200"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58578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20" y="1070736"/>
            <a:ext cx="8229600" cy="3434594"/>
          </a:xfrm>
        </p:spPr>
        <p:txBody>
          <a:bodyPr/>
          <a:lstStyle>
            <a:lvl1pPr marL="213122" indent="-213122">
              <a:buClr>
                <a:srgbClr val="BA0023"/>
              </a:buClr>
              <a:buFont typeface="Arial"/>
              <a:buChar char="•"/>
              <a:defRPr sz="2100">
                <a:solidFill>
                  <a:schemeClr val="tx1">
                    <a:lumMod val="65000"/>
                    <a:lumOff val="35000"/>
                  </a:schemeClr>
                </a:solidFill>
              </a:defRPr>
            </a:lvl1pPr>
            <a:lvl2pPr marL="427435" indent="-214313">
              <a:buClr>
                <a:srgbClr val="BA0023"/>
              </a:buClr>
              <a:buFont typeface="Lucida Grande"/>
              <a:buChar char="–"/>
              <a:defRPr sz="1950">
                <a:solidFill>
                  <a:schemeClr val="tx1">
                    <a:lumMod val="65000"/>
                    <a:lumOff val="35000"/>
                  </a:schemeClr>
                </a:solidFill>
              </a:defRPr>
            </a:lvl2pPr>
            <a:lvl3pPr marL="602456" indent="-175022">
              <a:buClr>
                <a:srgbClr val="898989"/>
              </a:buClr>
              <a:buFont typeface="Arial"/>
              <a:buChar char="•"/>
              <a:defRPr>
                <a:solidFill>
                  <a:schemeClr val="tx1">
                    <a:lumMod val="65000"/>
                    <a:lumOff val="35000"/>
                  </a:schemeClr>
                </a:solidFill>
              </a:defRPr>
            </a:lvl3pPr>
            <a:lvl4pPr marL="771525" indent="-169069">
              <a:buClr>
                <a:srgbClr val="898989"/>
              </a:buClr>
              <a:buFont typeface="Lucida Grande"/>
              <a:buChar char="–"/>
              <a:defRPr>
                <a:solidFill>
                  <a:schemeClr val="tx1">
                    <a:lumMod val="65000"/>
                    <a:lumOff val="35000"/>
                  </a:schemeClr>
                </a:solidFill>
              </a:defRPr>
            </a:lvl4pPr>
            <a:lvl5pPr marL="941785" indent="-170260">
              <a:buClr>
                <a:srgbClr val="BA0023"/>
              </a:buClr>
              <a:buFont typeface="Arial"/>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2400">
                <a:solidFill>
                  <a:srgbClr val="133868"/>
                </a:solidFill>
              </a:defRPr>
            </a:lvl1pPr>
          </a:lstStyle>
          <a:p>
            <a:r>
              <a:rPr lang="en-US" dirty="0"/>
              <a:t>Click to edit Master title style</a:t>
            </a:r>
          </a:p>
        </p:txBody>
      </p:sp>
      <p:sp>
        <p:nvSpPr>
          <p:cNvPr id="7" name="Date Placeholder 3"/>
          <p:cNvSpPr>
            <a:spLocks noGrp="1"/>
          </p:cNvSpPr>
          <p:nvPr>
            <p:ph type="dt" sz="half" idx="2"/>
          </p:nvPr>
        </p:nvSpPr>
        <p:spPr>
          <a:xfrm>
            <a:off x="827522" y="4713219"/>
            <a:ext cx="1064311"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6C9A39A8-7B84-40AD-98DE-BC0DF7E703AA}" type="datetime1">
              <a:rPr lang="en-US" smtClean="0"/>
              <a:t>5/24/2023</a:t>
            </a:fld>
            <a:endParaRPr lang="en-US" dirty="0"/>
          </a:p>
        </p:txBody>
      </p:sp>
      <p:sp>
        <p:nvSpPr>
          <p:cNvPr id="8" name="Footer Placeholder 4"/>
          <p:cNvSpPr>
            <a:spLocks noGrp="1"/>
          </p:cNvSpPr>
          <p:nvPr>
            <p:ph type="ftr" sz="quarter" idx="3"/>
          </p:nvPr>
        </p:nvSpPr>
        <p:spPr>
          <a:xfrm>
            <a:off x="1891831" y="4713219"/>
            <a:ext cx="2895600"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8686800" y="4711563"/>
            <a:ext cx="457200"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991821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normAutofit/>
          </a:bodyPr>
          <a:lstStyle>
            <a:lvl1pPr algn="l">
              <a:defRPr sz="2250" b="1" cap="all"/>
            </a:lvl1pPr>
          </a:lstStyle>
          <a:p>
            <a:r>
              <a:rPr lang="en-US" dirty="0"/>
              <a:t>Click to edit Master title style</a:t>
            </a:r>
          </a:p>
        </p:txBody>
      </p:sp>
      <p:sp>
        <p:nvSpPr>
          <p:cNvPr id="3" name="Text Placeholder 2"/>
          <p:cNvSpPr>
            <a:spLocks noGrp="1"/>
          </p:cNvSpPr>
          <p:nvPr>
            <p:ph type="body" idx="1"/>
          </p:nvPr>
        </p:nvSpPr>
        <p:spPr>
          <a:xfrm>
            <a:off x="722313" y="2147192"/>
            <a:ext cx="7772400" cy="1125140"/>
          </a:xfrm>
        </p:spPr>
        <p:txBody>
          <a:bodyPr anchor="b"/>
          <a:lstStyle>
            <a:lvl1pPr marL="0" indent="0">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2"/>
          </p:nvPr>
        </p:nvSpPr>
        <p:spPr>
          <a:xfrm>
            <a:off x="827522" y="4713219"/>
            <a:ext cx="1064311"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C99B3D10-23E0-456F-BEDA-73192A56D087}" type="datetime1">
              <a:rPr lang="en-US" smtClean="0"/>
              <a:t>5/24/2023</a:t>
            </a:fld>
            <a:endParaRPr lang="en-US" dirty="0"/>
          </a:p>
        </p:txBody>
      </p:sp>
      <p:sp>
        <p:nvSpPr>
          <p:cNvPr id="11" name="Footer Placeholder 4"/>
          <p:cNvSpPr>
            <a:spLocks noGrp="1"/>
          </p:cNvSpPr>
          <p:nvPr>
            <p:ph type="ftr" sz="quarter" idx="3"/>
          </p:nvPr>
        </p:nvSpPr>
        <p:spPr>
          <a:xfrm>
            <a:off x="1891831" y="4713219"/>
            <a:ext cx="2895600"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370320" y="4713219"/>
            <a:ext cx="457200"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914EE09C-3C46-B848-8FB4-1EEC16FD2CD0}" type="slidenum">
              <a:rPr lang="en-US" smtClean="0"/>
              <a:pPr/>
              <a:t>‹#›</a:t>
            </a:fld>
            <a:endParaRPr lang="en-US" dirty="0"/>
          </a:p>
        </p:txBody>
      </p:sp>
      <p:cxnSp>
        <p:nvCxnSpPr>
          <p:cNvPr id="13" name="Straight Connector 12"/>
          <p:cNvCxnSpPr/>
          <p:nvPr userDrawn="1"/>
        </p:nvCxnSpPr>
        <p:spPr>
          <a:xfrm>
            <a:off x="795289" y="3293264"/>
            <a:ext cx="7892514"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361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A45CE-F8A1-4ED2-91B2-8C2CA35373FB}"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037625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44E1C-950E-4EC5-9A8A-0801BFE5D468}" type="datetime1">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77276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8C10B-02A3-4729-9D9C-2C6DD261206D}" type="datetime1">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86800" y="4713219"/>
            <a:ext cx="457200" cy="273844"/>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95364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17CB-D936-4160-81AF-03ED1FA4D1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64686-A506-481D-B136-539BBBF9AC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B2BFA-66FD-480E-963C-26C8BFE57A8A}"/>
              </a:ext>
            </a:extLst>
          </p:cNvPr>
          <p:cNvSpPr>
            <a:spLocks noGrp="1"/>
          </p:cNvSpPr>
          <p:nvPr>
            <p:ph type="dt" sz="half" idx="10"/>
          </p:nvPr>
        </p:nvSpPr>
        <p:spPr/>
        <p:txBody>
          <a:bodyPr/>
          <a:lstStyle/>
          <a:p>
            <a:pPr>
              <a:defRPr/>
            </a:pPr>
            <a:fld id="{AB0BFAA6-D028-D848-A4CC-60E9753004EE}" type="datetime1">
              <a:rPr lang="en-US" smtClean="0"/>
              <a:pPr>
                <a:defRPr/>
              </a:pPr>
              <a:t>5/24/2023</a:t>
            </a:fld>
            <a:endParaRPr lang="en-US"/>
          </a:p>
        </p:txBody>
      </p:sp>
      <p:sp>
        <p:nvSpPr>
          <p:cNvPr id="5" name="Footer Placeholder 4">
            <a:extLst>
              <a:ext uri="{FF2B5EF4-FFF2-40B4-BE49-F238E27FC236}">
                <a16:creationId xmlns:a16="http://schemas.microsoft.com/office/drawing/2014/main" id="{773E55D9-0BF4-49C4-8B61-1FD766D629D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6782814-04AD-49B2-8528-CD0816B9DC40}"/>
              </a:ext>
            </a:extLst>
          </p:cNvPr>
          <p:cNvSpPr>
            <a:spLocks noGrp="1"/>
          </p:cNvSpPr>
          <p:nvPr>
            <p:ph type="sldNum" sz="quarter" idx="12"/>
          </p:nvPr>
        </p:nvSpPr>
        <p:spPr/>
        <p:txBody>
          <a:bodyPr/>
          <a:lstStyle/>
          <a:p>
            <a:pPr>
              <a:defRPr/>
            </a:pPr>
            <a:fld id="{6F3DBA10-4FDE-8B4B-97B3-153A691DF910}" type="slidenum">
              <a:rPr lang="en-US" smtClean="0"/>
              <a:pPr>
                <a:defRPr/>
              </a:pPr>
              <a:t>‹#›</a:t>
            </a:fld>
            <a:endParaRPr lang="en-US"/>
          </a:p>
        </p:txBody>
      </p:sp>
    </p:spTree>
    <p:extLst>
      <p:ext uri="{BB962C8B-B14F-4D97-AF65-F5344CB8AC3E}">
        <p14:creationId xmlns:p14="http://schemas.microsoft.com/office/powerpoint/2010/main" val="1959150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86800" y="4720136"/>
            <a:ext cx="457200" cy="273844"/>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07585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961805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644667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28F3E-09EC-4C5E-8442-9AE3D88156B2}"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268693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1992F-031C-4688-BB4C-64B80819C5DE}"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1152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44FF-B5AF-44CB-9F87-915A8015722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E1E81DC-8F76-4833-8194-83F4DB09AEA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2A2790-B83A-4438-9595-3AD9C1F2E254}"/>
              </a:ext>
            </a:extLst>
          </p:cNvPr>
          <p:cNvSpPr>
            <a:spLocks noGrp="1"/>
          </p:cNvSpPr>
          <p:nvPr>
            <p:ph type="dt" sz="half" idx="10"/>
          </p:nvPr>
        </p:nvSpPr>
        <p:spPr/>
        <p:txBody>
          <a:bodyPr/>
          <a:lstStyle/>
          <a:p>
            <a:pPr>
              <a:defRPr/>
            </a:pPr>
            <a:fld id="{B8032D14-031B-944E-A2DF-9AA8BF4C185B}" type="datetime1">
              <a:rPr lang="en-US" smtClean="0"/>
              <a:pPr>
                <a:defRPr/>
              </a:pPr>
              <a:t>5/24/2023</a:t>
            </a:fld>
            <a:endParaRPr lang="en-US"/>
          </a:p>
        </p:txBody>
      </p:sp>
      <p:sp>
        <p:nvSpPr>
          <p:cNvPr id="5" name="Footer Placeholder 4">
            <a:extLst>
              <a:ext uri="{FF2B5EF4-FFF2-40B4-BE49-F238E27FC236}">
                <a16:creationId xmlns:a16="http://schemas.microsoft.com/office/drawing/2014/main" id="{850A89FD-94E7-4392-AEB1-B540B26E7F4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DC0136A-8903-4B22-AEEC-989011ECC5E2}"/>
              </a:ext>
            </a:extLst>
          </p:cNvPr>
          <p:cNvSpPr>
            <a:spLocks noGrp="1"/>
          </p:cNvSpPr>
          <p:nvPr>
            <p:ph type="sldNum" sz="quarter" idx="12"/>
          </p:nvPr>
        </p:nvSpPr>
        <p:spPr/>
        <p:txBody>
          <a:bodyPr/>
          <a:lstStyle/>
          <a:p>
            <a:pPr>
              <a:defRPr/>
            </a:pPr>
            <a:fld id="{3B6923A7-7793-AD4B-9734-6E28DE8648E7}" type="slidenum">
              <a:rPr lang="en-US" smtClean="0"/>
              <a:pPr>
                <a:defRPr/>
              </a:pPr>
              <a:t>‹#›</a:t>
            </a:fld>
            <a:endParaRPr lang="en-US"/>
          </a:p>
        </p:txBody>
      </p:sp>
      <p:cxnSp>
        <p:nvCxnSpPr>
          <p:cNvPr id="7" name="Straight Connector 6">
            <a:extLst>
              <a:ext uri="{FF2B5EF4-FFF2-40B4-BE49-F238E27FC236}">
                <a16:creationId xmlns:a16="http://schemas.microsoft.com/office/drawing/2014/main" id="{57E75B5E-1304-463A-A8C6-F2A77D94DC42}"/>
              </a:ext>
            </a:extLst>
          </p:cNvPr>
          <p:cNvCxnSpPr/>
          <p:nvPr userDrawn="1"/>
        </p:nvCxnSpPr>
        <p:spPr>
          <a:xfrm>
            <a:off x="795289" y="3071813"/>
            <a:ext cx="7892514"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02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E4FD-09F7-480F-B63F-F616662D8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252CEA-3D70-4F15-96F0-0EC6C0EF781F}"/>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C7A425-D652-4D97-AF39-A66464892704}"/>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5969F8-448D-44FC-AE30-51B0E00C4AD4}"/>
              </a:ext>
            </a:extLst>
          </p:cNvPr>
          <p:cNvSpPr>
            <a:spLocks noGrp="1"/>
          </p:cNvSpPr>
          <p:nvPr>
            <p:ph type="dt" sz="half" idx="10"/>
          </p:nvPr>
        </p:nvSpPr>
        <p:spPr/>
        <p:txBody>
          <a:bodyPr/>
          <a:lstStyle/>
          <a:p>
            <a:pPr>
              <a:defRPr/>
            </a:pPr>
            <a:fld id="{2CA16E2A-C04D-1146-81E7-D1DA2C80DE03}" type="datetime1">
              <a:rPr lang="en-US" smtClean="0"/>
              <a:pPr>
                <a:defRPr/>
              </a:pPr>
              <a:t>5/24/2023</a:t>
            </a:fld>
            <a:endParaRPr lang="en-US"/>
          </a:p>
        </p:txBody>
      </p:sp>
      <p:sp>
        <p:nvSpPr>
          <p:cNvPr id="6" name="Footer Placeholder 5">
            <a:extLst>
              <a:ext uri="{FF2B5EF4-FFF2-40B4-BE49-F238E27FC236}">
                <a16:creationId xmlns:a16="http://schemas.microsoft.com/office/drawing/2014/main" id="{184DE888-D1FE-4445-99FB-9AF91A8CA94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0B5D443-F5FF-44B1-BCF7-DEC31721C85C}"/>
              </a:ext>
            </a:extLst>
          </p:cNvPr>
          <p:cNvSpPr>
            <a:spLocks noGrp="1"/>
          </p:cNvSpPr>
          <p:nvPr>
            <p:ph type="sldNum" sz="quarter" idx="12"/>
          </p:nvPr>
        </p:nvSpPr>
        <p:spPr/>
        <p:txBody>
          <a:bodyPr/>
          <a:lstStyle/>
          <a:p>
            <a:pPr>
              <a:defRPr/>
            </a:pPr>
            <a:fld id="{C5BEFFF4-4CAC-EA47-8976-C2F2A7BAD160}" type="slidenum">
              <a:rPr lang="en-US" smtClean="0"/>
              <a:pPr>
                <a:defRPr/>
              </a:pPr>
              <a:t>‹#›</a:t>
            </a:fld>
            <a:endParaRPr lang="en-US"/>
          </a:p>
        </p:txBody>
      </p:sp>
    </p:spTree>
    <p:extLst>
      <p:ext uri="{BB962C8B-B14F-4D97-AF65-F5344CB8AC3E}">
        <p14:creationId xmlns:p14="http://schemas.microsoft.com/office/powerpoint/2010/main" val="242844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2B3D-EEDF-4ED2-84AA-A7CDE04C916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2CDBA1-40CE-40F0-A328-C2397509CDC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43CF8A6-0D1A-4CEA-B0F4-F985DC3DA4B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D532DD-AC03-4F7B-8CFC-5F2B9083A20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D992EAD-CBA7-46A9-835F-DD23888E8F2F}"/>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382F02-9EF5-4EB2-9448-6391B874F77A}"/>
              </a:ext>
            </a:extLst>
          </p:cNvPr>
          <p:cNvSpPr>
            <a:spLocks noGrp="1"/>
          </p:cNvSpPr>
          <p:nvPr>
            <p:ph type="dt" sz="half" idx="10"/>
          </p:nvPr>
        </p:nvSpPr>
        <p:spPr/>
        <p:txBody>
          <a:bodyPr/>
          <a:lstStyle/>
          <a:p>
            <a:pPr>
              <a:defRPr/>
            </a:pPr>
            <a:fld id="{DDBDE83E-A23C-2B40-B184-3F9AB753A5F2}" type="datetime1">
              <a:rPr lang="en-US" smtClean="0"/>
              <a:pPr>
                <a:defRPr/>
              </a:pPr>
              <a:t>5/24/2023</a:t>
            </a:fld>
            <a:endParaRPr lang="en-US"/>
          </a:p>
        </p:txBody>
      </p:sp>
      <p:sp>
        <p:nvSpPr>
          <p:cNvPr id="8" name="Footer Placeholder 7">
            <a:extLst>
              <a:ext uri="{FF2B5EF4-FFF2-40B4-BE49-F238E27FC236}">
                <a16:creationId xmlns:a16="http://schemas.microsoft.com/office/drawing/2014/main" id="{08AB395F-3102-4FF7-83DA-99D157AAA557}"/>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4EE5589F-6AC1-4501-B00A-9A216B806F42}"/>
              </a:ext>
            </a:extLst>
          </p:cNvPr>
          <p:cNvSpPr>
            <a:spLocks noGrp="1"/>
          </p:cNvSpPr>
          <p:nvPr>
            <p:ph type="sldNum" sz="quarter" idx="12"/>
          </p:nvPr>
        </p:nvSpPr>
        <p:spPr/>
        <p:txBody>
          <a:bodyPr/>
          <a:lstStyle/>
          <a:p>
            <a:pPr>
              <a:defRPr/>
            </a:pPr>
            <a:fld id="{736D90C3-7D2E-D848-AB16-025ED5129188}" type="slidenum">
              <a:rPr lang="en-US" smtClean="0"/>
              <a:pPr>
                <a:defRPr/>
              </a:pPr>
              <a:t>‹#›</a:t>
            </a:fld>
            <a:endParaRPr lang="en-US"/>
          </a:p>
        </p:txBody>
      </p:sp>
    </p:spTree>
    <p:extLst>
      <p:ext uri="{BB962C8B-B14F-4D97-AF65-F5344CB8AC3E}">
        <p14:creationId xmlns:p14="http://schemas.microsoft.com/office/powerpoint/2010/main" val="265658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2271-3A95-477E-A2C8-C65C3D82E3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F55DD-7856-4909-AF50-955D57D2AA22}"/>
              </a:ext>
            </a:extLst>
          </p:cNvPr>
          <p:cNvSpPr>
            <a:spLocks noGrp="1"/>
          </p:cNvSpPr>
          <p:nvPr>
            <p:ph type="dt" sz="half" idx="10"/>
          </p:nvPr>
        </p:nvSpPr>
        <p:spPr/>
        <p:txBody>
          <a:bodyPr/>
          <a:lstStyle/>
          <a:p>
            <a:pPr>
              <a:defRPr/>
            </a:pPr>
            <a:fld id="{5D34EFFB-A47F-2C46-A887-1985DC1102E2}" type="datetime1">
              <a:rPr lang="en-US" smtClean="0"/>
              <a:pPr>
                <a:defRPr/>
              </a:pPr>
              <a:t>5/24/2023</a:t>
            </a:fld>
            <a:endParaRPr lang="en-US"/>
          </a:p>
        </p:txBody>
      </p:sp>
      <p:sp>
        <p:nvSpPr>
          <p:cNvPr id="4" name="Footer Placeholder 3">
            <a:extLst>
              <a:ext uri="{FF2B5EF4-FFF2-40B4-BE49-F238E27FC236}">
                <a16:creationId xmlns:a16="http://schemas.microsoft.com/office/drawing/2014/main" id="{AF6EA08B-02D6-4862-84EE-EE7ABACCF61B}"/>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FB95668-AFA3-4324-952E-37BF54E6B2E3}"/>
              </a:ext>
            </a:extLst>
          </p:cNvPr>
          <p:cNvSpPr>
            <a:spLocks noGrp="1"/>
          </p:cNvSpPr>
          <p:nvPr>
            <p:ph type="sldNum" sz="quarter" idx="12"/>
          </p:nvPr>
        </p:nvSpPr>
        <p:spPr/>
        <p:txBody>
          <a:bodyPr/>
          <a:lstStyle/>
          <a:p>
            <a:pPr>
              <a:defRPr/>
            </a:pPr>
            <a:fld id="{101C7B16-8358-BE48-8A00-8C1928EC1077}" type="slidenum">
              <a:rPr lang="en-US" smtClean="0"/>
              <a:pPr>
                <a:defRPr/>
              </a:pPr>
              <a:t>‹#›</a:t>
            </a:fld>
            <a:endParaRPr lang="en-US"/>
          </a:p>
        </p:txBody>
      </p:sp>
    </p:spTree>
    <p:extLst>
      <p:ext uri="{BB962C8B-B14F-4D97-AF65-F5344CB8AC3E}">
        <p14:creationId xmlns:p14="http://schemas.microsoft.com/office/powerpoint/2010/main" val="410562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69E9B-AB1B-4F32-8AB6-C7DE7BDE1146}"/>
              </a:ext>
            </a:extLst>
          </p:cNvPr>
          <p:cNvSpPr>
            <a:spLocks noGrp="1"/>
          </p:cNvSpPr>
          <p:nvPr>
            <p:ph type="dt" sz="half" idx="10"/>
          </p:nvPr>
        </p:nvSpPr>
        <p:spPr/>
        <p:txBody>
          <a:bodyPr/>
          <a:lstStyle/>
          <a:p>
            <a:pPr>
              <a:defRPr/>
            </a:pPr>
            <a:fld id="{4E3FE0CD-DDC5-0540-BD24-1689B418E285}" type="datetime1">
              <a:rPr lang="en-US" smtClean="0"/>
              <a:pPr>
                <a:defRPr/>
              </a:pPr>
              <a:t>5/24/2023</a:t>
            </a:fld>
            <a:endParaRPr lang="en-US"/>
          </a:p>
        </p:txBody>
      </p:sp>
      <p:sp>
        <p:nvSpPr>
          <p:cNvPr id="3" name="Footer Placeholder 2">
            <a:extLst>
              <a:ext uri="{FF2B5EF4-FFF2-40B4-BE49-F238E27FC236}">
                <a16:creationId xmlns:a16="http://schemas.microsoft.com/office/drawing/2014/main" id="{4A1DDA65-1DE6-4F7F-911C-EB4DA24266C1}"/>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1867F10-1078-48F3-AC27-747611D9CE02}"/>
              </a:ext>
            </a:extLst>
          </p:cNvPr>
          <p:cNvSpPr>
            <a:spLocks noGrp="1"/>
          </p:cNvSpPr>
          <p:nvPr>
            <p:ph type="sldNum" sz="quarter" idx="12"/>
          </p:nvPr>
        </p:nvSpPr>
        <p:spPr/>
        <p:txBody>
          <a:bodyPr/>
          <a:lstStyle/>
          <a:p>
            <a:pPr>
              <a:defRPr/>
            </a:pPr>
            <a:fld id="{C6BC1809-48CD-F14A-822E-B3233ECE6632}" type="slidenum">
              <a:rPr lang="en-US" smtClean="0"/>
              <a:pPr>
                <a:defRPr/>
              </a:pPr>
              <a:t>‹#›</a:t>
            </a:fld>
            <a:endParaRPr lang="en-US"/>
          </a:p>
        </p:txBody>
      </p:sp>
    </p:spTree>
    <p:extLst>
      <p:ext uri="{BB962C8B-B14F-4D97-AF65-F5344CB8AC3E}">
        <p14:creationId xmlns:p14="http://schemas.microsoft.com/office/powerpoint/2010/main" val="14195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AEEB-412D-45E9-AB57-8F73C42C486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67E993-C08F-4FA1-82FF-E537CA37EB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95B971-E1E4-4233-8412-D7246EC5D5B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835CF82-EFE7-48EA-886F-ECE5E413EA5D}"/>
              </a:ext>
            </a:extLst>
          </p:cNvPr>
          <p:cNvSpPr>
            <a:spLocks noGrp="1"/>
          </p:cNvSpPr>
          <p:nvPr>
            <p:ph type="dt" sz="half" idx="10"/>
          </p:nvPr>
        </p:nvSpPr>
        <p:spPr/>
        <p:txBody>
          <a:bodyPr/>
          <a:lstStyle/>
          <a:p>
            <a:pPr>
              <a:defRPr/>
            </a:pPr>
            <a:fld id="{95AC3F7F-3A9A-5849-BB21-1B3ACB96F05B}" type="datetime1">
              <a:rPr lang="en-US" smtClean="0"/>
              <a:pPr>
                <a:defRPr/>
              </a:pPr>
              <a:t>5/24/2023</a:t>
            </a:fld>
            <a:endParaRPr lang="en-US"/>
          </a:p>
        </p:txBody>
      </p:sp>
      <p:sp>
        <p:nvSpPr>
          <p:cNvPr id="6" name="Footer Placeholder 5">
            <a:extLst>
              <a:ext uri="{FF2B5EF4-FFF2-40B4-BE49-F238E27FC236}">
                <a16:creationId xmlns:a16="http://schemas.microsoft.com/office/drawing/2014/main" id="{A6AFAA47-2F14-4333-BCD0-292799C2E58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02665AB-2B51-40EA-BCD7-D6ADECA763C8}"/>
              </a:ext>
            </a:extLst>
          </p:cNvPr>
          <p:cNvSpPr>
            <a:spLocks noGrp="1"/>
          </p:cNvSpPr>
          <p:nvPr>
            <p:ph type="sldNum" sz="quarter" idx="12"/>
          </p:nvPr>
        </p:nvSpPr>
        <p:spPr/>
        <p:txBody>
          <a:bodyPr/>
          <a:lstStyle/>
          <a:p>
            <a:pPr>
              <a:defRPr/>
            </a:pPr>
            <a:fld id="{7BC988A1-5CB6-804D-BBA2-48AE3619BCC3}" type="slidenum">
              <a:rPr lang="en-US" smtClean="0"/>
              <a:pPr>
                <a:defRPr/>
              </a:pPr>
              <a:t>‹#›</a:t>
            </a:fld>
            <a:endParaRPr lang="en-US"/>
          </a:p>
        </p:txBody>
      </p:sp>
    </p:spTree>
    <p:extLst>
      <p:ext uri="{BB962C8B-B14F-4D97-AF65-F5344CB8AC3E}">
        <p14:creationId xmlns:p14="http://schemas.microsoft.com/office/powerpoint/2010/main" val="140626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C7E3-BA94-4949-B09D-41090F48BB0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F35184-1ECA-4034-97C6-F4E365154BE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9DF87EA-70A7-4010-8552-72F7AE34045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88A4DAD-7D05-4BA3-B784-8D15807EB19B}"/>
              </a:ext>
            </a:extLst>
          </p:cNvPr>
          <p:cNvSpPr>
            <a:spLocks noGrp="1"/>
          </p:cNvSpPr>
          <p:nvPr>
            <p:ph type="dt" sz="half" idx="10"/>
          </p:nvPr>
        </p:nvSpPr>
        <p:spPr/>
        <p:txBody>
          <a:bodyPr/>
          <a:lstStyle/>
          <a:p>
            <a:pPr>
              <a:defRPr/>
            </a:pPr>
            <a:fld id="{DAE8C185-0B2F-5B48-A726-9872C961272B}" type="datetime1">
              <a:rPr lang="en-US" smtClean="0"/>
              <a:pPr>
                <a:defRPr/>
              </a:pPr>
              <a:t>5/24/2023</a:t>
            </a:fld>
            <a:endParaRPr lang="en-US"/>
          </a:p>
        </p:txBody>
      </p:sp>
      <p:sp>
        <p:nvSpPr>
          <p:cNvPr id="6" name="Footer Placeholder 5">
            <a:extLst>
              <a:ext uri="{FF2B5EF4-FFF2-40B4-BE49-F238E27FC236}">
                <a16:creationId xmlns:a16="http://schemas.microsoft.com/office/drawing/2014/main" id="{9E67A05A-B80A-459A-80C4-88952E50ED0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DF8BC97-1756-470B-A12D-49924B17EE9B}"/>
              </a:ext>
            </a:extLst>
          </p:cNvPr>
          <p:cNvSpPr>
            <a:spLocks noGrp="1"/>
          </p:cNvSpPr>
          <p:nvPr>
            <p:ph type="sldNum" sz="quarter" idx="12"/>
          </p:nvPr>
        </p:nvSpPr>
        <p:spPr/>
        <p:txBody>
          <a:bodyPr/>
          <a:lstStyle/>
          <a:p>
            <a:pPr>
              <a:defRPr/>
            </a:pPr>
            <a:fld id="{CCA02D66-3A01-B14B-8A8F-7490092B2C3E}" type="slidenum">
              <a:rPr lang="en-US" smtClean="0"/>
              <a:pPr>
                <a:defRPr/>
              </a:pPr>
              <a:t>‹#›</a:t>
            </a:fld>
            <a:endParaRPr lang="en-US"/>
          </a:p>
        </p:txBody>
      </p:sp>
    </p:spTree>
    <p:extLst>
      <p:ext uri="{BB962C8B-B14F-4D97-AF65-F5344CB8AC3E}">
        <p14:creationId xmlns:p14="http://schemas.microsoft.com/office/powerpoint/2010/main" val="315471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EDCC6F-FFDF-44E7-B036-0252ADC2F94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A15702-D545-4C09-A22B-D9435DB6711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B8DCA-020F-474D-BE3C-5D51F948A46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7CAFFA2-5945-4415-9237-49B071526115}" type="datetimeFigureOut">
              <a:rPr lang="en-US" smtClean="0"/>
              <a:t>5/24/2023</a:t>
            </a:fld>
            <a:endParaRPr lang="en-US"/>
          </a:p>
        </p:txBody>
      </p:sp>
      <p:sp>
        <p:nvSpPr>
          <p:cNvPr id="5" name="Footer Placeholder 4">
            <a:extLst>
              <a:ext uri="{FF2B5EF4-FFF2-40B4-BE49-F238E27FC236}">
                <a16:creationId xmlns:a16="http://schemas.microsoft.com/office/drawing/2014/main" id="{2D36D098-37D6-435E-B027-89B71704EDE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C653AE-25B1-4A48-8FFE-F6EA2D4D2E7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215C58-C472-5E42-87F6-73E70516F237}" type="slidenum">
              <a:rPr lang="en-US" smtClean="0"/>
              <a:pPr>
                <a:defRPr/>
              </a:pPr>
              <a:t>‹#›</a:t>
            </a:fld>
            <a:endParaRPr lang="en-US"/>
          </a:p>
        </p:txBody>
      </p:sp>
    </p:spTree>
    <p:extLst>
      <p:ext uri="{BB962C8B-B14F-4D97-AF65-F5344CB8AC3E}">
        <p14:creationId xmlns:p14="http://schemas.microsoft.com/office/powerpoint/2010/main" val="3322603814"/>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 id="2147484530" r:id="rId12"/>
    <p:sldLayoutId id="214748453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4484"/>
            <a:ext cx="8229600" cy="70884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125360"/>
            <a:ext cx="8229600" cy="34345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27522" y="4713219"/>
            <a:ext cx="1064311"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B8B7FE51-1B43-475E-AE30-4CED31293185}" type="datetime1">
              <a:rPr lang="en-US" smtClean="0"/>
              <a:t>5/24/2023</a:t>
            </a:fld>
            <a:endParaRPr lang="en-US" dirty="0"/>
          </a:p>
        </p:txBody>
      </p:sp>
      <p:sp>
        <p:nvSpPr>
          <p:cNvPr id="5" name="Footer Placeholder 4"/>
          <p:cNvSpPr>
            <a:spLocks noGrp="1"/>
          </p:cNvSpPr>
          <p:nvPr>
            <p:ph type="ftr" sz="quarter" idx="3"/>
          </p:nvPr>
        </p:nvSpPr>
        <p:spPr>
          <a:xfrm>
            <a:off x="1891831" y="4713219"/>
            <a:ext cx="2895600"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370320" y="4713219"/>
            <a:ext cx="457200" cy="273844"/>
          </a:xfrm>
          <a:prstGeom prst="rect">
            <a:avLst/>
          </a:prstGeom>
        </p:spPr>
        <p:txBody>
          <a:bodyPr vert="horz" lIns="91440" tIns="45720" rIns="91440" bIns="45720" rtlCol="0" anchor="ctr"/>
          <a:lstStyle>
            <a:lvl1pPr algn="l">
              <a:defRPr sz="75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655190442"/>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hf hdr="0" ftr="0" dt="0"/>
  <p:txStyles>
    <p:titleStyle>
      <a:lvl1pPr algn="l" defTabSz="342900" rtl="0" eaLnBrk="1" latinLnBrk="0" hangingPunct="1">
        <a:spcBef>
          <a:spcPct val="0"/>
        </a:spcBef>
        <a:buNone/>
        <a:defRPr sz="2400" b="1" i="0" kern="1200">
          <a:solidFill>
            <a:srgbClr val="133868"/>
          </a:solidFill>
          <a:latin typeface="Arial"/>
          <a:ea typeface="+mj-ea"/>
          <a:cs typeface="Arial"/>
        </a:defRPr>
      </a:lvl1pPr>
    </p:titleStyle>
    <p:bodyStyle>
      <a:lvl1pPr marL="213122" indent="-213122" algn="l" defTabSz="342900" rtl="0" eaLnBrk="1" latinLnBrk="0" hangingPunct="1">
        <a:lnSpc>
          <a:spcPct val="150000"/>
        </a:lnSpc>
        <a:spcBef>
          <a:spcPct val="20000"/>
        </a:spcBef>
        <a:buClr>
          <a:srgbClr val="BA0023"/>
        </a:buClr>
        <a:buFont typeface="Arial"/>
        <a:buChar char="•"/>
        <a:defRPr sz="2100" b="0" i="0" kern="1200">
          <a:solidFill>
            <a:schemeClr val="tx1">
              <a:lumMod val="65000"/>
              <a:lumOff val="35000"/>
            </a:schemeClr>
          </a:solidFill>
          <a:latin typeface="Arial" charset="0"/>
          <a:ea typeface="Arial" charset="0"/>
          <a:cs typeface="Arial" charset="0"/>
        </a:defRPr>
      </a:lvl1pPr>
      <a:lvl2pPr marL="427435" indent="-214313" algn="l" defTabSz="342900" rtl="0" eaLnBrk="1" latinLnBrk="0" hangingPunct="1">
        <a:lnSpc>
          <a:spcPct val="150000"/>
        </a:lnSpc>
        <a:spcBef>
          <a:spcPct val="20000"/>
        </a:spcBef>
        <a:buClr>
          <a:srgbClr val="BA0023"/>
        </a:buClr>
        <a:buFont typeface="Lucida Grande"/>
        <a:buChar char="–"/>
        <a:defRPr sz="1950" b="0" i="0" kern="1200">
          <a:solidFill>
            <a:schemeClr val="tx1">
              <a:lumMod val="65000"/>
              <a:lumOff val="35000"/>
            </a:schemeClr>
          </a:solidFill>
          <a:latin typeface="Arial" charset="0"/>
          <a:ea typeface="Arial" charset="0"/>
          <a:cs typeface="Arial" charset="0"/>
        </a:defRPr>
      </a:lvl2pPr>
      <a:lvl3pPr marL="602456" indent="-175022" algn="l" defTabSz="342900" rtl="0" eaLnBrk="1" latinLnBrk="0" hangingPunct="1">
        <a:lnSpc>
          <a:spcPct val="150000"/>
        </a:lnSpc>
        <a:spcBef>
          <a:spcPct val="20000"/>
        </a:spcBef>
        <a:buClr>
          <a:srgbClr val="898989"/>
        </a:buClr>
        <a:buFont typeface="Arial"/>
        <a:buChar char="•"/>
        <a:defRPr sz="1650" b="0" i="0" kern="1200">
          <a:solidFill>
            <a:schemeClr val="tx1">
              <a:lumMod val="65000"/>
              <a:lumOff val="35000"/>
            </a:schemeClr>
          </a:solidFill>
          <a:latin typeface="Arial" charset="0"/>
          <a:ea typeface="Arial" charset="0"/>
          <a:cs typeface="Arial" charset="0"/>
        </a:defRPr>
      </a:lvl3pPr>
      <a:lvl4pPr marL="771525" indent="-169069" algn="l" defTabSz="342900" rtl="0" eaLnBrk="1" latinLnBrk="0" hangingPunct="1">
        <a:lnSpc>
          <a:spcPct val="150000"/>
        </a:lnSpc>
        <a:spcBef>
          <a:spcPct val="20000"/>
        </a:spcBef>
        <a:buClr>
          <a:srgbClr val="898989"/>
        </a:buClr>
        <a:buFont typeface="Lucida Grande"/>
        <a:buChar char="–"/>
        <a:defRPr sz="1350" b="0" i="0" kern="1200">
          <a:solidFill>
            <a:schemeClr val="tx1">
              <a:lumMod val="65000"/>
              <a:lumOff val="35000"/>
            </a:schemeClr>
          </a:solidFill>
          <a:latin typeface="Arial" charset="0"/>
          <a:ea typeface="Arial" charset="0"/>
          <a:cs typeface="Arial" charset="0"/>
        </a:defRPr>
      </a:lvl4pPr>
      <a:lvl5pPr marL="941785" indent="-170260" algn="l" defTabSz="342900" rtl="0" eaLnBrk="1" latinLnBrk="0" hangingPunct="1">
        <a:spcBef>
          <a:spcPct val="20000"/>
        </a:spcBef>
        <a:buClr>
          <a:srgbClr val="BA0023"/>
        </a:buClr>
        <a:buFont typeface="Arial"/>
        <a:buChar char="•"/>
        <a:defRPr sz="1350" kern="1200">
          <a:solidFill>
            <a:schemeClr val="tx1">
              <a:lumMod val="65000"/>
              <a:lumOff val="35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C2FCB2-AE05-4202-8AA8-54587DA3BFDF}"/>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spd="slow" advTm="1865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379100-08A5-4D68-BD59-EBB904566FBC}"/>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E172B8-8823-4E98-89DC-423B8AF70F1F}"/>
              </a:ext>
            </a:extLst>
          </p:cNvPr>
          <p:cNvPicPr>
            <a:picLocks noChangeAspect="1"/>
          </p:cNvPicPr>
          <p:nvPr/>
        </p:nvPicPr>
        <p:blipFill>
          <a:blip r:embed="rId4"/>
          <a:stretch>
            <a:fillRect/>
          </a:stretch>
        </p:blipFill>
        <p:spPr>
          <a:xfrm>
            <a:off x="0" y="0"/>
            <a:ext cx="9144000" cy="5143500"/>
          </a:xfrm>
          <a:prstGeom prst="rect">
            <a:avLst/>
          </a:prstGeom>
        </p:spPr>
      </p:pic>
    </p:spTree>
    <p:custDataLst>
      <p:tags r:id="rId1"/>
    </p:custDataLst>
  </p:cSld>
  <p:clrMapOvr>
    <a:masterClrMapping/>
  </p:clrMapOvr>
  <p:transition spd="slow" advTm="55575"/>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7C9FC3-599D-41C8-9857-3EBB09DDC788}"/>
              </a:ext>
            </a:extLst>
          </p:cNvPr>
          <p:cNvPicPr>
            <a:picLocks noChangeAspect="1"/>
          </p:cNvPicPr>
          <p:nvPr/>
        </p:nvPicPr>
        <p:blipFill>
          <a:blip r:embed="rId4"/>
          <a:stretch>
            <a:fillRect/>
          </a:stretch>
        </p:blipFill>
        <p:spPr>
          <a:xfrm>
            <a:off x="0" y="0"/>
            <a:ext cx="9144000" cy="5143500"/>
          </a:xfrm>
          <a:prstGeom prst="rect">
            <a:avLst/>
          </a:prstGeom>
        </p:spPr>
      </p:pic>
    </p:spTree>
    <p:custDataLst>
      <p:tags r:id="rId1"/>
    </p:custDataLst>
  </p:cSld>
  <p:clrMapOvr>
    <a:masterClrMapping/>
  </p:clrMapOvr>
  <p:transition spd="slow" advTm="5048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0A3B96-A5B7-4738-833F-9D96B2EF083F}"/>
              </a:ext>
            </a:extLst>
          </p:cNvPr>
          <p:cNvPicPr>
            <a:picLocks noChangeAspect="1"/>
          </p:cNvPicPr>
          <p:nvPr/>
        </p:nvPicPr>
        <p:blipFill>
          <a:blip r:embed="rId4"/>
          <a:stretch>
            <a:fillRect/>
          </a:stretch>
        </p:blipFill>
        <p:spPr>
          <a:xfrm>
            <a:off x="0" y="0"/>
            <a:ext cx="9144000" cy="5143500"/>
          </a:xfrm>
          <a:prstGeom prst="rect">
            <a:avLst/>
          </a:prstGeom>
        </p:spPr>
      </p:pic>
    </p:spTree>
    <p:custDataLst>
      <p:tags r:id="rId1"/>
    </p:custDataLst>
  </p:cSld>
  <p:clrMapOvr>
    <a:masterClrMapping/>
  </p:clrMapOvr>
  <p:transition spd="slow" advTm="28025"/>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C51BC2-43CA-4C36-A145-E1E7B85B716A}"/>
              </a:ext>
            </a:extLst>
          </p:cNvPr>
          <p:cNvPicPr>
            <a:picLocks noChangeAspect="1"/>
          </p:cNvPicPr>
          <p:nvPr/>
        </p:nvPicPr>
        <p:blipFill>
          <a:blip r:embed="rId4"/>
          <a:stretch>
            <a:fillRect/>
          </a:stretch>
        </p:blipFill>
        <p:spPr>
          <a:xfrm>
            <a:off x="0" y="0"/>
            <a:ext cx="9144000" cy="5143500"/>
          </a:xfrm>
          <a:prstGeom prst="rect">
            <a:avLst/>
          </a:prstGeom>
        </p:spPr>
      </p:pic>
    </p:spTree>
    <p:custDataLst>
      <p:tags r:id="rId1"/>
    </p:custDataLst>
  </p:cSld>
  <p:clrMapOvr>
    <a:masterClrMapping/>
  </p:clrMapOvr>
  <p:transition spd="slow" advTm="1863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A11892-3421-4F4C-B299-547AFA73D28D}"/>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spd="slow" advTm="1511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5BBD6-66F5-45DA-924D-FDE5BF23FE93}"/>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spd="slow" advTm="21865"/>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3ED5E8-38E4-4DA1-9F25-EC13FA0738CC}"/>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209050-EBBB-418A-BCF5-F719EC5E2325}"/>
              </a:ext>
            </a:extLst>
          </p:cNvPr>
          <p:cNvPicPr>
            <a:picLocks noChangeAspect="1"/>
          </p:cNvPicPr>
          <p:nvPr/>
        </p:nvPicPr>
        <p:blipFill>
          <a:blip r:embed="rId4"/>
          <a:stretch>
            <a:fillRect/>
          </a:stretch>
        </p:blipFill>
        <p:spPr>
          <a:xfrm>
            <a:off x="0" y="0"/>
            <a:ext cx="9144000" cy="5143500"/>
          </a:xfrm>
          <a:prstGeom prst="rect">
            <a:avLst/>
          </a:prstGeom>
        </p:spPr>
      </p:pic>
    </p:spTree>
    <p:custDataLst>
      <p:tags r:id="rId1"/>
    </p:custDataLst>
  </p:cSld>
  <p:clrMapOvr>
    <a:masterClrMapping/>
  </p:clrMapOvr>
  <p:transition spd="slow" advTm="37154"/>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17435B-C52A-4DE1-A014-00775A86AC83}"/>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spd="slow" advTm="1749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E4718C-1898-46FA-9999-645FFAB16708}"/>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spd="slow" advTm="5534"/>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D23882-654B-4B54-98F6-8BBB4B2034C2}"/>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spd="slow" advTm="1344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12683-4DA9-4060-8283-0613F50294CE}"/>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spd="slow" advTm="1125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AE928D-FF79-4229-B6C5-C81A4D1F007B}"/>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spd="slow" advTm="30499"/>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12F3AD-D173-4A9B-9882-123C578EEC68}"/>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spd="slow" advTm="28512"/>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443C0-F26D-406D-81EF-C23DB6D93FFD}"/>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spd="slow" advTm="2486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078077-2FBB-4280-9BD3-592F7316DB86}"/>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spd="slow" advTm="124679"/>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388206-4139-43B3-A268-46D8ED879DC5}"/>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76BAC0-FB81-4DD4-AD2E-952C1760F280}"/>
              </a:ext>
            </a:extLst>
          </p:cNvPr>
          <p:cNvSpPr>
            <a:spLocks noGrp="1"/>
          </p:cNvSpPr>
          <p:nvPr>
            <p:ph type="title"/>
          </p:nvPr>
        </p:nvSpPr>
        <p:spPr/>
        <p:txBody>
          <a:bodyPr/>
          <a:lstStyle/>
          <a:p>
            <a:endParaRPr lang="en-US" dirty="0"/>
          </a:p>
        </p:txBody>
      </p:sp>
      <p:sp>
        <p:nvSpPr>
          <p:cNvPr id="9" name="Content Placeholder 1">
            <a:extLst>
              <a:ext uri="{FF2B5EF4-FFF2-40B4-BE49-F238E27FC236}">
                <a16:creationId xmlns:a16="http://schemas.microsoft.com/office/drawing/2014/main" id="{7E5B7C75-9EA1-9ADD-91FA-66608B788CB2}"/>
              </a:ext>
            </a:extLst>
          </p:cNvPr>
          <p:cNvSpPr>
            <a:spLocks noGrp="1"/>
          </p:cNvSpPr>
          <p:nvPr>
            <p:ph idx="1"/>
          </p:nvPr>
        </p:nvSpPr>
        <p:spPr>
          <a:xfrm>
            <a:off x="457200" y="1826444"/>
            <a:ext cx="6330099" cy="3149600"/>
          </a:xfrm>
        </p:spPr>
        <p:txBody>
          <a:bodyPr anchor="b" anchorCtr="0">
            <a:noAutofit/>
          </a:bodyPr>
          <a:lstStyle/>
          <a:p>
            <a:pPr marL="0" indent="0" defTabSz="1219170">
              <a:lnSpc>
                <a:spcPct val="100000"/>
              </a:lnSpc>
              <a:spcBef>
                <a:spcPts val="600"/>
              </a:spcBef>
              <a:buNone/>
            </a:pPr>
            <a:r>
              <a:rPr lang="en-US" sz="800" b="1" dirty="0">
                <a:solidFill>
                  <a:schemeClr val="tx1"/>
                </a:solidFill>
                <a:latin typeface="+mn-lt"/>
              </a:rPr>
              <a:t>Abbott</a:t>
            </a:r>
            <a:br>
              <a:rPr lang="en-US" sz="800" b="1" dirty="0">
                <a:solidFill>
                  <a:schemeClr val="tx1"/>
                </a:solidFill>
                <a:latin typeface="+mn-lt"/>
              </a:rPr>
            </a:br>
            <a:r>
              <a:rPr lang="en-US" sz="800" dirty="0">
                <a:solidFill>
                  <a:schemeClr val="tx1"/>
                </a:solidFill>
                <a:latin typeface="+mn-lt"/>
              </a:rPr>
              <a:t>6101 Stoneridge Dr., Pleasanton, CA 94588 USA, Tel: 1 925 847 8600</a:t>
            </a:r>
            <a:br>
              <a:rPr lang="en-US" sz="800" dirty="0">
                <a:solidFill>
                  <a:schemeClr val="tx1"/>
                </a:solidFill>
                <a:latin typeface="+mn-lt"/>
              </a:rPr>
            </a:br>
            <a:r>
              <a:rPr lang="en-US" sz="800" dirty="0" err="1">
                <a:solidFill>
                  <a:schemeClr val="tx1"/>
                </a:solidFill>
                <a:latin typeface="+mn-lt"/>
              </a:rPr>
              <a:t>Cardiovascular.Abbott</a:t>
            </a:r>
            <a:r>
              <a:rPr lang="en-US" sz="800" dirty="0">
                <a:solidFill>
                  <a:schemeClr val="tx1"/>
                </a:solidFill>
                <a:latin typeface="+mn-lt"/>
              </a:rPr>
              <a:t>/HeartMate3</a:t>
            </a:r>
          </a:p>
          <a:p>
            <a:pPr marL="0" indent="0" defTabSz="1219170">
              <a:lnSpc>
                <a:spcPct val="100000"/>
              </a:lnSpc>
              <a:spcBef>
                <a:spcPts val="600"/>
              </a:spcBef>
              <a:buNone/>
            </a:pPr>
            <a:r>
              <a:rPr lang="en-US" sz="800" b="1" dirty="0">
                <a:solidFill>
                  <a:schemeClr val="tx1"/>
                </a:solidFill>
                <a:latin typeface="+mn-lt"/>
              </a:rPr>
              <a:t>Rx Only</a:t>
            </a:r>
            <a:br>
              <a:rPr lang="en-US" sz="800" b="1" dirty="0">
                <a:solidFill>
                  <a:schemeClr val="tx1"/>
                </a:solidFill>
                <a:latin typeface="+mn-lt"/>
              </a:rPr>
            </a:br>
            <a:r>
              <a:rPr lang="en-US" sz="800" b="1" dirty="0">
                <a:solidFill>
                  <a:schemeClr val="tx1"/>
                </a:solidFill>
                <a:latin typeface="+mn-lt"/>
              </a:rPr>
              <a:t>Brief Summary</a:t>
            </a:r>
            <a:r>
              <a:rPr lang="en-US" sz="800" dirty="0">
                <a:solidFill>
                  <a:schemeClr val="tx1"/>
                </a:solidFill>
                <a:latin typeface="+mn-lt"/>
              </a:rPr>
              <a:t>: Prior to using these devices, please review the Instructions for Use for a complete listing of indications, contraindications, warnings, precautions, potential adverse events and directions for use.</a:t>
            </a:r>
          </a:p>
          <a:p>
            <a:pPr marL="0" indent="0" defTabSz="1219170">
              <a:lnSpc>
                <a:spcPct val="100000"/>
              </a:lnSpc>
              <a:spcBef>
                <a:spcPts val="600"/>
              </a:spcBef>
              <a:buNone/>
            </a:pPr>
            <a:r>
              <a:rPr lang="en-US" sz="800" b="1" dirty="0">
                <a:solidFill>
                  <a:schemeClr val="tx1"/>
                </a:solidFill>
                <a:latin typeface="+mn-lt"/>
              </a:rPr>
              <a:t>HeartMate 3™ LVAS Indications</a:t>
            </a:r>
            <a:r>
              <a:rPr lang="en-US" sz="800" dirty="0">
                <a:solidFill>
                  <a:schemeClr val="tx1"/>
                </a:solidFill>
                <a:latin typeface="+mn-lt"/>
              </a:rPr>
              <a:t>: The HeartMate 3™ Left Ventricular Assist System is indicated for providing short- and long-term mechanical circulatory support (e.g., as bridge to transplant or myocardial recovery, or destination therapy) in adult and pediatric patients with advanced refractory left ventricular heart failure and with an appropriate body surface area.</a:t>
            </a:r>
            <a:endParaRPr lang="en-US" sz="800" b="1" dirty="0">
              <a:solidFill>
                <a:schemeClr val="tx1"/>
              </a:solidFill>
              <a:latin typeface="+mn-lt"/>
            </a:endParaRPr>
          </a:p>
          <a:p>
            <a:pPr marL="0" indent="0" defTabSz="1219170">
              <a:lnSpc>
                <a:spcPct val="100000"/>
              </a:lnSpc>
              <a:spcBef>
                <a:spcPts val="600"/>
              </a:spcBef>
              <a:buNone/>
            </a:pPr>
            <a:r>
              <a:rPr lang="en-US" sz="800" b="1" dirty="0">
                <a:solidFill>
                  <a:schemeClr val="tx1"/>
                </a:solidFill>
                <a:latin typeface="+mn-lt"/>
              </a:rPr>
              <a:t>HeartMate 3™ LVAS Contraindications</a:t>
            </a:r>
            <a:r>
              <a:rPr lang="en-US" sz="800" dirty="0">
                <a:solidFill>
                  <a:schemeClr val="tx1"/>
                </a:solidFill>
                <a:latin typeface="+mn-lt"/>
              </a:rPr>
              <a:t>: </a:t>
            </a:r>
            <a:r>
              <a:rPr lang="en-US" sz="800" dirty="0">
                <a:solidFill>
                  <a:schemeClr val="tx1"/>
                </a:solidFill>
                <a:effectLst/>
                <a:latin typeface="+mn-lt"/>
              </a:rPr>
              <a:t>The HeartMate 3 Left Ventricular Assist System is contraindicated for patients who cannot tolerate, or </a:t>
            </a:r>
            <a:br>
              <a:rPr lang="en-US" sz="800" dirty="0">
                <a:solidFill>
                  <a:schemeClr val="tx1"/>
                </a:solidFill>
                <a:effectLst/>
                <a:latin typeface="+mn-lt"/>
              </a:rPr>
            </a:br>
            <a:r>
              <a:rPr lang="en-US" sz="800" dirty="0">
                <a:solidFill>
                  <a:schemeClr val="tx1"/>
                </a:solidFill>
                <a:effectLst/>
                <a:latin typeface="+mn-lt"/>
              </a:rPr>
              <a:t>who are allergic to, anticoagulation therapy</a:t>
            </a:r>
            <a:r>
              <a:rPr lang="en-US" sz="800" dirty="0">
                <a:solidFill>
                  <a:schemeClr val="tx1"/>
                </a:solidFill>
                <a:latin typeface="+mn-lt"/>
              </a:rPr>
              <a:t>.</a:t>
            </a:r>
          </a:p>
          <a:p>
            <a:pPr marL="0" indent="0" defTabSz="1219170">
              <a:lnSpc>
                <a:spcPct val="100000"/>
              </a:lnSpc>
              <a:spcBef>
                <a:spcPts val="600"/>
              </a:spcBef>
              <a:buNone/>
            </a:pPr>
            <a:r>
              <a:rPr lang="en-US" sz="800" b="1" dirty="0">
                <a:solidFill>
                  <a:schemeClr val="tx1"/>
                </a:solidFill>
                <a:latin typeface="+mn-lt"/>
              </a:rPr>
              <a:t>HeartMate 3™ LVAS Adverse Events: </a:t>
            </a:r>
            <a:r>
              <a:rPr lang="en-US" sz="800" dirty="0">
                <a:solidFill>
                  <a:schemeClr val="tx1"/>
                </a:solidFill>
                <a:effectLst/>
                <a:latin typeface="+mn-lt"/>
              </a:rPr>
              <a:t>Adverse events that may be associated with the use of the HeartMate 3 Left Ventricular Assist System are: death, bleeding, cardiac arrhythmia, localized infection, right heart failure, respiratory failure, device malfunctions, driveline infection, renal dysfunction, sepsis, stroke, other neurological event (not stroke-related), hepatic dysfunction, psychiatric episode, venous thromboembolism, hypertension, arterial non-central nervous system (CNS) thromboembolism, pericardial fluid collection, pump pocket or pseudo pocket infection, myocardial infarction, wound dehiscence, hemolysis (not associated with suspected device thrombosis) or pump thrombosis</a:t>
            </a:r>
            <a:r>
              <a:rPr lang="en-US" sz="800" dirty="0">
                <a:solidFill>
                  <a:schemeClr val="tx1"/>
                </a:solidFill>
                <a:latin typeface="+mn-lt"/>
              </a:rPr>
              <a:t>.</a:t>
            </a:r>
          </a:p>
          <a:p>
            <a:pPr marL="0" indent="0" defTabSz="1219170">
              <a:lnSpc>
                <a:spcPct val="100000"/>
              </a:lnSpc>
              <a:spcBef>
                <a:spcPts val="600"/>
              </a:spcBef>
              <a:buNone/>
            </a:pPr>
            <a:r>
              <a:rPr lang="en-US" sz="800" dirty="0">
                <a:solidFill>
                  <a:schemeClr val="tx1"/>
                </a:solidFill>
                <a:latin typeface="+mn-lt"/>
              </a:rPr>
              <a:t>™ Indicates a trademark of the Abbott group of companies. </a:t>
            </a:r>
            <a:br>
              <a:rPr lang="en-US" sz="800" dirty="0">
                <a:solidFill>
                  <a:schemeClr val="tx1"/>
                </a:solidFill>
                <a:latin typeface="+mn-lt"/>
              </a:rPr>
            </a:br>
            <a:r>
              <a:rPr lang="en-US" sz="800" dirty="0">
                <a:solidFill>
                  <a:schemeClr val="tx1"/>
                </a:solidFill>
                <a:latin typeface="+mn-lt"/>
              </a:rPr>
              <a:t>‡ Indicates a third-party trademark, which is property of its respective owner.</a:t>
            </a:r>
            <a:br>
              <a:rPr lang="en-US" sz="800" dirty="0">
                <a:solidFill>
                  <a:schemeClr val="tx1"/>
                </a:solidFill>
                <a:latin typeface="+mn-lt"/>
              </a:rPr>
            </a:br>
            <a:r>
              <a:rPr lang="en-US" sz="800" dirty="0">
                <a:solidFill>
                  <a:schemeClr val="tx1"/>
                </a:solidFill>
                <a:latin typeface="+mn-lt"/>
              </a:rPr>
              <a:t>© 2023 Abbott. All Rights Reserved. MAT-2004343 v2.0 | Item approved for U.S. use only.</a:t>
            </a:r>
          </a:p>
        </p:txBody>
      </p:sp>
    </p:spTree>
    <p:extLst>
      <p:ext uri="{BB962C8B-B14F-4D97-AF65-F5344CB8AC3E}">
        <p14:creationId xmlns:p14="http://schemas.microsoft.com/office/powerpoint/2010/main" val="344279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FE60FD-BB49-4DBA-9FDC-476335D2E17B}"/>
              </a:ext>
            </a:extLst>
          </p:cNvPr>
          <p:cNvPicPr>
            <a:picLocks noChangeAspect="1"/>
          </p:cNvPicPr>
          <p:nvPr/>
        </p:nvPicPr>
        <p:blipFill>
          <a:blip r:embed="rId4"/>
          <a:stretch>
            <a:fillRect/>
          </a:stretch>
        </p:blipFill>
        <p:spPr>
          <a:xfrm>
            <a:off x="0" y="0"/>
            <a:ext cx="9144000" cy="5143500"/>
          </a:xfrm>
          <a:prstGeom prst="rect">
            <a:avLst/>
          </a:prstGeom>
        </p:spPr>
      </p:pic>
    </p:spTree>
    <p:custDataLst>
      <p:tags r:id="rId1"/>
    </p:custDataLst>
  </p:cSld>
  <p:clrMapOvr>
    <a:masterClrMapping/>
  </p:clrMapOvr>
  <p:transition spd="slow" advTm="5145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5C5FC4-9216-4453-A235-9902114BEAC9}"/>
              </a:ext>
            </a:extLst>
          </p:cNvPr>
          <p:cNvPicPr>
            <a:picLocks noChangeAspect="1"/>
          </p:cNvPicPr>
          <p:nvPr/>
        </p:nvPicPr>
        <p:blipFill>
          <a:blip r:embed="rId4"/>
          <a:stretch>
            <a:fillRect/>
          </a:stretch>
        </p:blipFill>
        <p:spPr>
          <a:xfrm>
            <a:off x="0" y="0"/>
            <a:ext cx="9144000" cy="5143500"/>
          </a:xfrm>
          <a:prstGeom prst="rect">
            <a:avLst/>
          </a:prstGeom>
        </p:spPr>
      </p:pic>
    </p:spTree>
    <p:custDataLst>
      <p:tags r:id="rId1"/>
    </p:custDataLst>
  </p:cSld>
  <p:clrMapOvr>
    <a:masterClrMapping/>
  </p:clrMapOvr>
  <p:transition spd="slow" advTm="4464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A610FB-32F9-44E0-812E-A7E837E8ECB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2195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B84A1E-7F47-4BE6-82A3-62DB99011FA9}"/>
              </a:ext>
            </a:extLst>
          </p:cNvPr>
          <p:cNvPicPr>
            <a:picLocks noChangeAspect="1"/>
          </p:cNvPicPr>
          <p:nvPr/>
        </p:nvPicPr>
        <p:blipFill>
          <a:blip r:embed="rId4"/>
          <a:stretch>
            <a:fillRect/>
          </a:stretch>
        </p:blipFill>
        <p:spPr>
          <a:xfrm>
            <a:off x="0" y="0"/>
            <a:ext cx="9144000" cy="5143500"/>
          </a:xfrm>
          <a:prstGeom prst="rect">
            <a:avLst/>
          </a:prstGeom>
        </p:spPr>
      </p:pic>
    </p:spTree>
    <p:custDataLst>
      <p:tags r:id="rId1"/>
    </p:custDataLst>
  </p:cSld>
  <p:clrMapOvr>
    <a:masterClrMapping/>
  </p:clrMapOvr>
  <p:transition spd="slow" advTm="34197"/>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366A7D-D197-49D0-AD75-E42129DFC61C}"/>
              </a:ext>
            </a:extLst>
          </p:cNvPr>
          <p:cNvPicPr>
            <a:picLocks noChangeAspect="1"/>
          </p:cNvPicPr>
          <p:nvPr/>
        </p:nvPicPr>
        <p:blipFill>
          <a:blip r:embed="rId4"/>
          <a:stretch>
            <a:fillRect/>
          </a:stretch>
        </p:blipFill>
        <p:spPr>
          <a:xfrm>
            <a:off x="0" y="0"/>
            <a:ext cx="9144000" cy="5143500"/>
          </a:xfrm>
          <a:prstGeom prst="rect">
            <a:avLst/>
          </a:prstGeom>
        </p:spPr>
      </p:pic>
    </p:spTree>
    <p:custDataLst>
      <p:tags r:id="rId1"/>
    </p:custDataLst>
  </p:cSld>
  <p:clrMapOvr>
    <a:masterClrMapping/>
  </p:clrMapOvr>
  <p:transition spd="slow" advTm="4584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8D7DAA-48FE-470E-952D-9E83503AECED}"/>
              </a:ext>
            </a:extLst>
          </p:cNvPr>
          <p:cNvPicPr>
            <a:picLocks noChangeAspect="1"/>
          </p:cNvPicPr>
          <p:nvPr/>
        </p:nvPicPr>
        <p:blipFill>
          <a:blip r:embed="rId4"/>
          <a:stretch>
            <a:fillRect/>
          </a:stretch>
        </p:blipFill>
        <p:spPr>
          <a:xfrm>
            <a:off x="0" y="0"/>
            <a:ext cx="9144000" cy="5143500"/>
          </a:xfrm>
          <a:prstGeom prst="rect">
            <a:avLst/>
          </a:prstGeom>
        </p:spPr>
      </p:pic>
    </p:spTree>
    <p:custDataLst>
      <p:tags r:id="rId1"/>
    </p:custDataLst>
  </p:cSld>
  <p:clrMapOvr>
    <a:masterClrMapping/>
  </p:clrMapOvr>
  <p:transition spd="slow" advTm="40187"/>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70446D-7DF0-48BC-AA27-BA1D69A786C5}"/>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3|23.4"/>
</p:tagLst>
</file>

<file path=ppt/tags/tag10.xml><?xml version="1.0" encoding="utf-8"?>
<p:tagLst xmlns:a="http://schemas.openxmlformats.org/drawingml/2006/main" xmlns:r="http://schemas.openxmlformats.org/officeDocument/2006/relationships" xmlns:p="http://schemas.openxmlformats.org/presentationml/2006/main">
  <p:tag name="TIMING" val="|24.4|1.5"/>
</p:tagLst>
</file>

<file path=ppt/tags/tag2.xml><?xml version="1.0" encoding="utf-8"?>
<p:tagLst xmlns:a="http://schemas.openxmlformats.org/drawingml/2006/main" xmlns:r="http://schemas.openxmlformats.org/officeDocument/2006/relationships" xmlns:p="http://schemas.openxmlformats.org/presentationml/2006/main">
  <p:tag name="TIMING" val="|42.4"/>
</p:tagLst>
</file>

<file path=ppt/tags/tag3.xml><?xml version="1.0" encoding="utf-8"?>
<p:tagLst xmlns:a="http://schemas.openxmlformats.org/drawingml/2006/main" xmlns:r="http://schemas.openxmlformats.org/officeDocument/2006/relationships" xmlns:p="http://schemas.openxmlformats.org/presentationml/2006/main">
  <p:tag name="TIMING" val="|15.2|7.9"/>
</p:tagLst>
</file>

<file path=ppt/tags/tag4.xml><?xml version="1.0" encoding="utf-8"?>
<p:tagLst xmlns:a="http://schemas.openxmlformats.org/drawingml/2006/main" xmlns:r="http://schemas.openxmlformats.org/officeDocument/2006/relationships" xmlns:p="http://schemas.openxmlformats.org/presentationml/2006/main">
  <p:tag name="TIMING" val="|22|1.4|3.9"/>
</p:tagLst>
</file>

<file path=ppt/tags/tag5.xml><?xml version="1.0" encoding="utf-8"?>
<p:tagLst xmlns:a="http://schemas.openxmlformats.org/drawingml/2006/main" xmlns:r="http://schemas.openxmlformats.org/officeDocument/2006/relationships" xmlns:p="http://schemas.openxmlformats.org/presentationml/2006/main">
  <p:tag name="TIMING" val="|8.8|8.5|7.8|10.4"/>
</p:tagLst>
</file>

<file path=ppt/tags/tag6.xml><?xml version="1.0" encoding="utf-8"?>
<p:tagLst xmlns:a="http://schemas.openxmlformats.org/drawingml/2006/main" xmlns:r="http://schemas.openxmlformats.org/officeDocument/2006/relationships" xmlns:p="http://schemas.openxmlformats.org/presentationml/2006/main">
  <p:tag name="TIMING" val="|23.2"/>
</p:tagLst>
</file>

<file path=ppt/tags/tag7.xml><?xml version="1.0" encoding="utf-8"?>
<p:tagLst xmlns:a="http://schemas.openxmlformats.org/drawingml/2006/main" xmlns:r="http://schemas.openxmlformats.org/officeDocument/2006/relationships" xmlns:p="http://schemas.openxmlformats.org/presentationml/2006/main">
  <p:tag name="TIMING" val="|11.4"/>
</p:tagLst>
</file>

<file path=ppt/tags/tag8.xml><?xml version="1.0" encoding="utf-8"?>
<p:tagLst xmlns:a="http://schemas.openxmlformats.org/drawingml/2006/main" xmlns:r="http://schemas.openxmlformats.org/officeDocument/2006/relationships" xmlns:p="http://schemas.openxmlformats.org/presentationml/2006/main">
  <p:tag name="TIMING" val="|26.4"/>
</p:tagLst>
</file>

<file path=ppt/tags/tag9.xml><?xml version="1.0" encoding="utf-8"?>
<p:tagLst xmlns:a="http://schemas.openxmlformats.org/drawingml/2006/main" xmlns:r="http://schemas.openxmlformats.org/officeDocument/2006/relationships" xmlns:p="http://schemas.openxmlformats.org/presentationml/2006/main">
  <p:tag name="TIMING" val="|1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D5DCA2855C1D469FF7BEF12C35A869" ma:contentTypeVersion="51" ma:contentTypeDescription="Create a new document." ma:contentTypeScope="" ma:versionID="4dc110ea71703687f9fed664653d53e5">
  <xsd:schema xmlns:xsd="http://www.w3.org/2001/XMLSchema" xmlns:xs="http://www.w3.org/2001/XMLSchema" xmlns:p="http://schemas.microsoft.com/office/2006/metadata/properties" xmlns:ns2="b2417c03-c778-4162-b767-a635df251c3c" xmlns:ns3="http://schemas.microsoft.com/sharepoint/v4" targetNamespace="http://schemas.microsoft.com/office/2006/metadata/properties" ma:root="true" ma:fieldsID="81002f8378c8f07f0cf4a9ed81177b56" ns2:_="" ns3:_="">
    <xsd:import namespace="b2417c03-c778-4162-b767-a635df251c3c"/>
    <xsd:import namespace="http://schemas.microsoft.com/sharepoint/v4"/>
    <xsd:element name="properties">
      <xsd:complexType>
        <xsd:sequence>
          <xsd:element name="documentManagement">
            <xsd:complexType>
              <xsd:all>
                <xsd:element ref="ns2:Study" minOccurs="0"/>
                <xsd:element ref="ns2:Primary_x0020_Directory"/>
                <xsd:element ref="ns2:Secondary_x0020_Directory"/>
                <xsd:element ref="ns2:Level_x0020_4" minOccurs="0"/>
                <xsd:element ref="ns2:Site" minOccurs="0"/>
                <xsd:element ref="ns2:Keyword" minOccurs="0"/>
                <xsd:element ref="ns2:Personnel" minOccurs="0"/>
                <xsd:element ref="ns2:Associated_x0020_Document" minOccurs="0"/>
                <xsd:element ref="ns2:Associated_x0020_Documents" minOccurs="0"/>
                <xsd:element ref="ns3:Predecessors" minOccurs="0"/>
                <xsd:element ref="ns2:Site_x003a_ID" minOccurs="0"/>
                <xsd:element ref="ns2:Personnel_x003a_ID" minOccurs="0"/>
                <xsd:element ref="ns2:Study_x003a_ID" minOccurs="0"/>
                <xsd:element ref="ns2:Version_x0020_Number" minOccurs="0"/>
                <xsd:element ref="ns2:Version_x0020_Date" minOccurs="0"/>
                <xsd:element ref="ns2:IRB_x0020_Approval" minOccurs="0"/>
                <xsd:element ref="ns2:IRB_x0020_Expiration" minOccurs="0"/>
                <xsd:element ref="ns2:Expiration_x0020_Date0" minOccurs="0"/>
                <xsd:element ref="ns2:Effective_x0020_Date" minOccurs="0"/>
                <xsd:element ref="ns2:Date_x0020_Sent_x0020_to_x0020_Site" minOccurs="0"/>
                <xsd:element ref="ns2:Date_x0020_Received_x0020_by_x0020_Thorate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17c03-c778-4162-b767-a635df251c3c" elementFormDefault="qualified">
    <xsd:import namespace="http://schemas.microsoft.com/office/2006/documentManagement/types"/>
    <xsd:import namespace="http://schemas.microsoft.com/office/infopath/2007/PartnerControls"/>
    <xsd:element name="Study" ma:index="2" nillable="true" ma:displayName="Study" ma:list="{88d99c49-b8ec-4e60-9a6a-de4b4bc03364}" ma:internalName="Study" ma:readOnly="false"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Primary_x0020_Directory" ma:index="3" ma:displayName="Level 2" ma:indexed="true" ma:list="{65ae7242-36fa-4a96-a29f-2e58aa757551}" ma:internalName="Primary_x0020_Directory" ma:showField="Title">
      <xsd:simpleType>
        <xsd:restriction base="dms:Lookup"/>
      </xsd:simpleType>
    </xsd:element>
    <xsd:element name="Secondary_x0020_Directory" ma:index="4" ma:displayName="Level 3" ma:indexed="true" ma:list="{64a07803-dab2-47bb-a7e5-f94e4d1f4795}" ma:internalName="Secondary_x0020_Directory" ma:showField="Title">
      <xsd:simpleType>
        <xsd:restriction base="dms:Lookup"/>
      </xsd:simpleType>
    </xsd:element>
    <xsd:element name="Level_x0020_4" ma:index="5" nillable="true" ma:displayName="Level 4" ma:indexed="true" ma:list="{fa6e7cec-df8a-448d-8cf4-a55e97107818}" ma:internalName="Level_x0020_4" ma:showField="Title">
      <xsd:simpleType>
        <xsd:restriction base="dms:Lookup"/>
      </xsd:simpleType>
    </xsd:element>
    <xsd:element name="Site" ma:index="6" nillable="true" ma:displayName="Site" ma:list="{df2b1a68-eead-47be-b4ee-75f7a5bc36b1}" ma:internalName="Site" ma:readOnly="false" ma:showField="Title">
      <xsd:complexType>
        <xsd:complexContent>
          <xsd:extension base="dms:MultiChoiceLookup">
            <xsd:sequence>
              <xsd:element name="Value" type="dms:Lookup" maxOccurs="unbounded" minOccurs="0" nillable="true"/>
            </xsd:sequence>
          </xsd:extension>
        </xsd:complexContent>
      </xsd:complexType>
    </xsd:element>
    <xsd:element name="Keyword" ma:index="7" nillable="true" ma:displayName="Keyword" ma:list="{d4401017-35aa-4337-98f6-0e9644b762f5}" ma:internalName="Keyword" ma:showField="Title">
      <xsd:complexType>
        <xsd:complexContent>
          <xsd:extension base="dms:MultiChoiceLookup">
            <xsd:sequence>
              <xsd:element name="Value" type="dms:Lookup" maxOccurs="unbounded" minOccurs="0" nillable="true"/>
            </xsd:sequence>
          </xsd:extension>
        </xsd:complexContent>
      </xsd:complexType>
    </xsd:element>
    <xsd:element name="Personnel" ma:index="8" nillable="true" ma:displayName="Personnel" ma:list="{48bee6fe-837f-4846-8f0f-15db0d2dc069}" ma:internalName="Personnel" ma:readOnly="false" ma:showField="Full_x0020_Name">
      <xsd:complexType>
        <xsd:complexContent>
          <xsd:extension base="dms:MultiChoiceLookup">
            <xsd:sequence>
              <xsd:element name="Value" type="dms:Lookup" maxOccurs="unbounded" minOccurs="0" nillable="true"/>
            </xsd:sequence>
          </xsd:extension>
        </xsd:complexContent>
      </xsd:complexType>
    </xsd:element>
    <xsd:element name="Associated_x0020_Document" ma:index="9" nillable="true" ma:displayName="Associated Document" ma:default="0" ma:internalName="Associated_x0020_Document">
      <xsd:simpleType>
        <xsd:restriction base="dms:Boolean"/>
      </xsd:simpleType>
    </xsd:element>
    <xsd:element name="Associated_x0020_Documents" ma:index="10" nillable="true" ma:displayName="Associated Documents" ma:format="Hyperlink" ma:internalName="Associated_x0020_Documents">
      <xsd:complexType>
        <xsd:complexContent>
          <xsd:extension base="dms:URL">
            <xsd:sequence>
              <xsd:element name="Url" type="dms:ValidUrl" minOccurs="0" nillable="true"/>
              <xsd:element name="Description" type="xsd:string" nillable="true"/>
            </xsd:sequence>
          </xsd:extension>
        </xsd:complexContent>
      </xsd:complexType>
    </xsd:element>
    <xsd:element name="Site_x003a_ID" ma:index="18" nillable="true" ma:displayName="Site:ID" ma:list="{df2b1a68-eead-47be-b4ee-75f7a5bc36b1}" ma:internalName="Site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Personnel_x003a_ID" ma:index="19" nillable="true" ma:displayName="Personnel:ID" ma:list="{48bee6fe-837f-4846-8f0f-15db0d2dc069}" ma:internalName="Personnel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Study_x003a_ID" ma:index="20" nillable="true" ma:displayName="Study:ID" ma:list="{88d99c49-b8ec-4e60-9a6a-de4b4bc03364}" ma:internalName="Study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Version_x0020_Number" ma:index="21" nillable="true" ma:displayName="Version Number" ma:internalName="Version_x0020_Number">
      <xsd:simpleType>
        <xsd:restriction base="dms:Text">
          <xsd:maxLength value="255"/>
        </xsd:restriction>
      </xsd:simpleType>
    </xsd:element>
    <xsd:element name="Version_x0020_Date" ma:index="22" nillable="true" ma:displayName="Version Date" ma:format="DateOnly" ma:internalName="Version_x0020_Date">
      <xsd:simpleType>
        <xsd:restriction base="dms:DateTime"/>
      </xsd:simpleType>
    </xsd:element>
    <xsd:element name="IRB_x0020_Approval" ma:index="23" nillable="true" ma:displayName="IRB Approval" ma:format="DateOnly" ma:internalName="IRB_x0020_Approval">
      <xsd:simpleType>
        <xsd:restriction base="dms:DateTime"/>
      </xsd:simpleType>
    </xsd:element>
    <xsd:element name="IRB_x0020_Expiration" ma:index="24" nillable="true" ma:displayName="IRB Expiration" ma:format="DateOnly" ma:internalName="IRB_x0020_Expiration">
      <xsd:simpleType>
        <xsd:restriction base="dms:DateTime"/>
      </xsd:simpleType>
    </xsd:element>
    <xsd:element name="Expiration_x0020_Date0" ma:index="25" nillable="true" ma:displayName="Expiration Date" ma:format="DateOnly" ma:internalName="Expiration_x0020_Date0">
      <xsd:simpleType>
        <xsd:restriction base="dms:DateTime"/>
      </xsd:simpleType>
    </xsd:element>
    <xsd:element name="Effective_x0020_Date" ma:index="26" nillable="true" ma:displayName="Effective Date" ma:format="DateOnly" ma:internalName="Effective_x0020_Date">
      <xsd:simpleType>
        <xsd:restriction base="dms:DateTime"/>
      </xsd:simpleType>
    </xsd:element>
    <xsd:element name="Date_x0020_Sent_x0020_to_x0020_Site" ma:index="27" nillable="true" ma:displayName="Date Sent to Site" ma:format="DateOnly" ma:internalName="Date_x0020_Sent_x0020_to_x0020_Site">
      <xsd:simpleType>
        <xsd:restriction base="dms:DateTime"/>
      </xsd:simpleType>
    </xsd:element>
    <xsd:element name="Date_x0020_Received_x0020_by_x0020_Thoratec" ma:index="28" nillable="true" ma:displayName="Date Received by Thoratec" ma:format="DateOnly" ma:internalName="Date_x0020_Received_x0020_by_x0020_Thoratec">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Predecessors" ma:index="11" nillable="true" ma:displayName="Predecessors" ma:list="Self" ma:internalName="Predecessors"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03FF6B-8815-45F0-9046-D4A46E2DD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17c03-c778-4162-b767-a635df251c3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1152</TotalTime>
  <Words>342</Words>
  <Application>Microsoft Office PowerPoint</Application>
  <PresentationFormat>On-screen Show (16:9)</PresentationFormat>
  <Paragraphs>32</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Lucida Grande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Giant Creative Strategy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3 Trial PPT Template</dc:title>
  <dc:creator>Giant User</dc:creator>
  <cp:lastModifiedBy>Pingel, Michelle L</cp:lastModifiedBy>
  <cp:revision>1244</cp:revision>
  <cp:lastPrinted>2017-03-29T00:40:34Z</cp:lastPrinted>
  <dcterms:created xsi:type="dcterms:W3CDTF">2015-03-27T17:40:55Z</dcterms:created>
  <dcterms:modified xsi:type="dcterms:W3CDTF">2023-05-24T20:52:11Z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0x01010095D5DCA2855C1D469FF7BEF12C35A869</vt:lpwstr>
  </property>
  <property fmtid="{D5CDD505-2E9C-101B-9397-08002B2CF9AE}" pid="3" name="Secondary Directory">
    <vt:lpwstr>57</vt:lpwstr>
  </property>
  <property fmtid="{D5CDD505-2E9C-101B-9397-08002B2CF9AE}" pid="4" name="Version Date">
    <vt:lpwstr/>
  </property>
  <property fmtid="{D5CDD505-2E9C-101B-9397-08002B2CF9AE}" pid="5" name="IRB Expiration">
    <vt:lpwstr/>
  </property>
  <property fmtid="{D5CDD505-2E9C-101B-9397-08002B2CF9AE}" pid="6" name="Associated Documents">
    <vt:lpwstr>, </vt:lpwstr>
  </property>
  <property fmtid="{D5CDD505-2E9C-101B-9397-08002B2CF9AE}" pid="7" name="Version Number">
    <vt:lpwstr/>
  </property>
  <property fmtid="{D5CDD505-2E9C-101B-9397-08002B2CF9AE}" pid="8" name="Primary Directory">
    <vt:lpwstr>1</vt:lpwstr>
  </property>
  <property fmtid="{D5CDD505-2E9C-101B-9397-08002B2CF9AE}" pid="9" name="Expiration Date0">
    <vt:lpwstr/>
  </property>
  <property fmtid="{D5CDD505-2E9C-101B-9397-08002B2CF9AE}" pid="10" name="Study">
    <vt:lpwstr>2;#</vt:lpwstr>
  </property>
  <property fmtid="{D5CDD505-2E9C-101B-9397-08002B2CF9AE}" pid="11" name="Site">
    <vt:lpwstr/>
  </property>
  <property fmtid="{D5CDD505-2E9C-101B-9397-08002B2CF9AE}" pid="12" name="Effective Date">
    <vt:lpwstr/>
  </property>
  <property fmtid="{D5CDD505-2E9C-101B-9397-08002B2CF9AE}" pid="13" name="Level 4">
    <vt:lpwstr>43</vt:lpwstr>
  </property>
  <property fmtid="{D5CDD505-2E9C-101B-9397-08002B2CF9AE}" pid="14" name="Associated Document">
    <vt:lpwstr>0</vt:lpwstr>
  </property>
  <property fmtid="{D5CDD505-2E9C-101B-9397-08002B2CF9AE}" pid="15" name="IRB Approval">
    <vt:lpwstr/>
  </property>
  <property fmtid="{D5CDD505-2E9C-101B-9397-08002B2CF9AE}" pid="16" name="Keyword">
    <vt:lpwstr/>
  </property>
  <property fmtid="{D5CDD505-2E9C-101B-9397-08002B2CF9AE}" pid="17" name="Date Sent to Site">
    <vt:lpwstr/>
  </property>
  <property fmtid="{D5CDD505-2E9C-101B-9397-08002B2CF9AE}" pid="18" name="Date Received by Thoratec">
    <vt:lpwstr/>
  </property>
  <property fmtid="{D5CDD505-2E9C-101B-9397-08002B2CF9AE}" pid="19" name="Personnel">
    <vt:lpwstr/>
  </property>
  <property fmtid="{D5CDD505-2E9C-101B-9397-08002B2CF9AE}" pid="20" name="Predecessors">
    <vt:lpwstr/>
  </property>
</Properties>
</file>