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4" r:id="rId5"/>
    <p:sldMasterId id="2147483726" r:id="rId6"/>
  </p:sldMasterIdLst>
  <p:notesMasterIdLst>
    <p:notesMasterId r:id="rId23"/>
  </p:notesMasterIdLst>
  <p:sldIdLst>
    <p:sldId id="275" r:id="rId7"/>
    <p:sldId id="844" r:id="rId8"/>
    <p:sldId id="845" r:id="rId9"/>
    <p:sldId id="846" r:id="rId10"/>
    <p:sldId id="847" r:id="rId11"/>
    <p:sldId id="848" r:id="rId12"/>
    <p:sldId id="849" r:id="rId13"/>
    <p:sldId id="850" r:id="rId14"/>
    <p:sldId id="851" r:id="rId15"/>
    <p:sldId id="852" r:id="rId16"/>
    <p:sldId id="853" r:id="rId17"/>
    <p:sldId id="854" r:id="rId18"/>
    <p:sldId id="855" r:id="rId19"/>
    <p:sldId id="856" r:id="rId20"/>
    <p:sldId id="858" r:id="rId21"/>
    <p:sldId id="85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6EF428A-DF23-41E8-9BD2-7643A151FE51}">
          <p14:sldIdLst>
            <p14:sldId id="275"/>
            <p14:sldId id="844"/>
            <p14:sldId id="845"/>
            <p14:sldId id="846"/>
            <p14:sldId id="847"/>
            <p14:sldId id="848"/>
            <p14:sldId id="849"/>
            <p14:sldId id="850"/>
            <p14:sldId id="851"/>
            <p14:sldId id="852"/>
            <p14:sldId id="853"/>
            <p14:sldId id="854"/>
            <p14:sldId id="855"/>
            <p14:sldId id="856"/>
            <p14:sldId id="858"/>
            <p14:sldId id="8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90BD"/>
    <a:srgbClr val="E4002B"/>
    <a:srgbClr val="D6D6D6"/>
    <a:srgbClr val="666666"/>
    <a:srgbClr val="008E7A"/>
    <a:srgbClr val="00867E"/>
    <a:srgbClr val="027470"/>
    <a:srgbClr val="0C404E"/>
    <a:srgbClr val="036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0"/>
  </p:normalViewPr>
  <p:slideViewPr>
    <p:cSldViewPr snapToGrid="0">
      <p:cViewPr varScale="1">
        <p:scale>
          <a:sx n="103" d="100"/>
          <a:sy n="103" d="100"/>
        </p:scale>
        <p:origin x="8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FCD27-2422-4491-98B8-4A732095238E}" type="datetimeFigureOut">
              <a:rPr lang="en-US" smtClean="0"/>
              <a:t>7/16/20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CEA4B-512C-4EC2-AB72-5B0545CFCFDC}" type="slidenum">
              <a:rPr lang="en-US" smtClean="0"/>
              <a:t>‹#›</a:t>
            </a:fld>
            <a:endParaRPr lang="en-US"/>
          </a:p>
        </p:txBody>
      </p:sp>
    </p:spTree>
    <p:extLst>
      <p:ext uri="{BB962C8B-B14F-4D97-AF65-F5344CB8AC3E}">
        <p14:creationId xmlns:p14="http://schemas.microsoft.com/office/powerpoint/2010/main" val="682136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8CEA4B-512C-4EC2-AB72-5B0545CFCFDC}" type="slidenum">
              <a:rPr lang="en-US" smtClean="0"/>
              <a:t>1</a:t>
            </a:fld>
            <a:endParaRPr lang="en-US"/>
          </a:p>
        </p:txBody>
      </p:sp>
    </p:spTree>
    <p:extLst>
      <p:ext uri="{BB962C8B-B14F-4D97-AF65-F5344CB8AC3E}">
        <p14:creationId xmlns:p14="http://schemas.microsoft.com/office/powerpoint/2010/main" val="2169922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8CEA4B-512C-4EC2-AB72-5B0545CFCFDC}" type="slidenum">
              <a:rPr lang="en-US" smtClean="0"/>
              <a:t>10</a:t>
            </a:fld>
            <a:endParaRPr lang="en-US"/>
          </a:p>
        </p:txBody>
      </p:sp>
    </p:spTree>
    <p:extLst>
      <p:ext uri="{BB962C8B-B14F-4D97-AF65-F5344CB8AC3E}">
        <p14:creationId xmlns:p14="http://schemas.microsoft.com/office/powerpoint/2010/main" val="1731497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8CEA4B-512C-4EC2-AB72-5B0545CFCFDC}" type="slidenum">
              <a:rPr lang="en-US" smtClean="0"/>
              <a:t>11</a:t>
            </a:fld>
            <a:endParaRPr lang="en-US"/>
          </a:p>
        </p:txBody>
      </p:sp>
    </p:spTree>
    <p:extLst>
      <p:ext uri="{BB962C8B-B14F-4D97-AF65-F5344CB8AC3E}">
        <p14:creationId xmlns:p14="http://schemas.microsoft.com/office/powerpoint/2010/main" val="2641888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8CEA4B-512C-4EC2-AB72-5B0545CFCFDC}" type="slidenum">
              <a:rPr lang="en-US" smtClean="0"/>
              <a:t>12</a:t>
            </a:fld>
            <a:endParaRPr lang="en-US"/>
          </a:p>
        </p:txBody>
      </p:sp>
    </p:spTree>
    <p:extLst>
      <p:ext uri="{BB962C8B-B14F-4D97-AF65-F5344CB8AC3E}">
        <p14:creationId xmlns:p14="http://schemas.microsoft.com/office/powerpoint/2010/main" val="2679375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8CEA4B-512C-4EC2-AB72-5B0545CFCFDC}" type="slidenum">
              <a:rPr lang="en-US" smtClean="0"/>
              <a:t>13</a:t>
            </a:fld>
            <a:endParaRPr lang="en-US"/>
          </a:p>
        </p:txBody>
      </p:sp>
    </p:spTree>
    <p:extLst>
      <p:ext uri="{BB962C8B-B14F-4D97-AF65-F5344CB8AC3E}">
        <p14:creationId xmlns:p14="http://schemas.microsoft.com/office/powerpoint/2010/main" val="831637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8CEA4B-512C-4EC2-AB72-5B0545CFCFDC}" type="slidenum">
              <a:rPr lang="en-US" smtClean="0"/>
              <a:t>14</a:t>
            </a:fld>
            <a:endParaRPr lang="en-US"/>
          </a:p>
        </p:txBody>
      </p:sp>
    </p:spTree>
    <p:extLst>
      <p:ext uri="{BB962C8B-B14F-4D97-AF65-F5344CB8AC3E}">
        <p14:creationId xmlns:p14="http://schemas.microsoft.com/office/powerpoint/2010/main" val="987017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8CEA4B-512C-4EC2-AB72-5B0545CFCFDC}" type="slidenum">
              <a:rPr lang="en-US" smtClean="0"/>
              <a:t>16</a:t>
            </a:fld>
            <a:endParaRPr lang="en-US"/>
          </a:p>
        </p:txBody>
      </p:sp>
    </p:spTree>
    <p:extLst>
      <p:ext uri="{BB962C8B-B14F-4D97-AF65-F5344CB8AC3E}">
        <p14:creationId xmlns:p14="http://schemas.microsoft.com/office/powerpoint/2010/main" val="253634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8CEA4B-512C-4EC2-AB72-5B0545CFCFDC}" type="slidenum">
              <a:rPr lang="en-US" smtClean="0"/>
              <a:t>2</a:t>
            </a:fld>
            <a:endParaRPr lang="en-US"/>
          </a:p>
        </p:txBody>
      </p:sp>
    </p:spTree>
    <p:extLst>
      <p:ext uri="{BB962C8B-B14F-4D97-AF65-F5344CB8AC3E}">
        <p14:creationId xmlns:p14="http://schemas.microsoft.com/office/powerpoint/2010/main" val="2288095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8CEA4B-512C-4EC2-AB72-5B0545CFCFDC}" type="slidenum">
              <a:rPr lang="en-US" smtClean="0"/>
              <a:t>3</a:t>
            </a:fld>
            <a:endParaRPr lang="en-US"/>
          </a:p>
        </p:txBody>
      </p:sp>
    </p:spTree>
    <p:extLst>
      <p:ext uri="{BB962C8B-B14F-4D97-AF65-F5344CB8AC3E}">
        <p14:creationId xmlns:p14="http://schemas.microsoft.com/office/powerpoint/2010/main" val="2874791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8CEA4B-512C-4EC2-AB72-5B0545CFCFDC}" type="slidenum">
              <a:rPr lang="en-US" smtClean="0"/>
              <a:t>4</a:t>
            </a:fld>
            <a:endParaRPr lang="en-US"/>
          </a:p>
        </p:txBody>
      </p:sp>
    </p:spTree>
    <p:extLst>
      <p:ext uri="{BB962C8B-B14F-4D97-AF65-F5344CB8AC3E}">
        <p14:creationId xmlns:p14="http://schemas.microsoft.com/office/powerpoint/2010/main" val="1997449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8CEA4B-512C-4EC2-AB72-5B0545CFCFDC}" type="slidenum">
              <a:rPr lang="en-US" smtClean="0"/>
              <a:t>5</a:t>
            </a:fld>
            <a:endParaRPr lang="en-US"/>
          </a:p>
        </p:txBody>
      </p:sp>
    </p:spTree>
    <p:extLst>
      <p:ext uri="{BB962C8B-B14F-4D97-AF65-F5344CB8AC3E}">
        <p14:creationId xmlns:p14="http://schemas.microsoft.com/office/powerpoint/2010/main" val="29543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8CEA4B-512C-4EC2-AB72-5B0545CFCFDC}" type="slidenum">
              <a:rPr lang="en-US" smtClean="0"/>
              <a:t>6</a:t>
            </a:fld>
            <a:endParaRPr lang="en-US"/>
          </a:p>
        </p:txBody>
      </p:sp>
    </p:spTree>
    <p:extLst>
      <p:ext uri="{BB962C8B-B14F-4D97-AF65-F5344CB8AC3E}">
        <p14:creationId xmlns:p14="http://schemas.microsoft.com/office/powerpoint/2010/main" val="403487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8CEA4B-512C-4EC2-AB72-5B0545CFCFDC}" type="slidenum">
              <a:rPr lang="en-US" smtClean="0"/>
              <a:t>7</a:t>
            </a:fld>
            <a:endParaRPr lang="en-US"/>
          </a:p>
        </p:txBody>
      </p:sp>
    </p:spTree>
    <p:extLst>
      <p:ext uri="{BB962C8B-B14F-4D97-AF65-F5344CB8AC3E}">
        <p14:creationId xmlns:p14="http://schemas.microsoft.com/office/powerpoint/2010/main" val="3931237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8CEA4B-512C-4EC2-AB72-5B0545CFCFDC}" type="slidenum">
              <a:rPr lang="en-US" smtClean="0"/>
              <a:t>8</a:t>
            </a:fld>
            <a:endParaRPr lang="en-US"/>
          </a:p>
        </p:txBody>
      </p:sp>
    </p:spTree>
    <p:extLst>
      <p:ext uri="{BB962C8B-B14F-4D97-AF65-F5344CB8AC3E}">
        <p14:creationId xmlns:p14="http://schemas.microsoft.com/office/powerpoint/2010/main" val="3957881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8CEA4B-512C-4EC2-AB72-5B0545CFCFDC}" type="slidenum">
              <a:rPr lang="en-US" smtClean="0"/>
              <a:t>9</a:t>
            </a:fld>
            <a:endParaRPr lang="en-US"/>
          </a:p>
        </p:txBody>
      </p:sp>
    </p:spTree>
    <p:extLst>
      <p:ext uri="{BB962C8B-B14F-4D97-AF65-F5344CB8AC3E}">
        <p14:creationId xmlns:p14="http://schemas.microsoft.com/office/powerpoint/2010/main" val="454755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ags" Target="../tags/tag4.xml"/><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ags" Target="../tags/tag5.xml"/><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l Rights Reserved Slide">
    <p:bg bwMode="gray">
      <p:bgPr>
        <a:solidFill>
          <a:schemeClr val="accent5"/>
        </a:solidFill>
        <a:effectLst/>
      </p:bgPr>
    </p:bg>
    <p:spTree>
      <p:nvGrpSpPr>
        <p:cNvPr id="1" name=""/>
        <p:cNvGrpSpPr/>
        <p:nvPr/>
      </p:nvGrpSpPr>
      <p:grpSpPr>
        <a:xfrm>
          <a:off x="0" y="0"/>
          <a:ext cx="0" cy="0"/>
          <a:chOff x="0" y="0"/>
          <a:chExt cx="0" cy="0"/>
        </a:xfrm>
      </p:grpSpPr>
      <p:sp>
        <p:nvSpPr>
          <p:cNvPr id="6" name="Text Placeholder 10"/>
          <p:cNvSpPr>
            <a:spLocks noGrp="1"/>
          </p:cNvSpPr>
          <p:nvPr>
            <p:ph type="body" sz="quarter" idx="10" hasCustomPrompt="1"/>
          </p:nvPr>
        </p:nvSpPr>
        <p:spPr>
          <a:xfrm>
            <a:off x="692154" y="3429000"/>
            <a:ext cx="4899279" cy="2861733"/>
          </a:xfrm>
          <a:prstGeom prst="rect">
            <a:avLst/>
          </a:prstGeom>
        </p:spPr>
        <p:txBody>
          <a:bodyPr lIns="0" anchor="b">
            <a:normAutofit/>
          </a:bodyPr>
          <a:lstStyle>
            <a:lvl1pPr marL="0" indent="0">
              <a:buNone/>
              <a:defRPr lang="en-US" sz="800" b="0" smtClean="0">
                <a:solidFill>
                  <a:schemeClr val="bg1"/>
                </a:solidFill>
                <a:effectLst/>
                <a:latin typeface="Georgia" charset="0"/>
                <a:ea typeface="Georgia" charset="0"/>
                <a:cs typeface="Georgia" charset="0"/>
              </a:defRPr>
            </a:lvl1pPr>
            <a:lvl2pPr marL="287986" indent="0">
              <a:buNone/>
              <a:defRPr sz="800" b="0">
                <a:solidFill>
                  <a:schemeClr val="bg1"/>
                </a:solidFill>
                <a:latin typeface="Georgia" charset="0"/>
                <a:ea typeface="Georgia" charset="0"/>
                <a:cs typeface="Georgia" charset="0"/>
              </a:defRPr>
            </a:lvl2pPr>
            <a:lvl3pPr marL="615570" indent="0">
              <a:buNone/>
              <a:defRPr sz="800" b="0">
                <a:solidFill>
                  <a:schemeClr val="bg1"/>
                </a:solidFill>
                <a:latin typeface="Georgia" charset="0"/>
                <a:ea typeface="Georgia" charset="0"/>
                <a:cs typeface="Georgia" charset="0"/>
              </a:defRPr>
            </a:lvl3pPr>
            <a:lvl4pPr marL="1371532" indent="0">
              <a:buNone/>
              <a:defRPr sz="800" b="0">
                <a:solidFill>
                  <a:schemeClr val="bg1"/>
                </a:solidFill>
                <a:latin typeface="Georgia" charset="0"/>
                <a:ea typeface="Georgia" charset="0"/>
                <a:cs typeface="Georgia" charset="0"/>
              </a:defRPr>
            </a:lvl4pPr>
            <a:lvl5pPr marL="1828709" indent="0">
              <a:buNone/>
              <a:defRPr sz="800" b="0">
                <a:solidFill>
                  <a:schemeClr val="bg1"/>
                </a:solidFill>
                <a:latin typeface="Georgia" charset="0"/>
                <a:ea typeface="Georgia" charset="0"/>
                <a:cs typeface="Georgia" charset="0"/>
              </a:defRPr>
            </a:lvl5pPr>
          </a:lstStyle>
          <a:p>
            <a:pPr lvl="0">
              <a:spcBef>
                <a:spcPts val="0"/>
              </a:spcBef>
              <a:spcAft>
                <a:spcPts val="600"/>
              </a:spcAft>
            </a:pPr>
            <a:r>
              <a:rPr lang="en-US"/>
              <a:t>Placeholder additional disclaimer text. Lorem ipsum et </a:t>
            </a:r>
            <a:r>
              <a:rPr lang="en-US" err="1"/>
              <a:t>insupila</a:t>
            </a:r>
            <a:r>
              <a:rPr lang="en-US"/>
              <a:t> tecum </a:t>
            </a:r>
            <a:r>
              <a:rPr lang="en-US" err="1"/>
              <a:t>morris</a:t>
            </a:r>
            <a:r>
              <a:rPr lang="en-US"/>
              <a:t>. </a:t>
            </a:r>
          </a:p>
          <a:p>
            <a:pPr lvl="0">
              <a:spcBef>
                <a:spcPts val="0"/>
              </a:spcBef>
            </a:pPr>
            <a:endParaRPr lang="en-US"/>
          </a:p>
          <a:p>
            <a:pPr lvl="0">
              <a:spcBef>
                <a:spcPts val="0"/>
              </a:spcBef>
            </a:pPr>
            <a:r>
              <a:rPr lang="en-US" b="1"/>
              <a:t>Abbott</a:t>
            </a:r>
          </a:p>
          <a:p>
            <a:pPr lvl="0">
              <a:spcBef>
                <a:spcPts val="0"/>
              </a:spcBef>
            </a:pPr>
            <a:r>
              <a:rPr lang="en-US"/>
              <a:t>The Corporate Village, Da </a:t>
            </a:r>
            <a:r>
              <a:rPr lang="en-US" err="1"/>
              <a:t>Vincilaan</a:t>
            </a:r>
            <a:r>
              <a:rPr lang="en-US"/>
              <a:t> 11 Box F1, 1935 </a:t>
            </a:r>
            <a:r>
              <a:rPr lang="en-US" err="1"/>
              <a:t>Zaventem</a:t>
            </a:r>
            <a:r>
              <a:rPr lang="en-US"/>
              <a:t>, Belgium, Tel: +32 2 774 68 11</a:t>
            </a:r>
          </a:p>
          <a:p>
            <a:pPr lvl="0">
              <a:spcBef>
                <a:spcPts val="0"/>
              </a:spcBef>
            </a:pPr>
            <a:r>
              <a:rPr lang="en-US"/>
              <a:t>Abbott.com</a:t>
            </a:r>
          </a:p>
          <a:p>
            <a:pPr lvl="0">
              <a:spcBef>
                <a:spcPts val="0"/>
              </a:spcBef>
            </a:pPr>
            <a:endParaRPr lang="en-US"/>
          </a:p>
          <a:p>
            <a:pPr lvl="0">
              <a:spcBef>
                <a:spcPts val="0"/>
              </a:spcBef>
            </a:pPr>
            <a:r>
              <a:rPr lang="en-US" b="1"/>
              <a:t>Brief Summary</a:t>
            </a:r>
            <a:r>
              <a:rPr lang="en-US"/>
              <a:t>: Prior to using these devices, please review the Instructions for Use for a complete listing of indications, contraindications, warnings, precautions, potential adverse events and directions for use. </a:t>
            </a:r>
          </a:p>
          <a:p>
            <a:pPr lvl="0">
              <a:spcBef>
                <a:spcPts val="300"/>
              </a:spcBef>
            </a:pPr>
            <a:r>
              <a:rPr lang="en-US"/>
              <a:t>™ Indicates a trademark of the Abbott group of companies. </a:t>
            </a:r>
          </a:p>
          <a:p>
            <a:pPr lvl="0">
              <a:spcBef>
                <a:spcPts val="300"/>
              </a:spcBef>
            </a:pPr>
            <a:r>
              <a:rPr lang="en-US"/>
              <a:t>‡ Indicates a third party trademark, which is property of its respective owner.</a:t>
            </a:r>
          </a:p>
          <a:p>
            <a:pPr lvl="0">
              <a:spcBef>
                <a:spcPts val="300"/>
              </a:spcBef>
            </a:pPr>
            <a:r>
              <a:rPr lang="en-US"/>
              <a:t>© 2019 Abbott. All Rights Reserved.</a:t>
            </a:r>
          </a:p>
          <a:p>
            <a:pPr lvl="0">
              <a:spcBef>
                <a:spcPts val="300"/>
              </a:spcBef>
            </a:pPr>
            <a:r>
              <a:rPr lang="en-US" err="1"/>
              <a:t>XXXXX</a:t>
            </a:r>
            <a:r>
              <a:rPr lang="en-US"/>
              <a:t>-XXX-XXX-XXXX-XXXX  |  Item approved for geographic statement.</a:t>
            </a:r>
          </a:p>
        </p:txBody>
      </p:sp>
      <p:pic>
        <p:nvPicPr>
          <p:cNvPr id="11" name="Picture 10">
            <a:extLst>
              <a:ext uri="{FF2B5EF4-FFF2-40B4-BE49-F238E27FC236}">
                <a16:creationId xmlns:a16="http://schemas.microsoft.com/office/drawing/2014/main" id="{AA0E0A82-7608-476B-8ED9-671C47486A8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08769" y="4991071"/>
            <a:ext cx="1454024" cy="1582453"/>
          </a:xfrm>
          <a:prstGeom prst="rect">
            <a:avLst/>
          </a:prstGeom>
        </p:spPr>
      </p:pic>
      <p:pic>
        <p:nvPicPr>
          <p:cNvPr id="7" name="Picture 11">
            <a:extLst>
              <a:ext uri="{FF2B5EF4-FFF2-40B4-BE49-F238E27FC236}">
                <a16:creationId xmlns:a16="http://schemas.microsoft.com/office/drawing/2014/main" id="{DA2B93B4-16AE-4E60-8957-93F66FC7568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0916" y="-92920"/>
            <a:ext cx="2655692" cy="2655692"/>
          </a:xfrm>
          <a:prstGeom prst="rect">
            <a:avLst/>
          </a:prstGeom>
        </p:spPr>
      </p:pic>
      <p:sp>
        <p:nvSpPr>
          <p:cNvPr id="8" name="Content Placeholder 2">
            <a:extLst>
              <a:ext uri="{FF2B5EF4-FFF2-40B4-BE49-F238E27FC236}">
                <a16:creationId xmlns:a16="http://schemas.microsoft.com/office/drawing/2014/main" id="{66A85760-498C-4BAE-9CC2-EEB6E41AAF8E}"/>
              </a:ext>
            </a:extLst>
          </p:cNvPr>
          <p:cNvSpPr txBox="1">
            <a:spLocks/>
          </p:cNvSpPr>
          <p:nvPr/>
        </p:nvSpPr>
        <p:spPr bwMode="gray">
          <a:xfrm>
            <a:off x="670563" y="6427472"/>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a:solidFill>
                  <a:prstClr val="white"/>
                </a:solidFill>
                <a:latin typeface="Calibri" panose="020F0502020204030204" pitchFamily="34" charset="0"/>
                <a:cs typeface="Calibri" panose="020F0502020204030204" pitchFamily="34" charset="0"/>
              </a:rPr>
              <a:t>Abbott Confidential. Internal use only. Not to be reproduced, distributed or excerpted. </a:t>
            </a:r>
          </a:p>
        </p:txBody>
      </p:sp>
    </p:spTree>
    <p:extLst>
      <p:ext uri="{BB962C8B-B14F-4D97-AF65-F5344CB8AC3E}">
        <p14:creationId xmlns:p14="http://schemas.microsoft.com/office/powerpoint/2010/main" val="3055951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Content_CALIBRI SUBHEAD O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0" y="365760"/>
            <a:ext cx="10972800" cy="914400"/>
          </a:xfrm>
        </p:spPr>
        <p:txBody>
          <a:bodyPr/>
          <a:lstStyle>
            <a:lvl1pPr>
              <a:defRPr cap="none" baseline="0"/>
            </a:lvl1pPr>
          </a:lstStyle>
          <a:p>
            <a:r>
              <a:rPr lang="en-US"/>
              <a:t>Click to edit master title style</a:t>
            </a:r>
          </a:p>
        </p:txBody>
      </p:sp>
      <p:sp>
        <p:nvSpPr>
          <p:cNvPr id="3" name="Content Placeholder 2"/>
          <p:cNvSpPr>
            <a:spLocks noGrp="1"/>
          </p:cNvSpPr>
          <p:nvPr>
            <p:ph sz="half" idx="1" hasCustomPrompt="1"/>
          </p:nvPr>
        </p:nvSpPr>
        <p:spPr>
          <a:xfrm>
            <a:off x="670560" y="1750483"/>
            <a:ext cx="5303520" cy="4467436"/>
          </a:xfrm>
        </p:spPr>
        <p:txBody>
          <a:bodyPr/>
          <a:lstStyle>
            <a:lvl1pPr>
              <a:spcBef>
                <a:spcPts val="800"/>
              </a:spcBef>
              <a:defRPr sz="2400" b="1">
                <a:solidFill>
                  <a:schemeClr val="accent5"/>
                </a:solidFill>
                <a:latin typeface="Calibri" panose="020F0502020204030204" pitchFamily="34" charset="0"/>
                <a:cs typeface="Calibri" panose="020F0502020204030204" pitchFamily="34" charset="0"/>
              </a:defRPr>
            </a:lvl1pPr>
            <a:lvl2pPr>
              <a:spcBef>
                <a:spcPts val="800"/>
              </a:spcBef>
              <a:defRPr sz="2400"/>
            </a:lvl2pPr>
            <a:lvl3pPr>
              <a:spcBef>
                <a:spcPts val="800"/>
              </a:spcBef>
              <a:defRPr sz="2133"/>
            </a:lvl3pPr>
            <a:lvl4pPr>
              <a:spcBef>
                <a:spcPts val="800"/>
              </a:spcBef>
              <a:defRPr sz="1867"/>
            </a:lvl4pPr>
            <a:lvl5pPr>
              <a:spcBef>
                <a:spcPts val="800"/>
              </a:spcBef>
              <a:defRPr sz="1867"/>
            </a:lvl5pPr>
            <a:lvl6pPr>
              <a:defRPr sz="2400"/>
            </a:lvl6pPr>
            <a:lvl7pPr>
              <a:defRPr sz="2400"/>
            </a:lvl7pPr>
            <a:lvl8pPr>
              <a:defRPr sz="2400"/>
            </a:lvl8pPr>
            <a:lvl9pPr>
              <a:defRPr sz="240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Content Placeholder 3"/>
          <p:cNvSpPr>
            <a:spLocks noGrp="1"/>
          </p:cNvSpPr>
          <p:nvPr>
            <p:ph sz="half" idx="2" hasCustomPrompt="1"/>
          </p:nvPr>
        </p:nvSpPr>
        <p:spPr>
          <a:xfrm>
            <a:off x="6339840" y="1750483"/>
            <a:ext cx="5303520" cy="4467436"/>
          </a:xfrm>
        </p:spPr>
        <p:txBody>
          <a:bodyPr/>
          <a:lstStyle>
            <a:lvl1pPr>
              <a:spcBef>
                <a:spcPts val="800"/>
              </a:spcBef>
              <a:defRPr lang="en-US" sz="2400" b="1" kern="1200" smtClean="0">
                <a:solidFill>
                  <a:schemeClr val="accent5"/>
                </a:solidFill>
                <a:latin typeface="Calibri" panose="020F0502020204030204" pitchFamily="34" charset="0"/>
                <a:ea typeface="+mn-ea"/>
                <a:cs typeface="Calibri" panose="020F0502020204030204" pitchFamily="34" charset="0"/>
              </a:defRPr>
            </a:lvl1pPr>
            <a:lvl2pPr>
              <a:spcBef>
                <a:spcPts val="800"/>
              </a:spcBef>
              <a:defRPr sz="2400"/>
            </a:lvl2pPr>
            <a:lvl3pPr>
              <a:spcBef>
                <a:spcPts val="800"/>
              </a:spcBef>
              <a:defRPr sz="2133"/>
            </a:lvl3pPr>
            <a:lvl4pPr>
              <a:spcBef>
                <a:spcPts val="800"/>
              </a:spcBef>
              <a:defRPr sz="1867"/>
            </a:lvl4pPr>
            <a:lvl5pPr>
              <a:spcBef>
                <a:spcPts val="800"/>
              </a:spcBef>
              <a:defRPr sz="1867"/>
            </a:lvl5pPr>
            <a:lvl6pPr>
              <a:defRPr sz="2400"/>
            </a:lvl6pPr>
            <a:lvl7pPr>
              <a:defRPr sz="2400"/>
            </a:lvl7pPr>
            <a:lvl8pPr>
              <a:defRPr sz="2400"/>
            </a:lvl8pPr>
            <a:lvl9pPr>
              <a:defRPr sz="2400"/>
            </a:lvl9pPr>
          </a:lstStyle>
          <a:p>
            <a:pPr marL="0" lvl="0" indent="0" algn="l" defTabSz="1219170" rtl="0" eaLnBrk="1" latinLnBrk="0" hangingPunct="1">
              <a:lnSpc>
                <a:spcPct val="100000"/>
              </a:lnSpc>
              <a:spcBef>
                <a:spcPts val="80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5" name="Date Placeholder 4"/>
          <p:cNvSpPr>
            <a:spLocks noGrp="1"/>
          </p:cNvSpPr>
          <p:nvPr>
            <p:ph type="dt" sz="half" idx="10"/>
          </p:nvPr>
        </p:nvSpPr>
        <p:spPr/>
        <p:txBody>
          <a:bodyPr/>
          <a:lstStyle/>
          <a:p>
            <a:fld id="{B31E7DE3-02B6-4D3A-85E6-BC5AD91C8526}" type="datetimeFigureOut">
              <a:rPr lang="en-US" smtClean="0"/>
              <a:t>7/16/20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1" name="Content Placeholder 2"/>
          <p:cNvSpPr txBox="1">
            <a:spLocks/>
          </p:cNvSpPr>
          <p:nvPr/>
        </p:nvSpPr>
        <p:spPr bwMode="gray">
          <a:xfrm>
            <a:off x="670561" y="6427471"/>
            <a:ext cx="4077308" cy="292101"/>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333"/>
              <a:t>Abbott Confidential. Internal use only. Not to be reproduced, distributed or excerpted. </a:t>
            </a:r>
          </a:p>
        </p:txBody>
      </p:sp>
    </p:spTree>
    <p:extLst>
      <p:ext uri="{BB962C8B-B14F-4D97-AF65-F5344CB8AC3E}">
        <p14:creationId xmlns:p14="http://schemas.microsoft.com/office/powerpoint/2010/main" val="1991388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0" y="365760"/>
            <a:ext cx="10972800" cy="914400"/>
          </a:xfrm>
        </p:spPr>
        <p:txBody>
          <a:bodyPr/>
          <a:lstStyle>
            <a:lvl1pPr>
              <a:defRPr cap="none" baseline="0"/>
            </a:lvl1pPr>
          </a:lstStyle>
          <a:p>
            <a:r>
              <a:rPr lang="en-US"/>
              <a:t>Click to edit master title style</a:t>
            </a:r>
          </a:p>
        </p:txBody>
      </p:sp>
      <p:sp>
        <p:nvSpPr>
          <p:cNvPr id="3" name="Content Placeholder 2"/>
          <p:cNvSpPr>
            <a:spLocks noGrp="1"/>
          </p:cNvSpPr>
          <p:nvPr>
            <p:ph sz="half" idx="1" hasCustomPrompt="1"/>
          </p:nvPr>
        </p:nvSpPr>
        <p:spPr>
          <a:xfrm>
            <a:off x="670560" y="3012017"/>
            <a:ext cx="5303520" cy="3205903"/>
          </a:xfrm>
        </p:spPr>
        <p:txBody>
          <a:bodyPr/>
          <a:lstStyle>
            <a:lvl1pPr>
              <a:spcBef>
                <a:spcPts val="800"/>
              </a:spcBef>
              <a:defRPr sz="2133">
                <a:solidFill>
                  <a:schemeClr val="accent5"/>
                </a:solidFill>
                <a:latin typeface="Calibri" panose="020F0502020204030204" pitchFamily="34" charset="0"/>
                <a:cs typeface="Calibri" panose="020F0502020204030204" pitchFamily="34" charset="0"/>
              </a:defRPr>
            </a:lvl1pPr>
            <a:lvl2pPr>
              <a:spcBef>
                <a:spcPts val="800"/>
              </a:spcBef>
              <a:defRPr sz="2133">
                <a:solidFill>
                  <a:schemeClr val="tx1"/>
                </a:solidFill>
              </a:defRPr>
            </a:lvl2pPr>
            <a:lvl3pPr>
              <a:spcBef>
                <a:spcPts val="800"/>
              </a:spcBef>
              <a:defRPr sz="1867">
                <a:solidFill>
                  <a:schemeClr val="tx1"/>
                </a:solidFill>
              </a:defRPr>
            </a:lvl3pPr>
            <a:lvl4pPr>
              <a:spcBef>
                <a:spcPts val="800"/>
              </a:spcBef>
              <a:defRPr sz="1600">
                <a:solidFill>
                  <a:schemeClr val="tx1"/>
                </a:solidFill>
              </a:defRPr>
            </a:lvl4pPr>
            <a:lvl5pPr>
              <a:spcBef>
                <a:spcPts val="800"/>
              </a:spcBef>
              <a:defRPr sz="1600">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Content Placeholder 3"/>
          <p:cNvSpPr>
            <a:spLocks noGrp="1"/>
          </p:cNvSpPr>
          <p:nvPr>
            <p:ph sz="half" idx="2" hasCustomPrompt="1"/>
          </p:nvPr>
        </p:nvSpPr>
        <p:spPr>
          <a:xfrm>
            <a:off x="6339840" y="3012017"/>
            <a:ext cx="5303520" cy="3205903"/>
          </a:xfrm>
        </p:spPr>
        <p:txBody>
          <a:bodyPr/>
          <a:lstStyle>
            <a:lvl1pPr>
              <a:spcBef>
                <a:spcPts val="800"/>
              </a:spcBef>
              <a:defRPr lang="en-US" sz="2133" b="1" kern="1200" smtClean="0">
                <a:solidFill>
                  <a:schemeClr val="accent5"/>
                </a:solidFill>
                <a:latin typeface="Calibri" panose="020F0502020204030204" pitchFamily="34" charset="0"/>
                <a:ea typeface="+mn-ea"/>
                <a:cs typeface="Calibri" panose="020F0502020204030204" pitchFamily="34" charset="0"/>
              </a:defRPr>
            </a:lvl1pPr>
            <a:lvl2pPr>
              <a:spcBef>
                <a:spcPts val="800"/>
              </a:spcBef>
              <a:defRPr sz="2133">
                <a:solidFill>
                  <a:schemeClr val="tx1"/>
                </a:solidFill>
              </a:defRPr>
            </a:lvl2pPr>
            <a:lvl3pPr>
              <a:spcBef>
                <a:spcPts val="800"/>
              </a:spcBef>
              <a:defRPr sz="1867">
                <a:solidFill>
                  <a:schemeClr val="tx1"/>
                </a:solidFill>
              </a:defRPr>
            </a:lvl3pPr>
            <a:lvl4pPr>
              <a:spcBef>
                <a:spcPts val="800"/>
              </a:spcBef>
              <a:defRPr sz="1600">
                <a:solidFill>
                  <a:schemeClr val="tx1"/>
                </a:solidFill>
              </a:defRPr>
            </a:lvl4pPr>
            <a:lvl5pPr>
              <a:spcBef>
                <a:spcPts val="800"/>
              </a:spcBef>
              <a:defRPr sz="1600">
                <a:solidFill>
                  <a:schemeClr val="tx1"/>
                </a:solidFill>
              </a:defRPr>
            </a:lvl5pPr>
            <a:lvl6pPr>
              <a:defRPr sz="2400"/>
            </a:lvl6pPr>
            <a:lvl7pPr>
              <a:defRPr sz="2400"/>
            </a:lvl7pPr>
            <a:lvl8pPr>
              <a:defRPr sz="2400"/>
            </a:lvl8pPr>
            <a:lvl9pPr>
              <a:defRPr sz="2400"/>
            </a:lvl9pPr>
          </a:lstStyle>
          <a:p>
            <a:pPr marL="0" lvl="0" indent="0" algn="l" defTabSz="1219170" rtl="0" eaLnBrk="1" latinLnBrk="0" hangingPunct="1">
              <a:lnSpc>
                <a:spcPct val="100000"/>
              </a:lnSpc>
              <a:spcBef>
                <a:spcPts val="80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5" name="Date Placeholder 4"/>
          <p:cNvSpPr>
            <a:spLocks noGrp="1"/>
          </p:cNvSpPr>
          <p:nvPr>
            <p:ph type="dt" sz="half" idx="10"/>
          </p:nvPr>
        </p:nvSpPr>
        <p:spPr/>
        <p:txBody>
          <a:bodyPr/>
          <a:lstStyle/>
          <a:p>
            <a:fld id="{B31E7DE3-02B6-4D3A-85E6-BC5AD91C8526}" type="datetimeFigureOut">
              <a:rPr lang="en-US" smtClean="0"/>
              <a:t>7/16/20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0" name="Text Placeholder 9"/>
          <p:cNvSpPr>
            <a:spLocks noGrp="1"/>
          </p:cNvSpPr>
          <p:nvPr>
            <p:ph type="body" sz="quarter" idx="14"/>
          </p:nvPr>
        </p:nvSpPr>
        <p:spPr>
          <a:xfrm>
            <a:off x="670560" y="1463040"/>
            <a:ext cx="10972800" cy="1097280"/>
          </a:xfrm>
        </p:spPr>
        <p:txBody>
          <a:bodyPr/>
          <a:lstStyle>
            <a:lvl1pPr>
              <a:defRPr sz="2667" b="0">
                <a:solidFill>
                  <a:schemeClr val="accent5"/>
                </a:solidFill>
                <a:latin typeface="+mn-lt"/>
              </a:defRPr>
            </a:lvl1pPr>
          </a:lstStyle>
          <a:p>
            <a:pPr lvl="0"/>
            <a:r>
              <a:rPr lang="en-US"/>
              <a:t>Click to edit Master text styles</a:t>
            </a:r>
          </a:p>
        </p:txBody>
      </p:sp>
      <p:sp>
        <p:nvSpPr>
          <p:cNvPr id="12" name="Content Placeholder 2"/>
          <p:cNvSpPr txBox="1">
            <a:spLocks/>
          </p:cNvSpPr>
          <p:nvPr/>
        </p:nvSpPr>
        <p:spPr bwMode="gray">
          <a:xfrm>
            <a:off x="670561" y="6427471"/>
            <a:ext cx="4077308" cy="292101"/>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333"/>
              <a:t>Abbott Confidential. Internal use only. Not to be reproduced, distributed or excerpted. </a:t>
            </a:r>
          </a:p>
        </p:txBody>
      </p:sp>
    </p:spTree>
    <p:extLst>
      <p:ext uri="{BB962C8B-B14F-4D97-AF65-F5344CB8AC3E}">
        <p14:creationId xmlns:p14="http://schemas.microsoft.com/office/powerpoint/2010/main" val="3082284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6096000" y="0"/>
            <a:ext cx="6096000" cy="6858000"/>
          </a:xfrm>
          <a:solidFill>
            <a:schemeClr val="tx2"/>
          </a:solidFill>
          <a:ln>
            <a:noFill/>
          </a:ln>
          <a:effectLst/>
        </p:spPr>
        <p:txBody>
          <a:bodyPr lIns="365760" rIns="365760" anchor="ctr" anchorCtr="1"/>
          <a:lstStyle>
            <a:lvl1pPr algn="ctr">
              <a:defRPr sz="3200" b="0" baseline="0">
                <a:solidFill>
                  <a:schemeClr val="accent3"/>
                </a:solidFill>
                <a:latin typeface="+mn-lt"/>
              </a:defRPr>
            </a:lvl1pPr>
          </a:lstStyle>
          <a:p>
            <a:r>
              <a:rPr lang="en-US"/>
              <a:t>Insert an image, chart or typographic element</a:t>
            </a:r>
          </a:p>
          <a:p>
            <a:r>
              <a:rPr lang="en-US"/>
              <a:t>  within this placeholder </a:t>
            </a:r>
          </a:p>
        </p:txBody>
      </p:sp>
      <p:sp>
        <p:nvSpPr>
          <p:cNvPr id="2" name="Title 1"/>
          <p:cNvSpPr>
            <a:spLocks noGrp="1"/>
          </p:cNvSpPr>
          <p:nvPr>
            <p:ph type="title" hasCustomPrompt="1"/>
          </p:nvPr>
        </p:nvSpPr>
        <p:spPr>
          <a:xfrm>
            <a:off x="670560" y="365760"/>
            <a:ext cx="5299456" cy="914400"/>
          </a:xfrm>
        </p:spPr>
        <p:txBody>
          <a:bodyPr rIns="182880"/>
          <a:lstStyle>
            <a:lvl1pPr>
              <a:defRPr cap="none" baseline="0"/>
            </a:lvl1pPr>
          </a:lstStyle>
          <a:p>
            <a:r>
              <a:rPr lang="en-US"/>
              <a:t>Click to edit master title</a:t>
            </a:r>
          </a:p>
        </p:txBody>
      </p:sp>
      <p:sp>
        <p:nvSpPr>
          <p:cNvPr id="3" name="Content Placeholder 2"/>
          <p:cNvSpPr>
            <a:spLocks noGrp="1"/>
          </p:cNvSpPr>
          <p:nvPr>
            <p:ph sz="half" idx="1" hasCustomPrompt="1"/>
          </p:nvPr>
        </p:nvSpPr>
        <p:spPr>
          <a:xfrm>
            <a:off x="670560" y="1463040"/>
            <a:ext cx="5303520" cy="4617720"/>
          </a:xfrm>
        </p:spPr>
        <p:txBody>
          <a:bodyPr rIns="182880"/>
          <a:lstStyle>
            <a:lvl1pPr>
              <a:spcBef>
                <a:spcPts val="4000"/>
              </a:spcBef>
              <a:defRPr sz="2400">
                <a:solidFill>
                  <a:schemeClr val="accent5"/>
                </a:solidFill>
              </a:defRPr>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5" name="Date Placeholder 4"/>
          <p:cNvSpPr>
            <a:spLocks noGrp="1"/>
          </p:cNvSpPr>
          <p:nvPr>
            <p:ph type="dt" sz="half" idx="10"/>
          </p:nvPr>
        </p:nvSpPr>
        <p:spPr/>
        <p:txBody>
          <a:bodyPr/>
          <a:lstStyle/>
          <a:p>
            <a:fld id="{B31E7DE3-02B6-4D3A-85E6-BC5AD91C8526}" type="datetimeFigureOut">
              <a:rPr lang="en-US" smtClean="0"/>
              <a:t>7/16/20</a:t>
            </a:fld>
            <a:endParaRPr lang="en-US"/>
          </a:p>
        </p:txBody>
      </p:sp>
      <p:sp>
        <p:nvSpPr>
          <p:cNvPr id="6" name="Footer Placeholder 5"/>
          <p:cNvSpPr>
            <a:spLocks noGrp="1"/>
          </p:cNvSpPr>
          <p:nvPr>
            <p:ph type="ftr" sz="quarter" idx="11"/>
          </p:nvPr>
        </p:nvSpPr>
        <p:spPr/>
        <p:txBody>
          <a:bodyPr/>
          <a:lstStyle/>
          <a:p>
            <a:r>
              <a:rPr lang="en-US">
                <a:solidFill>
                  <a:srgbClr val="000000"/>
                </a:solidFill>
              </a:rPr>
              <a:t>MAT-1901764 v2.0 | Item approved for global use.</a:t>
            </a: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2" name="Content Placeholder 2"/>
          <p:cNvSpPr txBox="1">
            <a:spLocks/>
          </p:cNvSpPr>
          <p:nvPr/>
        </p:nvSpPr>
        <p:spPr bwMode="gray">
          <a:xfrm>
            <a:off x="670561" y="6427471"/>
            <a:ext cx="4077308" cy="292101"/>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333"/>
              <a:t>Abbott Confidential. Internal use only. Not to be reproduced, distributed or excerpted. </a:t>
            </a:r>
          </a:p>
        </p:txBody>
      </p:sp>
    </p:spTree>
    <p:extLst>
      <p:ext uri="{BB962C8B-B14F-4D97-AF65-F5344CB8AC3E}">
        <p14:creationId xmlns:p14="http://schemas.microsoft.com/office/powerpoint/2010/main" val="1232620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6096000" y="0"/>
            <a:ext cx="6096000" cy="6858000"/>
          </a:xfrm>
          <a:solidFill>
            <a:schemeClr val="accent2"/>
          </a:solidFill>
          <a:ln>
            <a:noFill/>
          </a:ln>
          <a:effectLst/>
        </p:spPr>
        <p:txBody>
          <a:bodyPr lIns="365760" rIns="365760" anchor="ctr" anchorCtr="1"/>
          <a:lstStyle>
            <a:lvl1pPr algn="ctr">
              <a:defRPr sz="3200" b="0" baseline="0">
                <a:solidFill>
                  <a:schemeClr val="accent4"/>
                </a:solidFill>
                <a:latin typeface="+mn-lt"/>
              </a:defRPr>
            </a:lvl1pPr>
          </a:lstStyle>
          <a:p>
            <a:r>
              <a:rPr lang="en-US"/>
              <a:t>Insert an image, chart or typographic element</a:t>
            </a:r>
          </a:p>
          <a:p>
            <a:r>
              <a:rPr lang="en-US"/>
              <a:t>  within this placeholder </a:t>
            </a:r>
          </a:p>
        </p:txBody>
      </p:sp>
      <p:sp>
        <p:nvSpPr>
          <p:cNvPr id="2" name="Title 1"/>
          <p:cNvSpPr>
            <a:spLocks noGrp="1"/>
          </p:cNvSpPr>
          <p:nvPr>
            <p:ph type="title" hasCustomPrompt="1"/>
          </p:nvPr>
        </p:nvSpPr>
        <p:spPr>
          <a:xfrm>
            <a:off x="670560" y="365760"/>
            <a:ext cx="5299456" cy="914400"/>
          </a:xfrm>
        </p:spPr>
        <p:txBody>
          <a:bodyPr rIns="182880"/>
          <a:lstStyle>
            <a:lvl1pPr>
              <a:defRPr cap="none" baseline="0"/>
            </a:lvl1pPr>
          </a:lstStyle>
          <a:p>
            <a:r>
              <a:rPr lang="en-US"/>
              <a:t>Click to edit master title</a:t>
            </a:r>
          </a:p>
        </p:txBody>
      </p:sp>
      <p:sp>
        <p:nvSpPr>
          <p:cNvPr id="3" name="Content Placeholder 2"/>
          <p:cNvSpPr>
            <a:spLocks noGrp="1"/>
          </p:cNvSpPr>
          <p:nvPr>
            <p:ph sz="half" idx="1" hasCustomPrompt="1"/>
          </p:nvPr>
        </p:nvSpPr>
        <p:spPr>
          <a:xfrm>
            <a:off x="670560" y="1463040"/>
            <a:ext cx="5303520" cy="4617720"/>
          </a:xfrm>
        </p:spPr>
        <p:txBody>
          <a:bodyPr rIns="182880"/>
          <a:lstStyle>
            <a:lvl1pPr>
              <a:spcBef>
                <a:spcPts val="4000"/>
              </a:spcBef>
              <a:defRPr sz="2400">
                <a:solidFill>
                  <a:schemeClr val="accent5"/>
                </a:solidFill>
              </a:defRPr>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5" name="Date Placeholder 4"/>
          <p:cNvSpPr>
            <a:spLocks noGrp="1"/>
          </p:cNvSpPr>
          <p:nvPr>
            <p:ph type="dt" sz="half" idx="10"/>
          </p:nvPr>
        </p:nvSpPr>
        <p:spPr/>
        <p:txBody>
          <a:bodyPr/>
          <a:lstStyle/>
          <a:p>
            <a:fld id="{B31E7DE3-02B6-4D3A-85E6-BC5AD91C8526}" type="datetimeFigureOut">
              <a:rPr lang="en-US" smtClean="0"/>
              <a:t>7/16/20</a:t>
            </a:fld>
            <a:endParaRPr lang="en-US"/>
          </a:p>
        </p:txBody>
      </p:sp>
      <p:sp>
        <p:nvSpPr>
          <p:cNvPr id="6" name="Footer Placeholder 5"/>
          <p:cNvSpPr>
            <a:spLocks noGrp="1"/>
          </p:cNvSpPr>
          <p:nvPr>
            <p:ph type="ftr" sz="quarter" idx="11"/>
          </p:nvPr>
        </p:nvSpPr>
        <p:spPr/>
        <p:txBody>
          <a:bodyPr/>
          <a:lstStyle/>
          <a:p>
            <a:r>
              <a:rPr lang="en-US">
                <a:solidFill>
                  <a:srgbClr val="000000"/>
                </a:solidFill>
              </a:rPr>
              <a:t>MAT-1901764 v2.0 | Item approved for global use.</a:t>
            </a: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2" name="Content Placeholder 2"/>
          <p:cNvSpPr txBox="1">
            <a:spLocks/>
          </p:cNvSpPr>
          <p:nvPr/>
        </p:nvSpPr>
        <p:spPr bwMode="gray">
          <a:xfrm>
            <a:off x="670561" y="6427471"/>
            <a:ext cx="4077308" cy="292101"/>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333"/>
              <a:t>Abbott Confidential. Internal use only. Not to be reproduced, distributed or excerpted. </a:t>
            </a:r>
          </a:p>
        </p:txBody>
      </p:sp>
    </p:spTree>
    <p:extLst>
      <p:ext uri="{BB962C8B-B14F-4D97-AF65-F5344CB8AC3E}">
        <p14:creationId xmlns:p14="http://schemas.microsoft.com/office/powerpoint/2010/main" val="2474439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6096000" y="0"/>
            <a:ext cx="6096000" cy="6858000"/>
          </a:xfrm>
          <a:solidFill>
            <a:schemeClr val="accent4"/>
          </a:solidFill>
          <a:ln>
            <a:noFill/>
          </a:ln>
          <a:effectLst/>
        </p:spPr>
        <p:txBody>
          <a:bodyPr lIns="365760" rIns="365760" anchor="ctr" anchorCtr="1"/>
          <a:lstStyle>
            <a:lvl1pPr algn="ctr">
              <a:defRPr sz="3200" b="0" baseline="0">
                <a:solidFill>
                  <a:srgbClr val="7030A0"/>
                </a:solidFill>
                <a:latin typeface="+mn-lt"/>
              </a:defRPr>
            </a:lvl1pPr>
          </a:lstStyle>
          <a:p>
            <a:r>
              <a:rPr lang="en-US"/>
              <a:t>Insert an image, chart or typographic element</a:t>
            </a:r>
          </a:p>
          <a:p>
            <a:r>
              <a:rPr lang="en-US"/>
              <a:t>  within this placeholder </a:t>
            </a:r>
          </a:p>
        </p:txBody>
      </p:sp>
      <p:sp>
        <p:nvSpPr>
          <p:cNvPr id="2" name="Title 1"/>
          <p:cNvSpPr>
            <a:spLocks noGrp="1"/>
          </p:cNvSpPr>
          <p:nvPr>
            <p:ph type="title" hasCustomPrompt="1"/>
          </p:nvPr>
        </p:nvSpPr>
        <p:spPr>
          <a:xfrm>
            <a:off x="670560" y="365760"/>
            <a:ext cx="5299456" cy="914400"/>
          </a:xfrm>
        </p:spPr>
        <p:txBody>
          <a:bodyPr rIns="182880"/>
          <a:lstStyle>
            <a:lvl1pPr>
              <a:defRPr cap="none" baseline="0"/>
            </a:lvl1pPr>
          </a:lstStyle>
          <a:p>
            <a:r>
              <a:rPr lang="en-US"/>
              <a:t>Click to edit master title</a:t>
            </a:r>
          </a:p>
        </p:txBody>
      </p:sp>
      <p:sp>
        <p:nvSpPr>
          <p:cNvPr id="3" name="Content Placeholder 2"/>
          <p:cNvSpPr>
            <a:spLocks noGrp="1"/>
          </p:cNvSpPr>
          <p:nvPr>
            <p:ph sz="half" idx="1" hasCustomPrompt="1"/>
          </p:nvPr>
        </p:nvSpPr>
        <p:spPr>
          <a:xfrm>
            <a:off x="670560" y="1463040"/>
            <a:ext cx="5303520" cy="4617720"/>
          </a:xfrm>
        </p:spPr>
        <p:txBody>
          <a:bodyPr rIns="182880"/>
          <a:lstStyle>
            <a:lvl1pPr>
              <a:spcBef>
                <a:spcPts val="4000"/>
              </a:spcBef>
              <a:defRPr sz="2400">
                <a:solidFill>
                  <a:schemeClr val="accent5"/>
                </a:solidFill>
              </a:defRPr>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5" name="Date Placeholder 4"/>
          <p:cNvSpPr>
            <a:spLocks noGrp="1"/>
          </p:cNvSpPr>
          <p:nvPr>
            <p:ph type="dt" sz="half" idx="10"/>
          </p:nvPr>
        </p:nvSpPr>
        <p:spPr/>
        <p:txBody>
          <a:bodyPr/>
          <a:lstStyle/>
          <a:p>
            <a:fld id="{B31E7DE3-02B6-4D3A-85E6-BC5AD91C8526}" type="datetimeFigureOut">
              <a:rPr lang="en-US" smtClean="0"/>
              <a:t>7/16/20</a:t>
            </a:fld>
            <a:endParaRPr lang="en-US"/>
          </a:p>
        </p:txBody>
      </p:sp>
      <p:sp>
        <p:nvSpPr>
          <p:cNvPr id="6" name="Footer Placeholder 5"/>
          <p:cNvSpPr>
            <a:spLocks noGrp="1"/>
          </p:cNvSpPr>
          <p:nvPr>
            <p:ph type="ftr" sz="quarter" idx="11"/>
          </p:nvPr>
        </p:nvSpPr>
        <p:spPr/>
        <p:txBody>
          <a:bodyPr/>
          <a:lstStyle/>
          <a:p>
            <a:r>
              <a:rPr lang="en-US">
                <a:solidFill>
                  <a:srgbClr val="000000"/>
                </a:solidFill>
              </a:rPr>
              <a:t>MAT-1901764 v2.0 | Item approved for global use.</a:t>
            </a: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2" name="Content Placeholder 2"/>
          <p:cNvSpPr txBox="1">
            <a:spLocks/>
          </p:cNvSpPr>
          <p:nvPr/>
        </p:nvSpPr>
        <p:spPr bwMode="gray">
          <a:xfrm>
            <a:off x="670561" y="6427471"/>
            <a:ext cx="4077308" cy="292101"/>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333"/>
              <a:t>Abbott Confidential. Internal use only. Not to be reproduced, distributed or excerpted. </a:t>
            </a:r>
          </a:p>
        </p:txBody>
      </p:sp>
    </p:spTree>
    <p:extLst>
      <p:ext uri="{BB962C8B-B14F-4D97-AF65-F5344CB8AC3E}">
        <p14:creationId xmlns:p14="http://schemas.microsoft.com/office/powerpoint/2010/main" val="3462821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0" y="365760"/>
            <a:ext cx="10972800" cy="914400"/>
          </a:xfrm>
        </p:spPr>
        <p:txBody>
          <a:bodyPr/>
          <a:lstStyle>
            <a:lvl1pPr>
              <a:defRPr cap="none"/>
            </a:lvl1pPr>
          </a:lstStyle>
          <a:p>
            <a:r>
              <a:rPr lang="en-US"/>
              <a:t>Click to edit master title style</a:t>
            </a:r>
          </a:p>
        </p:txBody>
      </p:sp>
      <p:sp>
        <p:nvSpPr>
          <p:cNvPr id="3" name="Date Placeholder 2"/>
          <p:cNvSpPr>
            <a:spLocks noGrp="1"/>
          </p:cNvSpPr>
          <p:nvPr>
            <p:ph type="dt" sz="half" idx="10"/>
          </p:nvPr>
        </p:nvSpPr>
        <p:spPr/>
        <p:txBody>
          <a:bodyPr/>
          <a:lstStyle/>
          <a:p>
            <a:fld id="{B31E7DE3-02B6-4D3A-85E6-BC5AD91C8526}" type="datetimeFigureOut">
              <a:rPr lang="en-US" smtClean="0"/>
              <a:t>7/16/20</a:t>
            </a:fld>
            <a:endParaRPr lang="en-US"/>
          </a:p>
        </p:txBody>
      </p:sp>
      <p:sp>
        <p:nvSpPr>
          <p:cNvPr id="4" name="Footer Placeholder 3"/>
          <p:cNvSpPr>
            <a:spLocks noGrp="1"/>
          </p:cNvSpPr>
          <p:nvPr>
            <p:ph type="ftr" sz="quarter" idx="11"/>
          </p:nvPr>
        </p:nvSpPr>
        <p:spPr/>
        <p:txBody>
          <a:bodyPr/>
          <a:lstStyle/>
          <a:p>
            <a:r>
              <a:rPr lang="en-US">
                <a:solidFill>
                  <a:srgbClr val="000000"/>
                </a:solidFill>
              </a:rPr>
              <a:t>MAT-1901764 v2.0 | Item approved for global use.</a:t>
            </a:r>
          </a:p>
        </p:txBody>
      </p:sp>
      <p:sp>
        <p:nvSpPr>
          <p:cNvPr id="5" name="Slide Number Placeholder 4"/>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9" name="Content Placeholder 2"/>
          <p:cNvSpPr txBox="1">
            <a:spLocks/>
          </p:cNvSpPr>
          <p:nvPr/>
        </p:nvSpPr>
        <p:spPr bwMode="gray">
          <a:xfrm>
            <a:off x="670561" y="6427471"/>
            <a:ext cx="4077308" cy="292101"/>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333"/>
              <a:t>Abbott Confidential. Internal use only. Not to be reproduced, distributed or excerpted. </a:t>
            </a:r>
          </a:p>
        </p:txBody>
      </p:sp>
    </p:spTree>
    <p:extLst>
      <p:ext uri="{BB962C8B-B14F-4D97-AF65-F5344CB8AC3E}">
        <p14:creationId xmlns:p14="http://schemas.microsoft.com/office/powerpoint/2010/main" val="3031824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E7DE3-02B6-4D3A-85E6-BC5AD91C8526}" type="datetimeFigureOut">
              <a:rPr lang="en-US" smtClean="0"/>
              <a:t>7/16/20</a:t>
            </a:fld>
            <a:endParaRPr lang="en-US"/>
          </a:p>
        </p:txBody>
      </p:sp>
      <p:sp>
        <p:nvSpPr>
          <p:cNvPr id="3" name="Footer Placeholder 2"/>
          <p:cNvSpPr>
            <a:spLocks noGrp="1"/>
          </p:cNvSpPr>
          <p:nvPr>
            <p:ph type="ftr" sz="quarter" idx="11"/>
          </p:nvPr>
        </p:nvSpPr>
        <p:spPr/>
        <p:txBody>
          <a:bodyPr/>
          <a:lstStyle/>
          <a:p>
            <a:r>
              <a:rPr lang="en-US">
                <a:solidFill>
                  <a:srgbClr val="000000"/>
                </a:solidFill>
              </a:rPr>
              <a:t>MAT-1901764 v2.0 | Item approved for global use.</a:t>
            </a:r>
          </a:p>
        </p:txBody>
      </p:sp>
      <p:sp>
        <p:nvSpPr>
          <p:cNvPr id="4" name="Slide Number Placeholder 3"/>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6" name="Content Placeholder 2"/>
          <p:cNvSpPr txBox="1">
            <a:spLocks/>
          </p:cNvSpPr>
          <p:nvPr/>
        </p:nvSpPr>
        <p:spPr bwMode="gray">
          <a:xfrm>
            <a:off x="670561" y="6427471"/>
            <a:ext cx="4077308"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333"/>
              <a:t>Abbott Confidential. Internal use only. Not to be reproduced, distributed or excerpted. </a:t>
            </a:r>
          </a:p>
        </p:txBody>
      </p:sp>
    </p:spTree>
    <p:extLst>
      <p:ext uri="{BB962C8B-B14F-4D97-AF65-F5344CB8AC3E}">
        <p14:creationId xmlns:p14="http://schemas.microsoft.com/office/powerpoint/2010/main" val="2674317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ull Page Char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0" y="365760"/>
            <a:ext cx="10972800" cy="914400"/>
          </a:xfrm>
        </p:spPr>
        <p:txBody>
          <a:bodyPr/>
          <a:lstStyle>
            <a:lvl1pPr>
              <a:defRPr cap="none" baseline="0"/>
            </a:lvl1pPr>
          </a:lstStyle>
          <a:p>
            <a:r>
              <a:rPr lang="en-US"/>
              <a:t>Click to edit master title style</a:t>
            </a:r>
          </a:p>
        </p:txBody>
      </p:sp>
      <p:sp>
        <p:nvSpPr>
          <p:cNvPr id="3" name="Date Placeholder 2"/>
          <p:cNvSpPr>
            <a:spLocks noGrp="1"/>
          </p:cNvSpPr>
          <p:nvPr>
            <p:ph type="dt" sz="half" idx="10"/>
          </p:nvPr>
        </p:nvSpPr>
        <p:spPr/>
        <p:txBody>
          <a:bodyPr/>
          <a:lstStyle/>
          <a:p>
            <a:fld id="{B31E7DE3-02B6-4D3A-85E6-BC5AD91C8526}" type="datetimeFigureOut">
              <a:rPr lang="en-US" smtClean="0"/>
              <a:t>7/16/20</a:t>
            </a:fld>
            <a:endParaRPr lang="en-US"/>
          </a:p>
        </p:txBody>
      </p:sp>
      <p:sp>
        <p:nvSpPr>
          <p:cNvPr id="4" name="Footer Placeholder 3"/>
          <p:cNvSpPr>
            <a:spLocks noGrp="1"/>
          </p:cNvSpPr>
          <p:nvPr>
            <p:ph type="ftr" sz="quarter" idx="11"/>
          </p:nvPr>
        </p:nvSpPr>
        <p:spPr/>
        <p:txBody>
          <a:bodyPr/>
          <a:lstStyle/>
          <a:p>
            <a:r>
              <a:rPr lang="en-US">
                <a:solidFill>
                  <a:srgbClr val="000000"/>
                </a:solidFill>
              </a:rPr>
              <a:t>MAT-1901764 v2.0 | Item approved for global use.</a:t>
            </a:r>
          </a:p>
        </p:txBody>
      </p:sp>
      <p:sp>
        <p:nvSpPr>
          <p:cNvPr id="5" name="Slide Number Placeholder 4"/>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7" name="Text Placeholder 6"/>
          <p:cNvSpPr>
            <a:spLocks noGrp="1"/>
          </p:cNvSpPr>
          <p:nvPr>
            <p:ph type="body" sz="quarter" idx="13" hasCustomPrompt="1"/>
          </p:nvPr>
        </p:nvSpPr>
        <p:spPr>
          <a:xfrm>
            <a:off x="670560" y="1463040"/>
            <a:ext cx="10972800" cy="731520"/>
          </a:xfrm>
        </p:spPr>
        <p:txBody>
          <a:bodyPr/>
          <a:lstStyle>
            <a:lvl1pPr>
              <a:lnSpc>
                <a:spcPct val="100000"/>
              </a:lnSpc>
              <a:spcBef>
                <a:spcPts val="0"/>
              </a:spcBef>
              <a:defRPr sz="2400"/>
            </a:lvl1pPr>
            <a:lvl2pPr marL="0" indent="0">
              <a:lnSpc>
                <a:spcPct val="100000"/>
              </a:lnSpc>
              <a:spcBef>
                <a:spcPts val="0"/>
              </a:spcBef>
              <a:buNone/>
              <a:defRPr sz="1867">
                <a:latin typeface="+mj-lt"/>
              </a:defRPr>
            </a:lvl2pPr>
          </a:lstStyle>
          <a:p>
            <a:pPr lvl="0"/>
            <a:r>
              <a:rPr lang="en-US"/>
              <a:t>CLICK TO EDIT CHART TITLE</a:t>
            </a:r>
          </a:p>
          <a:p>
            <a:pPr lvl="1"/>
            <a:r>
              <a:rPr lang="en-US"/>
              <a:t>Second level for chart subtitle</a:t>
            </a:r>
          </a:p>
        </p:txBody>
      </p:sp>
      <p:sp>
        <p:nvSpPr>
          <p:cNvPr id="9" name="Chart Placeholder 8"/>
          <p:cNvSpPr>
            <a:spLocks noGrp="1"/>
          </p:cNvSpPr>
          <p:nvPr>
            <p:ph type="chart" sz="quarter" idx="14"/>
          </p:nvPr>
        </p:nvSpPr>
        <p:spPr>
          <a:xfrm>
            <a:off x="670560" y="2286000"/>
            <a:ext cx="10972800" cy="3657600"/>
          </a:xfrm>
        </p:spPr>
        <p:txBody>
          <a:bodyPr rIns="0" anchor="ctr" anchorCtr="1"/>
          <a:lstStyle/>
          <a:p>
            <a:r>
              <a:rPr lang="en-US"/>
              <a:t>Click icon to add chart</a:t>
            </a:r>
          </a:p>
        </p:txBody>
      </p:sp>
      <p:sp>
        <p:nvSpPr>
          <p:cNvPr id="8" name="Text Placeholder 7"/>
          <p:cNvSpPr>
            <a:spLocks noGrp="1"/>
          </p:cNvSpPr>
          <p:nvPr>
            <p:ph type="body" sz="quarter" idx="16"/>
          </p:nvPr>
        </p:nvSpPr>
        <p:spPr>
          <a:xfrm>
            <a:off x="670560" y="6035040"/>
            <a:ext cx="10972800" cy="212366"/>
          </a:xfrm>
        </p:spPr>
        <p:txBody>
          <a:bodyPr>
            <a:spAutoFit/>
          </a:bodyPr>
          <a:lstStyle>
            <a:lvl1pPr>
              <a:lnSpc>
                <a:spcPct val="90000"/>
              </a:lnSpc>
              <a:spcBef>
                <a:spcPts val="267"/>
              </a:spcBef>
              <a:defRPr sz="1200">
                <a:solidFill>
                  <a:schemeClr val="tx1">
                    <a:lumMod val="65000"/>
                    <a:lumOff val="35000"/>
                  </a:schemeClr>
                </a:solidFill>
                <a:latin typeface="+mj-lt"/>
              </a:defRPr>
            </a:lvl1pPr>
          </a:lstStyle>
          <a:p>
            <a:pPr lvl="0"/>
            <a:r>
              <a:rPr lang="en-US"/>
              <a:t>Click to edit Master text styles</a:t>
            </a:r>
          </a:p>
        </p:txBody>
      </p:sp>
      <p:sp>
        <p:nvSpPr>
          <p:cNvPr id="12" name="Content Placeholder 2"/>
          <p:cNvSpPr txBox="1">
            <a:spLocks/>
          </p:cNvSpPr>
          <p:nvPr/>
        </p:nvSpPr>
        <p:spPr bwMode="gray">
          <a:xfrm>
            <a:off x="670561" y="6427471"/>
            <a:ext cx="4077308"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333"/>
              <a:t>Abbott Confidential. Internal use only. Not to be reproduced, distributed or excerpted. </a:t>
            </a:r>
          </a:p>
        </p:txBody>
      </p:sp>
    </p:spTree>
    <p:extLst>
      <p:ext uri="{BB962C8B-B14F-4D97-AF65-F5344CB8AC3E}">
        <p14:creationId xmlns:p14="http://schemas.microsoft.com/office/powerpoint/2010/main" val="3591440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3">
    <p:bg bwMode="auto">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70560" y="3108959"/>
            <a:ext cx="10972800" cy="1645920"/>
          </a:xfrm>
        </p:spPr>
        <p:txBody>
          <a:bodyPr rIns="0" bIns="0" anchor="t">
            <a:noAutofit/>
          </a:bodyPr>
          <a:lstStyle>
            <a:lvl1pPr algn="l">
              <a:lnSpc>
                <a:spcPct val="80000"/>
              </a:lnSpc>
              <a:defRPr sz="5867" b="0" cap="none" spc="0" baseline="0">
                <a:solidFill>
                  <a:schemeClr val="bg1"/>
                </a:solidFill>
                <a:latin typeface="+mn-lt"/>
              </a:defRPr>
            </a:lvl1pPr>
          </a:lstStyle>
          <a:p>
            <a:r>
              <a:rPr lang="en-US"/>
              <a:t>Click to edit master title style</a:t>
            </a:r>
          </a:p>
        </p:txBody>
      </p:sp>
      <p:sp>
        <p:nvSpPr>
          <p:cNvPr id="3" name="Text Placeholder 2"/>
          <p:cNvSpPr>
            <a:spLocks noGrp="1"/>
          </p:cNvSpPr>
          <p:nvPr>
            <p:ph type="body" idx="1" hasCustomPrompt="1"/>
          </p:nvPr>
        </p:nvSpPr>
        <p:spPr bwMode="gray">
          <a:xfrm>
            <a:off x="670560" y="2331720"/>
            <a:ext cx="10363200" cy="640080"/>
          </a:xfrm>
        </p:spPr>
        <p:txBody>
          <a:bodyPr rIns="0" bIns="0" anchor="b"/>
          <a:lstStyle>
            <a:lvl1pPr marL="0" indent="0">
              <a:lnSpc>
                <a:spcPct val="100000"/>
              </a:lnSpc>
              <a:buNone/>
              <a:defRPr sz="2400" b="1" cap="all" spc="200" baseline="0">
                <a:solidFill>
                  <a:schemeClr val="bg1"/>
                </a:solidFill>
                <a:latin typeface="Calibri" panose="020F0502020204030204" pitchFamily="34" charset="0"/>
                <a:cs typeface="Calibri" panose="020F050202020403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bwMode="gray"/>
        <p:txBody>
          <a:bodyPr/>
          <a:lstStyle>
            <a:lvl1pPr>
              <a:defRPr>
                <a:solidFill>
                  <a:schemeClr val="bg1"/>
                </a:solidFill>
              </a:defRPr>
            </a:lvl1pPr>
          </a:lstStyle>
          <a:p>
            <a:fld id="{B31E7DE3-02B6-4D3A-85E6-BC5AD91C8526}" type="datetimeFigureOut">
              <a:rPr lang="en-US" smtClean="0"/>
              <a:t>7/16/20</a:t>
            </a:fld>
            <a:endParaRPr lang="en-US"/>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US">
                <a:solidFill>
                  <a:srgbClr val="000000"/>
                </a:solidFill>
              </a:rPr>
              <a:t>MAT-1901764 v2.0 | Item approved for global use.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A2885E78-1F86-4A3D-9EE1-B0103B1CEF15}" type="slidenum">
              <a:rPr lang="en-US" smtClean="0">
                <a:solidFill>
                  <a:srgbClr val="000000"/>
                </a:solidFill>
              </a:rPr>
              <a:pPr/>
              <a:t>‹#›</a:t>
            </a:fld>
            <a:endParaRPr lang="en-US">
              <a:solidFill>
                <a:srgbClr val="000000"/>
              </a:solidFill>
            </a:endParaRPr>
          </a:p>
        </p:txBody>
      </p:sp>
      <p:sp>
        <p:nvSpPr>
          <p:cNvPr id="7" name="Content Placeholder 2"/>
          <p:cNvSpPr txBox="1">
            <a:spLocks/>
          </p:cNvSpPr>
          <p:nvPr/>
        </p:nvSpPr>
        <p:spPr bwMode="gray">
          <a:xfrm>
            <a:off x="609601" y="6400800"/>
            <a:ext cx="4077308"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333">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4117402175"/>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4">
    <p:bg bwMode="auto">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70560" y="3108959"/>
            <a:ext cx="10972800" cy="1645920"/>
          </a:xfrm>
        </p:spPr>
        <p:txBody>
          <a:bodyPr rIns="0" bIns="0" anchor="t">
            <a:noAutofit/>
          </a:bodyPr>
          <a:lstStyle>
            <a:lvl1pPr algn="l">
              <a:lnSpc>
                <a:spcPct val="80000"/>
              </a:lnSpc>
              <a:defRPr sz="5867" b="0" cap="none" spc="0" baseline="0">
                <a:solidFill>
                  <a:schemeClr val="tx2"/>
                </a:solidFill>
                <a:latin typeface="+mn-lt"/>
              </a:defRPr>
            </a:lvl1pPr>
          </a:lstStyle>
          <a:p>
            <a:r>
              <a:rPr lang="en-US"/>
              <a:t>Click to edit master title style</a:t>
            </a:r>
          </a:p>
        </p:txBody>
      </p:sp>
      <p:sp>
        <p:nvSpPr>
          <p:cNvPr id="3" name="Text Placeholder 2"/>
          <p:cNvSpPr>
            <a:spLocks noGrp="1"/>
          </p:cNvSpPr>
          <p:nvPr>
            <p:ph type="body" idx="1" hasCustomPrompt="1"/>
          </p:nvPr>
        </p:nvSpPr>
        <p:spPr bwMode="gray">
          <a:xfrm>
            <a:off x="670560" y="2331720"/>
            <a:ext cx="10363200" cy="640080"/>
          </a:xfrm>
        </p:spPr>
        <p:txBody>
          <a:bodyPr rIns="0" bIns="0" anchor="b"/>
          <a:lstStyle>
            <a:lvl1pPr marL="0" indent="0">
              <a:lnSpc>
                <a:spcPct val="100000"/>
              </a:lnSpc>
              <a:buNone/>
              <a:defRPr sz="2400" b="1" cap="all" spc="200" baseline="0">
                <a:solidFill>
                  <a:schemeClr val="tx2"/>
                </a:solidFill>
                <a:latin typeface="Calibri" panose="020F0502020204030204" pitchFamily="34" charset="0"/>
                <a:cs typeface="Calibri" panose="020F050202020403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bwMode="gray"/>
        <p:txBody>
          <a:bodyPr/>
          <a:lstStyle>
            <a:lvl1pPr>
              <a:defRPr>
                <a:solidFill>
                  <a:schemeClr val="tx2"/>
                </a:solidFill>
              </a:defRPr>
            </a:lvl1pPr>
          </a:lstStyle>
          <a:p>
            <a:fld id="{B31E7DE3-02B6-4D3A-85E6-BC5AD91C8526}" type="datetimeFigureOut">
              <a:rPr lang="en-US" smtClean="0"/>
              <a:t>7/16/20</a:t>
            </a:fld>
            <a:endParaRPr lang="en-US"/>
          </a:p>
        </p:txBody>
      </p:sp>
      <p:sp>
        <p:nvSpPr>
          <p:cNvPr id="5" name="Footer Placeholder 4"/>
          <p:cNvSpPr>
            <a:spLocks noGrp="1"/>
          </p:cNvSpPr>
          <p:nvPr>
            <p:ph type="ftr" sz="quarter" idx="11"/>
          </p:nvPr>
        </p:nvSpPr>
        <p:spPr bwMode="gray"/>
        <p:txBody>
          <a:bodyPr/>
          <a:lstStyle>
            <a:lvl1pPr>
              <a:defRPr>
                <a:solidFill>
                  <a:schemeClr val="tx2"/>
                </a:solidFill>
              </a:defRPr>
            </a:lvl1pPr>
          </a:lstStyle>
          <a:p>
            <a:r>
              <a:rPr lang="en-US">
                <a:solidFill>
                  <a:srgbClr val="000000"/>
                </a:solidFill>
              </a:rPr>
              <a:t>MAT-1901764 v2.0 | Item approved for global use.</a:t>
            </a:r>
          </a:p>
        </p:txBody>
      </p:sp>
      <p:sp>
        <p:nvSpPr>
          <p:cNvPr id="6" name="Slide Number Placeholder 5"/>
          <p:cNvSpPr>
            <a:spLocks noGrp="1"/>
          </p:cNvSpPr>
          <p:nvPr>
            <p:ph type="sldNum" sz="quarter" idx="12"/>
          </p:nvPr>
        </p:nvSpPr>
        <p:spPr bwMode="gray"/>
        <p:txBody>
          <a:bodyPr/>
          <a:lstStyle>
            <a:lvl1pPr>
              <a:defRPr>
                <a:solidFill>
                  <a:schemeClr val="tx2"/>
                </a:solidFill>
              </a:defRPr>
            </a:lvl1pPr>
          </a:lstStyle>
          <a:p>
            <a:fld id="{A2885E78-1F86-4A3D-9EE1-B0103B1CEF15}" type="slidenum">
              <a:rPr lang="en-US" smtClean="0">
                <a:solidFill>
                  <a:srgbClr val="000000"/>
                </a:solidFill>
              </a:rPr>
              <a:pPr/>
              <a:t>‹#›</a:t>
            </a:fld>
            <a:endParaRPr lang="en-US">
              <a:solidFill>
                <a:srgbClr val="000000"/>
              </a:solidFill>
            </a:endParaRPr>
          </a:p>
        </p:txBody>
      </p:sp>
      <p:sp>
        <p:nvSpPr>
          <p:cNvPr id="7" name="Content Placeholder 2"/>
          <p:cNvSpPr txBox="1">
            <a:spLocks/>
          </p:cNvSpPr>
          <p:nvPr/>
        </p:nvSpPr>
        <p:spPr bwMode="gray">
          <a:xfrm>
            <a:off x="670561" y="6427471"/>
            <a:ext cx="4077308"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333">
                <a:solidFill>
                  <a:schemeClr val="tx2"/>
                </a:solidFill>
              </a:rPr>
              <a:t>Abbott Confidential. Internal use only. Not to be reproduced, distributed or excerpted. </a:t>
            </a:r>
          </a:p>
        </p:txBody>
      </p:sp>
    </p:spTree>
    <p:extLst>
      <p:ext uri="{BB962C8B-B14F-4D97-AF65-F5344CB8AC3E}">
        <p14:creationId xmlns:p14="http://schemas.microsoft.com/office/powerpoint/2010/main" val="12656704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losing Slide">
    <p:bg bwMode="auto">
      <p:bgPr>
        <a:solidFill>
          <a:schemeClr val="accent5"/>
        </a:solidFill>
        <a:effectLst/>
      </p:bgPr>
    </p:bg>
    <p:spTree>
      <p:nvGrpSpPr>
        <p:cNvPr id="1" name=""/>
        <p:cNvGrpSpPr/>
        <p:nvPr/>
      </p:nvGrpSpPr>
      <p:grpSpPr>
        <a:xfrm>
          <a:off x="0" y="0"/>
          <a:ext cx="0" cy="0"/>
          <a:chOff x="0" y="0"/>
          <a:chExt cx="0" cy="0"/>
        </a:xfrm>
      </p:grpSpPr>
      <p:pic>
        <p:nvPicPr>
          <p:cNvPr id="4" name="Picture 3" descr="A_symbol_wordm_below_w_rgb-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96313" y="477902"/>
            <a:ext cx="3697027" cy="4031517"/>
          </a:xfrm>
          <a:prstGeom prst="rect">
            <a:avLst/>
          </a:prstGeom>
        </p:spPr>
      </p:pic>
    </p:spTree>
    <p:extLst>
      <p:ext uri="{BB962C8B-B14F-4D97-AF65-F5344CB8AC3E}">
        <p14:creationId xmlns:p14="http://schemas.microsoft.com/office/powerpoint/2010/main" val="3913675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Quote with Solid Background">
    <p:bg bwMode="auto">
      <p:bgPr>
        <a:solidFill>
          <a:schemeClr val="accent5"/>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gray"/>
        <p:txBody>
          <a:bodyPr/>
          <a:lstStyle>
            <a:lvl1pPr>
              <a:defRPr>
                <a:solidFill>
                  <a:schemeClr val="bg1"/>
                </a:solidFill>
              </a:defRPr>
            </a:lvl1pPr>
          </a:lstStyle>
          <a:p>
            <a:fld id="{B31E7DE3-02B6-4D3A-85E6-BC5AD91C8526}" type="datetimeFigureOut">
              <a:rPr lang="en-US" smtClean="0"/>
              <a:t>7/16/20</a:t>
            </a:fld>
            <a:endParaRPr lang="en-US"/>
          </a:p>
        </p:txBody>
      </p:sp>
      <p:sp>
        <p:nvSpPr>
          <p:cNvPr id="4" name="Footer Placeholder 3"/>
          <p:cNvSpPr>
            <a:spLocks noGrp="1"/>
          </p:cNvSpPr>
          <p:nvPr>
            <p:ph type="ftr" sz="quarter" idx="11"/>
          </p:nvPr>
        </p:nvSpPr>
        <p:spPr bwMode="gray"/>
        <p:txBody>
          <a:bodyPr/>
          <a:lstStyle>
            <a:lvl1pPr>
              <a:defRPr>
                <a:solidFill>
                  <a:schemeClr val="bg1"/>
                </a:solidFill>
              </a:defRPr>
            </a:lvl1pPr>
          </a:lstStyle>
          <a:p>
            <a:r>
              <a:rPr lang="en-US">
                <a:solidFill>
                  <a:srgbClr val="000000"/>
                </a:solidFill>
              </a:rPr>
              <a:t>MAT-1901764 v2.0 | Item approved for global use.</a:t>
            </a:r>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A2885E78-1F86-4A3D-9EE1-B0103B1CEF15}" type="slidenum">
              <a:rPr lang="en-US" smtClean="0">
                <a:solidFill>
                  <a:srgbClr val="000000"/>
                </a:solidFill>
              </a:rPr>
              <a:pPr/>
              <a:t>‹#›</a:t>
            </a:fld>
            <a:endParaRPr lang="en-US">
              <a:solidFill>
                <a:srgbClr val="000000"/>
              </a:solidFill>
            </a:endParaRPr>
          </a:p>
        </p:txBody>
      </p:sp>
      <p:sp>
        <p:nvSpPr>
          <p:cNvPr id="7" name="Text Placeholder 6"/>
          <p:cNvSpPr>
            <a:spLocks noGrp="1"/>
          </p:cNvSpPr>
          <p:nvPr>
            <p:ph type="body" sz="quarter" idx="13" hasCustomPrompt="1"/>
          </p:nvPr>
        </p:nvSpPr>
        <p:spPr bwMode="gray">
          <a:xfrm>
            <a:off x="1828800" y="2011680"/>
            <a:ext cx="9144000" cy="3566160"/>
          </a:xfrm>
        </p:spPr>
        <p:txBody>
          <a:bodyPr/>
          <a:lstStyle>
            <a:lvl1pPr algn="l">
              <a:lnSpc>
                <a:spcPct val="90000"/>
              </a:lnSpc>
              <a:defRPr sz="3733" b="0">
                <a:solidFill>
                  <a:schemeClr val="bg1"/>
                </a:solidFill>
                <a:latin typeface="+mn-lt"/>
              </a:defRPr>
            </a:lvl1pPr>
            <a:lvl2pPr marL="1828754" indent="-304792" algn="l">
              <a:spcBef>
                <a:spcPts val="2400"/>
              </a:spcBef>
              <a:buFont typeface="Arial" panose="020B0604020202020204" pitchFamily="34" charset="0"/>
              <a:buChar char="–"/>
              <a:defRPr sz="2400">
                <a:solidFill>
                  <a:schemeClr val="bg1"/>
                </a:solidFill>
                <a:latin typeface="+mj-lt"/>
              </a:defRPr>
            </a:lvl2pPr>
          </a:lstStyle>
          <a:p>
            <a:pPr lvl="0"/>
            <a:r>
              <a:rPr lang="en-US"/>
              <a:t>Click to edit quote text</a:t>
            </a:r>
          </a:p>
          <a:p>
            <a:pPr lvl="1"/>
            <a:r>
              <a:rPr lang="en-US"/>
              <a:t>Second level for attribution</a:t>
            </a:r>
          </a:p>
        </p:txBody>
      </p:sp>
      <p:sp>
        <p:nvSpPr>
          <p:cNvPr id="6" name="Content Placeholder 2"/>
          <p:cNvSpPr txBox="1">
            <a:spLocks/>
          </p:cNvSpPr>
          <p:nvPr/>
        </p:nvSpPr>
        <p:spPr bwMode="gray">
          <a:xfrm>
            <a:off x="670561" y="6427471"/>
            <a:ext cx="4077308"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333">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44282326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Slide">
    <p:bg bwMode="auto">
      <p:bgPr>
        <a:solidFill>
          <a:schemeClr val="accent5"/>
        </a:solidFill>
        <a:effectLst/>
      </p:bgPr>
    </p:bg>
    <p:spTree>
      <p:nvGrpSpPr>
        <p:cNvPr id="1" name=""/>
        <p:cNvGrpSpPr/>
        <p:nvPr/>
      </p:nvGrpSpPr>
      <p:grpSpPr>
        <a:xfrm>
          <a:off x="0" y="0"/>
          <a:ext cx="0" cy="0"/>
          <a:chOff x="0" y="0"/>
          <a:chExt cx="0" cy="0"/>
        </a:xfrm>
      </p:grpSpPr>
      <p:pic>
        <p:nvPicPr>
          <p:cNvPr id="3" name="Picture 2" descr="A_symbol_wordm_below_w_rgb-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23255" y="1608463"/>
            <a:ext cx="3345492" cy="3641076"/>
          </a:xfrm>
          <a:prstGeom prst="rect">
            <a:avLst/>
          </a:prstGeom>
        </p:spPr>
      </p:pic>
    </p:spTree>
    <p:extLst>
      <p:ext uri="{BB962C8B-B14F-4D97-AF65-F5344CB8AC3E}">
        <p14:creationId xmlns:p14="http://schemas.microsoft.com/office/powerpoint/2010/main" val="3280959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0" y="361951"/>
            <a:ext cx="10972800" cy="914400"/>
          </a:xfrm>
        </p:spPr>
        <p:txBody>
          <a:bodyPr/>
          <a:lstStyle>
            <a:lvl1pPr>
              <a:defRPr cap="none" spc="0" baseline="0">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670559" y="1454151"/>
            <a:ext cx="10972800" cy="4754880"/>
          </a:xfrm>
        </p:spPr>
        <p:txBody>
          <a:bodyPr/>
          <a:lstStyle>
            <a:lvl1pPr>
              <a:spcBef>
                <a:spcPts val="800"/>
              </a:spcBef>
              <a:defRPr>
                <a:solidFill>
                  <a:schemeClr val="bg1"/>
                </a:solidFill>
              </a:defRPr>
            </a:lvl1pPr>
            <a:lvl2pPr>
              <a:spcBef>
                <a:spcPts val="800"/>
              </a:spcBef>
              <a:defRPr>
                <a:solidFill>
                  <a:schemeClr val="bg1"/>
                </a:solidFill>
              </a:defRPr>
            </a:lvl2pPr>
            <a:lvl3pPr>
              <a:spcBef>
                <a:spcPts val="800"/>
              </a:spcBef>
              <a:defRPr>
                <a:solidFill>
                  <a:schemeClr val="bg1"/>
                </a:solidFill>
              </a:defRPr>
            </a:lvl3pPr>
            <a:lvl4pPr>
              <a:spcBef>
                <a:spcPts val="800"/>
              </a:spcBef>
              <a:defRPr>
                <a:solidFill>
                  <a:schemeClr val="bg1"/>
                </a:solidFill>
              </a:defRPr>
            </a:lvl4pPr>
            <a:lvl5pPr>
              <a:spcBef>
                <a:spcPts val="800"/>
              </a:spcBef>
              <a:defRPr>
                <a:solidFill>
                  <a:schemeClr val="bg1"/>
                </a:solidFill>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Date Placeholder 3"/>
          <p:cNvSpPr>
            <a:spLocks noGrp="1"/>
          </p:cNvSpPr>
          <p:nvPr>
            <p:ph type="dt" sz="half" idx="10"/>
          </p:nvPr>
        </p:nvSpPr>
        <p:spPr/>
        <p:txBody>
          <a:bodyPr/>
          <a:lstStyle>
            <a:lvl1pPr>
              <a:defRPr>
                <a:solidFill>
                  <a:schemeClr val="bg1"/>
                </a:solidFill>
              </a:defRPr>
            </a:lvl1pPr>
          </a:lstStyle>
          <a:p>
            <a:fld id="{B31E7DE3-02B6-4D3A-85E6-BC5AD91C8526}" type="datetimeFigureOut">
              <a:rPr lang="en-US" smtClean="0"/>
              <a:t>7/16/20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solidFill>
                  <a:srgbClr val="000000"/>
                </a:solidFill>
              </a:rPr>
              <a:t>MAT-1901764 v2.0 | Item approved for global use.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srgbClr val="000000"/>
                </a:solidFill>
              </a:rPr>
              <a:pPr/>
              <a:t>‹#›</a:t>
            </a:fld>
            <a:endParaRPr lang="en-US">
              <a:solidFill>
                <a:srgbClr val="000000"/>
              </a:solidFill>
            </a:endParaRPr>
          </a:p>
        </p:txBody>
      </p:sp>
      <p:sp>
        <p:nvSpPr>
          <p:cNvPr id="10" name="Content Placeholder 2"/>
          <p:cNvSpPr txBox="1">
            <a:spLocks/>
          </p:cNvSpPr>
          <p:nvPr/>
        </p:nvSpPr>
        <p:spPr bwMode="auto">
          <a:xfrm>
            <a:off x="670561" y="6427471"/>
            <a:ext cx="4077308"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333">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2210823385"/>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and Long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0" y="361951"/>
            <a:ext cx="10972800" cy="914400"/>
          </a:xfrm>
        </p:spPr>
        <p:txBody>
          <a:bodyPr/>
          <a:lstStyle>
            <a:lvl1pPr>
              <a:defRPr cap="none" spc="0" baseline="0">
                <a:solidFill>
                  <a:schemeClr val="bg1"/>
                </a:solidFill>
              </a:defRPr>
            </a:lvl1pPr>
          </a:lstStyle>
          <a:p>
            <a:r>
              <a:rPr lang="en-US"/>
              <a:t>Click to edit master title style</a:t>
            </a:r>
          </a:p>
        </p:txBody>
      </p:sp>
      <p:sp>
        <p:nvSpPr>
          <p:cNvPr id="3" name="Content Placeholder 2"/>
          <p:cNvSpPr>
            <a:spLocks noGrp="1"/>
          </p:cNvSpPr>
          <p:nvPr>
            <p:ph idx="1" hasCustomPrompt="1"/>
          </p:nvPr>
        </p:nvSpPr>
        <p:spPr>
          <a:xfrm>
            <a:off x="670560" y="1463040"/>
            <a:ext cx="8900160" cy="4754880"/>
          </a:xfrm>
        </p:spPr>
        <p:txBody>
          <a:bodyPr/>
          <a:lstStyle>
            <a:lvl1pPr>
              <a:spcBef>
                <a:spcPts val="800"/>
              </a:spcBef>
              <a:defRPr sz="2400" b="0">
                <a:solidFill>
                  <a:schemeClr val="bg1"/>
                </a:solidFill>
                <a:latin typeface="+mn-lt"/>
              </a:defRPr>
            </a:lvl1pPr>
            <a:lvl2pPr>
              <a:spcBef>
                <a:spcPts val="800"/>
              </a:spcBef>
              <a:defRPr sz="2400">
                <a:solidFill>
                  <a:schemeClr val="bg1"/>
                </a:solidFill>
              </a:defRPr>
            </a:lvl2pPr>
            <a:lvl3pPr>
              <a:spcBef>
                <a:spcPts val="800"/>
              </a:spcBef>
              <a:defRPr sz="2133">
                <a:solidFill>
                  <a:schemeClr val="bg1"/>
                </a:solidFill>
              </a:defRPr>
            </a:lvl3pPr>
            <a:lvl4pPr>
              <a:spcBef>
                <a:spcPts val="800"/>
              </a:spcBef>
              <a:defRPr sz="1867">
                <a:solidFill>
                  <a:schemeClr val="bg1"/>
                </a:solidFill>
              </a:defRPr>
            </a:lvl4pPr>
            <a:lvl5pPr marL="914377" indent="0">
              <a:buNone/>
              <a:defRPr/>
            </a:lvl5pPr>
          </a:lstStyle>
          <a:p>
            <a:pPr lvl="0"/>
            <a:r>
              <a:rPr lang="en-US"/>
              <a:t>Click to edit master text styles</a:t>
            </a:r>
          </a:p>
          <a:p>
            <a:pPr lvl="1"/>
            <a:r>
              <a:rPr lang="en-US"/>
              <a:t>First level</a:t>
            </a:r>
          </a:p>
          <a:p>
            <a:pPr lvl="2"/>
            <a:r>
              <a:rPr lang="en-US"/>
              <a:t>Second level</a:t>
            </a:r>
          </a:p>
          <a:p>
            <a:pPr lvl="3"/>
            <a:r>
              <a:rPr lang="en-US"/>
              <a:t>Third level</a:t>
            </a:r>
          </a:p>
        </p:txBody>
      </p:sp>
      <p:sp>
        <p:nvSpPr>
          <p:cNvPr id="4" name="Date Placeholder 3"/>
          <p:cNvSpPr>
            <a:spLocks noGrp="1"/>
          </p:cNvSpPr>
          <p:nvPr>
            <p:ph type="dt" sz="half" idx="10"/>
          </p:nvPr>
        </p:nvSpPr>
        <p:spPr/>
        <p:txBody>
          <a:bodyPr/>
          <a:lstStyle>
            <a:lvl1pPr>
              <a:defRPr>
                <a:solidFill>
                  <a:schemeClr val="bg1"/>
                </a:solidFill>
              </a:defRPr>
            </a:lvl1pPr>
          </a:lstStyle>
          <a:p>
            <a:fld id="{B31E7DE3-02B6-4D3A-85E6-BC5AD91C8526}" type="datetimeFigureOut">
              <a:rPr lang="en-US" smtClean="0"/>
              <a:t>7/16/20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solidFill>
                  <a:srgbClr val="000000"/>
                </a:solidFill>
              </a:rPr>
              <a:t>MAT-1901764 v2.0 | Item approved for global use.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srgbClr val="000000"/>
                </a:solidFill>
              </a:rPr>
              <a:pPr/>
              <a:t>‹#›</a:t>
            </a:fld>
            <a:endParaRPr lang="en-US">
              <a:solidFill>
                <a:srgbClr val="000000"/>
              </a:solidFill>
            </a:endParaRPr>
          </a:p>
        </p:txBody>
      </p:sp>
      <p:sp>
        <p:nvSpPr>
          <p:cNvPr id="10" name="Content Placeholder 2"/>
          <p:cNvSpPr txBox="1">
            <a:spLocks/>
          </p:cNvSpPr>
          <p:nvPr/>
        </p:nvSpPr>
        <p:spPr bwMode="auto">
          <a:xfrm>
            <a:off x="670561" y="6427471"/>
            <a:ext cx="4077308"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333">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3189423699"/>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wo Content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0" y="361951"/>
            <a:ext cx="10972800" cy="914400"/>
          </a:xfrm>
        </p:spPr>
        <p:txBody>
          <a:bodyPr/>
          <a:lstStyle>
            <a:lvl1pPr>
              <a:defRPr cap="none" spc="0" baseline="0">
                <a:solidFill>
                  <a:schemeClr val="bg1"/>
                </a:solidFill>
              </a:defRPr>
            </a:lvl1pPr>
          </a:lstStyle>
          <a:p>
            <a:r>
              <a:rPr lang="en-US"/>
              <a:t>Click to edit master title style</a:t>
            </a:r>
          </a:p>
        </p:txBody>
      </p:sp>
      <p:sp>
        <p:nvSpPr>
          <p:cNvPr id="3" name="Content Placeholder 2"/>
          <p:cNvSpPr>
            <a:spLocks noGrp="1"/>
          </p:cNvSpPr>
          <p:nvPr>
            <p:ph sz="half" idx="1" hasCustomPrompt="1"/>
          </p:nvPr>
        </p:nvSpPr>
        <p:spPr>
          <a:xfrm>
            <a:off x="670560" y="1463040"/>
            <a:ext cx="5303520" cy="4754880"/>
          </a:xfrm>
        </p:spPr>
        <p:txBody>
          <a:bodyPr/>
          <a:lstStyle>
            <a:lvl1pPr>
              <a:spcBef>
                <a:spcPts val="800"/>
              </a:spcBef>
              <a:defRPr sz="2400">
                <a:solidFill>
                  <a:schemeClr val="bg1"/>
                </a:solidFill>
              </a:defRPr>
            </a:lvl1pPr>
            <a:lvl2pPr>
              <a:spcBef>
                <a:spcPts val="800"/>
              </a:spcBef>
              <a:defRPr sz="2400">
                <a:solidFill>
                  <a:schemeClr val="bg1"/>
                </a:solidFill>
              </a:defRPr>
            </a:lvl2pPr>
            <a:lvl3pPr>
              <a:spcBef>
                <a:spcPts val="800"/>
              </a:spcBef>
              <a:defRPr sz="2133">
                <a:solidFill>
                  <a:schemeClr val="bg1"/>
                </a:solidFill>
              </a:defRPr>
            </a:lvl3pPr>
            <a:lvl4pPr>
              <a:spcBef>
                <a:spcPts val="800"/>
              </a:spcBef>
              <a:defRPr sz="1867">
                <a:solidFill>
                  <a:schemeClr val="bg1"/>
                </a:solidFill>
              </a:defRPr>
            </a:lvl4pPr>
            <a:lvl5pPr>
              <a:spcBef>
                <a:spcPts val="800"/>
              </a:spcBef>
              <a:defRPr sz="1867">
                <a:solidFill>
                  <a:schemeClr val="bg1"/>
                </a:solidFill>
              </a:defRPr>
            </a:lvl5pPr>
            <a:lvl6pPr>
              <a:defRPr sz="2400"/>
            </a:lvl6pPr>
            <a:lvl7pPr>
              <a:defRPr sz="2400"/>
            </a:lvl7pPr>
            <a:lvl8pPr>
              <a:defRPr sz="2400"/>
            </a:lvl8pPr>
            <a:lvl9pPr>
              <a:defRPr sz="240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Content Placeholder 3"/>
          <p:cNvSpPr>
            <a:spLocks noGrp="1"/>
          </p:cNvSpPr>
          <p:nvPr>
            <p:ph sz="half" idx="2" hasCustomPrompt="1"/>
          </p:nvPr>
        </p:nvSpPr>
        <p:spPr>
          <a:xfrm>
            <a:off x="6339840" y="1463040"/>
            <a:ext cx="5303520" cy="4754880"/>
          </a:xfrm>
        </p:spPr>
        <p:txBody>
          <a:bodyPr/>
          <a:lstStyle>
            <a:lvl1pPr>
              <a:spcBef>
                <a:spcPts val="800"/>
              </a:spcBef>
              <a:defRPr lang="en-US" sz="2400" b="1" kern="1200" smtClean="0">
                <a:solidFill>
                  <a:schemeClr val="bg1"/>
                </a:solidFill>
                <a:latin typeface="Calibri" panose="020F0502020204030204" pitchFamily="34" charset="0"/>
                <a:ea typeface="+mn-ea"/>
                <a:cs typeface="Calibri" panose="020F0502020204030204" pitchFamily="34" charset="0"/>
              </a:defRPr>
            </a:lvl1pPr>
            <a:lvl2pPr>
              <a:spcBef>
                <a:spcPts val="800"/>
              </a:spcBef>
              <a:defRPr sz="2400">
                <a:solidFill>
                  <a:schemeClr val="bg1"/>
                </a:solidFill>
              </a:defRPr>
            </a:lvl2pPr>
            <a:lvl3pPr>
              <a:spcBef>
                <a:spcPts val="800"/>
              </a:spcBef>
              <a:defRPr sz="2133">
                <a:solidFill>
                  <a:schemeClr val="bg1"/>
                </a:solidFill>
              </a:defRPr>
            </a:lvl3pPr>
            <a:lvl4pPr>
              <a:spcBef>
                <a:spcPts val="800"/>
              </a:spcBef>
              <a:defRPr sz="1867">
                <a:solidFill>
                  <a:schemeClr val="bg1"/>
                </a:solidFill>
              </a:defRPr>
            </a:lvl4pPr>
            <a:lvl5pPr>
              <a:spcBef>
                <a:spcPts val="800"/>
              </a:spcBef>
              <a:defRPr sz="1867">
                <a:solidFill>
                  <a:schemeClr val="bg1"/>
                </a:solidFill>
              </a:defRPr>
            </a:lvl5pPr>
            <a:lvl6pPr>
              <a:defRPr sz="2400"/>
            </a:lvl6pPr>
            <a:lvl7pPr>
              <a:defRPr sz="2400"/>
            </a:lvl7pPr>
            <a:lvl8pPr>
              <a:defRPr sz="2400"/>
            </a:lvl8pPr>
            <a:lvl9pPr>
              <a:defRPr sz="2400"/>
            </a:lvl9pPr>
          </a:lstStyle>
          <a:p>
            <a:pPr marL="0" lvl="0" indent="0" algn="l" defTabSz="1219170" rtl="0" eaLnBrk="1" latinLnBrk="0" hangingPunct="1">
              <a:lnSpc>
                <a:spcPct val="100000"/>
              </a:lnSpc>
              <a:spcBef>
                <a:spcPts val="80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5" name="Date Placeholder 4"/>
          <p:cNvSpPr>
            <a:spLocks noGrp="1"/>
          </p:cNvSpPr>
          <p:nvPr>
            <p:ph type="dt" sz="half" idx="10"/>
          </p:nvPr>
        </p:nvSpPr>
        <p:spPr/>
        <p:txBody>
          <a:bodyPr/>
          <a:lstStyle>
            <a:lvl1pPr>
              <a:defRPr>
                <a:solidFill>
                  <a:schemeClr val="bg1"/>
                </a:solidFill>
              </a:defRPr>
            </a:lvl1pPr>
          </a:lstStyle>
          <a:p>
            <a:fld id="{B31E7DE3-02B6-4D3A-85E6-BC5AD91C8526}" type="datetimeFigureOut">
              <a:rPr lang="en-US" smtClean="0"/>
              <a:t>7/16/20</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solidFill>
                  <a:srgbClr val="000000"/>
                </a:solidFill>
              </a:rPr>
              <a:t>MAT-1901764 v2.0 | Item approved for global use.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srgbClr val="000000"/>
                </a:solidFill>
              </a:rPr>
              <a:pPr/>
              <a:t>‹#›</a:t>
            </a:fld>
            <a:endParaRPr lang="en-US">
              <a:solidFill>
                <a:srgbClr val="000000"/>
              </a:solidFill>
            </a:endParaRPr>
          </a:p>
        </p:txBody>
      </p:sp>
      <p:sp>
        <p:nvSpPr>
          <p:cNvPr id="11" name="Content Placeholder 2"/>
          <p:cNvSpPr txBox="1">
            <a:spLocks/>
          </p:cNvSpPr>
          <p:nvPr/>
        </p:nvSpPr>
        <p:spPr bwMode="auto">
          <a:xfrm>
            <a:off x="670561" y="6427471"/>
            <a:ext cx="4077308"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333">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2513882529"/>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wo Content + Header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0" y="361951"/>
            <a:ext cx="10972800" cy="914400"/>
          </a:xfrm>
        </p:spPr>
        <p:txBody>
          <a:bodyPr/>
          <a:lstStyle>
            <a:lvl1pPr>
              <a:defRPr cap="none" spc="133" baseline="0">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670560" y="2743200"/>
            <a:ext cx="5303520" cy="3474720"/>
          </a:xfrm>
        </p:spPr>
        <p:txBody>
          <a:bodyPr/>
          <a:lstStyle>
            <a:lvl1pPr>
              <a:spcBef>
                <a:spcPts val="800"/>
              </a:spcBef>
              <a:defRPr lang="en-US" sz="2400" b="1" kern="1200" smtClean="0">
                <a:solidFill>
                  <a:schemeClr val="bg1"/>
                </a:solidFill>
                <a:latin typeface="Calibri" panose="020F0502020204030204" pitchFamily="34" charset="0"/>
                <a:ea typeface="+mn-ea"/>
                <a:cs typeface="Calibri" panose="020F0502020204030204" pitchFamily="34" charset="0"/>
              </a:defRPr>
            </a:lvl1pPr>
            <a:lvl2pPr>
              <a:spcBef>
                <a:spcPts val="800"/>
              </a:spcBef>
              <a:defRPr sz="2400">
                <a:solidFill>
                  <a:schemeClr val="bg1"/>
                </a:solidFill>
              </a:defRPr>
            </a:lvl2pPr>
            <a:lvl3pPr>
              <a:spcBef>
                <a:spcPts val="800"/>
              </a:spcBef>
              <a:defRPr sz="2133">
                <a:solidFill>
                  <a:schemeClr val="bg1"/>
                </a:solidFill>
              </a:defRPr>
            </a:lvl3pPr>
            <a:lvl4pPr>
              <a:spcBef>
                <a:spcPts val="800"/>
              </a:spcBef>
              <a:defRPr sz="1867">
                <a:solidFill>
                  <a:schemeClr val="bg1"/>
                </a:solidFill>
              </a:defRPr>
            </a:lvl4pPr>
            <a:lvl5pPr>
              <a:spcBef>
                <a:spcPts val="800"/>
              </a:spcBef>
              <a:defRPr sz="1867">
                <a:solidFill>
                  <a:schemeClr val="bg1"/>
                </a:solidFill>
              </a:defRPr>
            </a:lvl5pPr>
            <a:lvl6pPr>
              <a:defRPr sz="2400"/>
            </a:lvl6pPr>
            <a:lvl7pPr>
              <a:defRPr sz="2400"/>
            </a:lvl7pPr>
            <a:lvl8pPr>
              <a:defRPr sz="2400"/>
            </a:lvl8pPr>
            <a:lvl9pPr>
              <a:defRPr sz="2400"/>
            </a:lvl9pPr>
          </a:lstStyle>
          <a:p>
            <a:pPr marL="0" lvl="0" indent="0" algn="l" defTabSz="1219170" rtl="0" eaLnBrk="1" latinLnBrk="0" hangingPunct="1">
              <a:lnSpc>
                <a:spcPct val="100000"/>
              </a:lnSpc>
              <a:spcBef>
                <a:spcPts val="800"/>
              </a:spcBef>
              <a:buFont typeface="Arial" panose="020B0604020202020204" pitchFamily="34" charset="0"/>
              <a:buNone/>
            </a:pPr>
            <a:r>
              <a:rPr lang="en-US"/>
              <a:t>Click to edit Master text styles</a:t>
            </a:r>
          </a:p>
          <a:p>
            <a:pPr marL="0" lvl="1" indent="0" algn="l" defTabSz="1219170" rtl="0" eaLnBrk="1" latinLnBrk="0" hangingPunct="1">
              <a:lnSpc>
                <a:spcPct val="100000"/>
              </a:lnSpc>
              <a:spcBef>
                <a:spcPts val="800"/>
              </a:spcBef>
              <a:buFont typeface="Arial" panose="020B0604020202020204" pitchFamily="34" charset="0"/>
              <a:buNone/>
            </a:pPr>
            <a:r>
              <a:rPr lang="en-US"/>
              <a:t>Second level</a:t>
            </a:r>
          </a:p>
          <a:p>
            <a:pPr marL="0" lvl="2" indent="0" algn="l" defTabSz="1219170" rtl="0" eaLnBrk="1" latinLnBrk="0" hangingPunct="1">
              <a:lnSpc>
                <a:spcPct val="100000"/>
              </a:lnSpc>
              <a:spcBef>
                <a:spcPts val="800"/>
              </a:spcBef>
              <a:buFont typeface="Arial" panose="020B0604020202020204" pitchFamily="34" charset="0"/>
              <a:buNone/>
            </a:pPr>
            <a:r>
              <a:rPr lang="en-US"/>
              <a:t>Third level</a:t>
            </a:r>
          </a:p>
          <a:p>
            <a:pPr marL="0" lvl="3" indent="0" algn="l" defTabSz="1219170" rtl="0" eaLnBrk="1" latinLnBrk="0" hangingPunct="1">
              <a:lnSpc>
                <a:spcPct val="100000"/>
              </a:lnSpc>
              <a:spcBef>
                <a:spcPts val="800"/>
              </a:spcBef>
              <a:buFont typeface="Arial" panose="020B0604020202020204" pitchFamily="34" charset="0"/>
              <a:buNone/>
            </a:pPr>
            <a:r>
              <a:rPr lang="en-US"/>
              <a:t>Fourth level</a:t>
            </a:r>
          </a:p>
          <a:p>
            <a:pPr marL="0" lvl="4" indent="0" algn="l" defTabSz="1219170" rtl="0" eaLnBrk="1" latinLnBrk="0" hangingPunct="1">
              <a:lnSpc>
                <a:spcPct val="100000"/>
              </a:lnSpc>
              <a:spcBef>
                <a:spcPts val="800"/>
              </a:spcBef>
              <a:buFont typeface="Arial" panose="020B0604020202020204" pitchFamily="34" charset="0"/>
              <a:buNone/>
            </a:pPr>
            <a:r>
              <a:rPr lang="en-US"/>
              <a:t>Fifth level</a:t>
            </a:r>
          </a:p>
        </p:txBody>
      </p:sp>
      <p:sp>
        <p:nvSpPr>
          <p:cNvPr id="4" name="Content Placeholder 3"/>
          <p:cNvSpPr>
            <a:spLocks noGrp="1"/>
          </p:cNvSpPr>
          <p:nvPr>
            <p:ph sz="half" idx="2"/>
          </p:nvPr>
        </p:nvSpPr>
        <p:spPr>
          <a:xfrm>
            <a:off x="6339840" y="2743200"/>
            <a:ext cx="5303520" cy="3474720"/>
          </a:xfrm>
        </p:spPr>
        <p:txBody>
          <a:bodyPr/>
          <a:lstStyle>
            <a:lvl1pPr>
              <a:spcBef>
                <a:spcPts val="800"/>
              </a:spcBef>
              <a:defRPr lang="en-US" sz="2400" b="1" kern="1200" smtClean="0">
                <a:solidFill>
                  <a:schemeClr val="bg1"/>
                </a:solidFill>
                <a:latin typeface="Calibri" panose="020F0502020204030204" pitchFamily="34" charset="0"/>
                <a:ea typeface="+mn-ea"/>
                <a:cs typeface="Calibri" panose="020F0502020204030204" pitchFamily="34" charset="0"/>
              </a:defRPr>
            </a:lvl1pPr>
            <a:lvl2pPr>
              <a:spcBef>
                <a:spcPts val="800"/>
              </a:spcBef>
              <a:defRPr sz="2400">
                <a:solidFill>
                  <a:schemeClr val="bg1"/>
                </a:solidFill>
              </a:defRPr>
            </a:lvl2pPr>
            <a:lvl3pPr>
              <a:spcBef>
                <a:spcPts val="800"/>
              </a:spcBef>
              <a:defRPr sz="2133">
                <a:solidFill>
                  <a:schemeClr val="bg1"/>
                </a:solidFill>
              </a:defRPr>
            </a:lvl3pPr>
            <a:lvl4pPr>
              <a:spcBef>
                <a:spcPts val="800"/>
              </a:spcBef>
              <a:defRPr sz="1867">
                <a:solidFill>
                  <a:schemeClr val="bg1"/>
                </a:solidFill>
              </a:defRPr>
            </a:lvl4pPr>
            <a:lvl5pPr>
              <a:spcBef>
                <a:spcPts val="800"/>
              </a:spcBef>
              <a:defRPr sz="1867">
                <a:solidFill>
                  <a:schemeClr val="bg1"/>
                </a:solidFill>
              </a:defRPr>
            </a:lvl5pPr>
            <a:lvl6pPr>
              <a:defRPr sz="2400"/>
            </a:lvl6pPr>
            <a:lvl7pPr>
              <a:defRPr sz="2400"/>
            </a:lvl7pPr>
            <a:lvl8pPr>
              <a:defRPr sz="2400"/>
            </a:lvl8pPr>
            <a:lvl9pPr>
              <a:defRPr sz="2400"/>
            </a:lvl9pPr>
          </a:lstStyle>
          <a:p>
            <a:pPr marL="0" lvl="0" indent="0" algn="l" defTabSz="1219170" rtl="0" eaLnBrk="1" latinLnBrk="0" hangingPunct="1">
              <a:lnSpc>
                <a:spcPct val="100000"/>
              </a:lnSpc>
              <a:spcBef>
                <a:spcPts val="800"/>
              </a:spcBef>
              <a:buFont typeface="Arial" panose="020B0604020202020204" pitchFamily="34" charset="0"/>
              <a:buNone/>
            </a:pPr>
            <a:r>
              <a:rPr lang="en-US"/>
              <a:t>Click to edit Master text styles</a:t>
            </a:r>
          </a:p>
          <a:p>
            <a:pPr marL="0" lvl="1" indent="0" algn="l" defTabSz="1219170" rtl="0" eaLnBrk="1" latinLnBrk="0" hangingPunct="1">
              <a:lnSpc>
                <a:spcPct val="100000"/>
              </a:lnSpc>
              <a:spcBef>
                <a:spcPts val="800"/>
              </a:spcBef>
              <a:buFont typeface="Arial" panose="020B0604020202020204" pitchFamily="34" charset="0"/>
              <a:buNone/>
            </a:pPr>
            <a:r>
              <a:rPr lang="en-US"/>
              <a:t>Second level</a:t>
            </a:r>
          </a:p>
          <a:p>
            <a:pPr marL="0" lvl="2" indent="0" algn="l" defTabSz="1219170" rtl="0" eaLnBrk="1" latinLnBrk="0" hangingPunct="1">
              <a:lnSpc>
                <a:spcPct val="100000"/>
              </a:lnSpc>
              <a:spcBef>
                <a:spcPts val="800"/>
              </a:spcBef>
              <a:buFont typeface="Arial" panose="020B0604020202020204" pitchFamily="34" charset="0"/>
              <a:buNone/>
            </a:pPr>
            <a:r>
              <a:rPr lang="en-US"/>
              <a:t>Third level</a:t>
            </a:r>
          </a:p>
          <a:p>
            <a:pPr marL="0" lvl="3" indent="0" algn="l" defTabSz="1219170" rtl="0" eaLnBrk="1" latinLnBrk="0" hangingPunct="1">
              <a:lnSpc>
                <a:spcPct val="100000"/>
              </a:lnSpc>
              <a:spcBef>
                <a:spcPts val="800"/>
              </a:spcBef>
              <a:buFont typeface="Arial" panose="020B0604020202020204" pitchFamily="34" charset="0"/>
              <a:buNone/>
            </a:pPr>
            <a:r>
              <a:rPr lang="en-US"/>
              <a:t>Fourth level</a:t>
            </a:r>
          </a:p>
          <a:p>
            <a:pPr marL="0" lvl="4" indent="0" algn="l" defTabSz="1219170" rtl="0" eaLnBrk="1" latinLnBrk="0" hangingPunct="1">
              <a:lnSpc>
                <a:spcPct val="100000"/>
              </a:lnSpc>
              <a:spcBef>
                <a:spcPts val="800"/>
              </a:spcBef>
              <a:buFont typeface="Arial" panose="020B0604020202020204" pitchFamily="34" charset="0"/>
              <a:buNone/>
            </a:pPr>
            <a:r>
              <a:rPr lang="en-US"/>
              <a:t>Fifth level</a:t>
            </a:r>
          </a:p>
        </p:txBody>
      </p:sp>
      <p:sp>
        <p:nvSpPr>
          <p:cNvPr id="5" name="Date Placeholder 4"/>
          <p:cNvSpPr>
            <a:spLocks noGrp="1"/>
          </p:cNvSpPr>
          <p:nvPr>
            <p:ph type="dt" sz="half" idx="10"/>
          </p:nvPr>
        </p:nvSpPr>
        <p:spPr/>
        <p:txBody>
          <a:bodyPr/>
          <a:lstStyle>
            <a:lvl1pPr>
              <a:defRPr>
                <a:solidFill>
                  <a:schemeClr val="bg1"/>
                </a:solidFill>
              </a:defRPr>
            </a:lvl1pPr>
          </a:lstStyle>
          <a:p>
            <a:fld id="{B31E7DE3-02B6-4D3A-85E6-BC5AD91C8526}" type="datetimeFigureOut">
              <a:rPr lang="en-US" smtClean="0"/>
              <a:t>7/16/20</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solidFill>
                  <a:srgbClr val="000000"/>
                </a:solidFill>
              </a:rPr>
              <a:t>MAT-1901764 v2.0 | Item approved for global use.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srgbClr val="000000"/>
                </a:solidFill>
              </a:rPr>
              <a:pPr/>
              <a:t>‹#›</a:t>
            </a:fld>
            <a:endParaRPr lang="en-US">
              <a:solidFill>
                <a:srgbClr val="000000"/>
              </a:solidFill>
            </a:endParaRPr>
          </a:p>
        </p:txBody>
      </p:sp>
      <p:sp>
        <p:nvSpPr>
          <p:cNvPr id="10" name="Text Placeholder 9"/>
          <p:cNvSpPr>
            <a:spLocks noGrp="1"/>
          </p:cNvSpPr>
          <p:nvPr>
            <p:ph type="body" sz="quarter" idx="14"/>
          </p:nvPr>
        </p:nvSpPr>
        <p:spPr>
          <a:xfrm>
            <a:off x="670560" y="1463040"/>
            <a:ext cx="10972800" cy="1097280"/>
          </a:xfrm>
        </p:spPr>
        <p:txBody>
          <a:bodyPr/>
          <a:lstStyle>
            <a:lvl1pPr>
              <a:defRPr sz="2667" b="0">
                <a:solidFill>
                  <a:schemeClr val="bg1"/>
                </a:solidFill>
                <a:latin typeface="+mn-lt"/>
              </a:defRPr>
            </a:lvl1pPr>
          </a:lstStyle>
          <a:p>
            <a:pPr lvl="0"/>
            <a:r>
              <a:rPr lang="en-US"/>
              <a:t>Click to edit Master text styles</a:t>
            </a:r>
          </a:p>
        </p:txBody>
      </p:sp>
      <p:sp>
        <p:nvSpPr>
          <p:cNvPr id="12" name="Content Placeholder 2"/>
          <p:cNvSpPr txBox="1">
            <a:spLocks/>
          </p:cNvSpPr>
          <p:nvPr/>
        </p:nvSpPr>
        <p:spPr bwMode="auto">
          <a:xfrm>
            <a:off x="670561" y="6427471"/>
            <a:ext cx="4077308"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333">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134549473"/>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_Text with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6096000" y="0"/>
            <a:ext cx="6096000" cy="6858000"/>
          </a:xfrm>
          <a:solidFill>
            <a:schemeClr val="accent3"/>
          </a:solidFill>
          <a:ln>
            <a:noFill/>
          </a:ln>
          <a:effectLst/>
        </p:spPr>
        <p:txBody>
          <a:bodyPr lIns="365760" rIns="365760" anchor="ctr" anchorCtr="1"/>
          <a:lstStyle>
            <a:lvl1pPr algn="ctr">
              <a:defRPr sz="3200" b="0" baseline="0">
                <a:solidFill>
                  <a:schemeClr val="tx2"/>
                </a:solidFill>
                <a:latin typeface="+mn-lt"/>
              </a:defRPr>
            </a:lvl1pPr>
          </a:lstStyle>
          <a:p>
            <a:r>
              <a:rPr lang="en-US"/>
              <a:t>Insert an image within </a:t>
            </a:r>
            <a:br>
              <a:rPr lang="en-US"/>
            </a:br>
            <a:r>
              <a:rPr lang="en-US"/>
              <a:t>this placeholder or add a typographic callout</a:t>
            </a:r>
          </a:p>
        </p:txBody>
      </p:sp>
      <p:sp>
        <p:nvSpPr>
          <p:cNvPr id="2" name="Title 1"/>
          <p:cNvSpPr>
            <a:spLocks noGrp="1"/>
          </p:cNvSpPr>
          <p:nvPr>
            <p:ph type="title" hasCustomPrompt="1"/>
          </p:nvPr>
        </p:nvSpPr>
        <p:spPr>
          <a:xfrm>
            <a:off x="670560" y="361951"/>
            <a:ext cx="5299456" cy="914400"/>
          </a:xfrm>
        </p:spPr>
        <p:txBody>
          <a:bodyPr rIns="182880"/>
          <a:lstStyle>
            <a:lvl1pPr>
              <a:defRPr cap="none" baseline="0">
                <a:solidFill>
                  <a:schemeClr val="bg1"/>
                </a:solidFill>
              </a:defRPr>
            </a:lvl1pPr>
          </a:lstStyle>
          <a:p>
            <a:r>
              <a:rPr lang="en-US"/>
              <a:t>Click to edit master title</a:t>
            </a:r>
          </a:p>
        </p:txBody>
      </p:sp>
      <p:sp>
        <p:nvSpPr>
          <p:cNvPr id="3" name="Content Placeholder 2"/>
          <p:cNvSpPr>
            <a:spLocks noGrp="1"/>
          </p:cNvSpPr>
          <p:nvPr>
            <p:ph sz="half" idx="1" hasCustomPrompt="1"/>
          </p:nvPr>
        </p:nvSpPr>
        <p:spPr>
          <a:xfrm>
            <a:off x="670560" y="1463040"/>
            <a:ext cx="5303520" cy="4617720"/>
          </a:xfrm>
        </p:spPr>
        <p:txBody>
          <a:bodyPr rIns="182880"/>
          <a:lstStyle>
            <a:lvl1pPr>
              <a:spcBef>
                <a:spcPts val="4000"/>
              </a:spcBef>
              <a:defRPr lang="en-US" sz="2400" b="1" kern="1200" smtClean="0">
                <a:solidFill>
                  <a:schemeClr val="bg1"/>
                </a:solidFill>
                <a:latin typeface="Calibri" panose="020F0502020204030204" pitchFamily="34" charset="0"/>
                <a:ea typeface="+mn-ea"/>
                <a:cs typeface="Calibri" panose="020F0502020204030204" pitchFamily="34" charset="0"/>
              </a:defRPr>
            </a:lvl1pPr>
            <a:lvl2pPr>
              <a:defRPr sz="2400">
                <a:solidFill>
                  <a:schemeClr val="bg1"/>
                </a:solidFill>
              </a:defRPr>
            </a:lvl2pPr>
            <a:lvl3pPr>
              <a:defRPr sz="2133">
                <a:solidFill>
                  <a:schemeClr val="bg1"/>
                </a:solidFill>
              </a:defRPr>
            </a:lvl3pPr>
            <a:lvl4pPr>
              <a:defRPr sz="1867">
                <a:solidFill>
                  <a:schemeClr val="bg1"/>
                </a:solidFill>
              </a:defRPr>
            </a:lvl4pPr>
            <a:lvl5pPr>
              <a:defRPr sz="1867">
                <a:solidFill>
                  <a:schemeClr val="bg1"/>
                </a:solidFill>
              </a:defRPr>
            </a:lvl5pPr>
            <a:lvl6pPr>
              <a:defRPr sz="2400"/>
            </a:lvl6pPr>
            <a:lvl7pPr>
              <a:defRPr sz="2400"/>
            </a:lvl7pPr>
            <a:lvl8pPr>
              <a:defRPr sz="2400"/>
            </a:lvl8pPr>
            <a:lvl9pPr>
              <a:defRPr sz="2400"/>
            </a:lvl9pPr>
          </a:lstStyle>
          <a:p>
            <a:pPr marL="0" lvl="0" indent="0" algn="l" defTabSz="1219170" rtl="0" eaLnBrk="1" latinLnBrk="0" hangingPunct="1">
              <a:lnSpc>
                <a:spcPct val="100000"/>
              </a:lnSpc>
              <a:spcBef>
                <a:spcPts val="800"/>
              </a:spcBef>
              <a:buFont typeface="Arial" panose="020B0604020202020204" pitchFamily="34" charset="0"/>
              <a:buNone/>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z="1333">
                <a:solidFill>
                  <a:schemeClr val="bg1"/>
                </a:solidFill>
                <a:latin typeface="Calibri" panose="020F0502020204030204" pitchFamily="34" charset="0"/>
                <a:cs typeface="Calibri" panose="020F0502020204030204" pitchFamily="34" charset="0"/>
              </a:defRPr>
            </a:lvl1pPr>
          </a:lstStyle>
          <a:p>
            <a:fld id="{B31E7DE3-02B6-4D3A-85E6-BC5AD91C8526}" type="datetimeFigureOut">
              <a:rPr lang="en-US" smtClean="0"/>
              <a:t>7/16/20</a:t>
            </a:fld>
            <a:endParaRPr lang="en-US"/>
          </a:p>
        </p:txBody>
      </p:sp>
      <p:sp>
        <p:nvSpPr>
          <p:cNvPr id="6" name="Footer Placeholder 5"/>
          <p:cNvSpPr>
            <a:spLocks noGrp="1"/>
          </p:cNvSpPr>
          <p:nvPr>
            <p:ph type="ftr" sz="quarter" idx="11"/>
          </p:nvPr>
        </p:nvSpPr>
        <p:spPr/>
        <p:txBody>
          <a:bodyPr/>
          <a:lstStyle>
            <a:lvl1pPr>
              <a:defRPr sz="1333">
                <a:solidFill>
                  <a:schemeClr val="bg1"/>
                </a:solidFill>
                <a:latin typeface="Calibri" panose="020F0502020204030204" pitchFamily="34" charset="0"/>
                <a:cs typeface="Calibri" panose="020F0502020204030204" pitchFamily="34" charset="0"/>
              </a:defRPr>
            </a:lvl1pPr>
          </a:lstStyle>
          <a:p>
            <a:r>
              <a:rPr lang="en-US">
                <a:solidFill>
                  <a:srgbClr val="000000"/>
                </a:solidFill>
              </a:rPr>
              <a:t>MAT-1901764 v2.0 | Item approved for global use.</a:t>
            </a:r>
          </a:p>
        </p:txBody>
      </p:sp>
      <p:sp>
        <p:nvSpPr>
          <p:cNvPr id="7" name="Slide Number Placeholder 6"/>
          <p:cNvSpPr>
            <a:spLocks noGrp="1"/>
          </p:cNvSpPr>
          <p:nvPr>
            <p:ph type="sldNum" sz="quarter" idx="12"/>
          </p:nvPr>
        </p:nvSpPr>
        <p:spPr/>
        <p:txBody>
          <a:bodyPr/>
          <a:lstStyle>
            <a:lvl1pPr>
              <a:defRPr sz="1333">
                <a:solidFill>
                  <a:schemeClr val="bg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a:solidFill>
                <a:srgbClr val="000000"/>
              </a:solidFill>
            </a:endParaRPr>
          </a:p>
        </p:txBody>
      </p:sp>
      <p:sp>
        <p:nvSpPr>
          <p:cNvPr id="12" name="Content Placeholder 2"/>
          <p:cNvSpPr txBox="1">
            <a:spLocks/>
          </p:cNvSpPr>
          <p:nvPr/>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a:solidFill>
                  <a:schemeClr val="bg1"/>
                </a:solidFill>
                <a:latin typeface="Calibri" panose="020F0502020204030204" pitchFamily="34" charset="0"/>
                <a:cs typeface="Calibri" panose="020F0502020204030204" pitchFamily="34" charset="0"/>
              </a:rPr>
              <a:t>Abbott Confidential. Internal use only. Not to be reproduced, distributed or excerpted. </a:t>
            </a:r>
          </a:p>
        </p:txBody>
      </p:sp>
    </p:spTree>
    <p:extLst>
      <p:ext uri="{BB962C8B-B14F-4D97-AF65-F5344CB8AC3E}">
        <p14:creationId xmlns:p14="http://schemas.microsoft.com/office/powerpoint/2010/main" val="308945732"/>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5_Text with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6096000" y="0"/>
            <a:ext cx="6096000" cy="6858000"/>
          </a:xfrm>
          <a:solidFill>
            <a:schemeClr val="accent5"/>
          </a:solidFill>
          <a:ln>
            <a:noFill/>
          </a:ln>
          <a:effectLst/>
        </p:spPr>
        <p:txBody>
          <a:bodyPr lIns="365760" rIns="365760" anchor="ctr" anchorCtr="1"/>
          <a:lstStyle>
            <a:lvl1pPr algn="ctr">
              <a:defRPr sz="3200" b="0" baseline="0">
                <a:solidFill>
                  <a:schemeClr val="bg1"/>
                </a:solidFill>
                <a:latin typeface="+mn-lt"/>
              </a:defRPr>
            </a:lvl1pPr>
          </a:lstStyle>
          <a:p>
            <a:r>
              <a:rPr lang="en-US"/>
              <a:t>Insert an image within </a:t>
            </a:r>
            <a:br>
              <a:rPr lang="en-US"/>
            </a:br>
            <a:r>
              <a:rPr lang="en-US"/>
              <a:t>this placeholder or add a typographic callout</a:t>
            </a:r>
          </a:p>
        </p:txBody>
      </p:sp>
      <p:sp>
        <p:nvSpPr>
          <p:cNvPr id="2" name="Title 1"/>
          <p:cNvSpPr>
            <a:spLocks noGrp="1"/>
          </p:cNvSpPr>
          <p:nvPr>
            <p:ph type="title" hasCustomPrompt="1"/>
          </p:nvPr>
        </p:nvSpPr>
        <p:spPr>
          <a:xfrm>
            <a:off x="670560" y="361951"/>
            <a:ext cx="5299456" cy="914400"/>
          </a:xfrm>
        </p:spPr>
        <p:txBody>
          <a:bodyPr rIns="182880"/>
          <a:lstStyle>
            <a:lvl1pPr>
              <a:defRPr cap="none" baseline="0">
                <a:solidFill>
                  <a:schemeClr val="bg1"/>
                </a:solidFill>
              </a:defRPr>
            </a:lvl1pPr>
          </a:lstStyle>
          <a:p>
            <a:r>
              <a:rPr lang="en-US"/>
              <a:t>Click to edit master title</a:t>
            </a:r>
          </a:p>
        </p:txBody>
      </p:sp>
      <p:sp>
        <p:nvSpPr>
          <p:cNvPr id="3" name="Content Placeholder 2"/>
          <p:cNvSpPr>
            <a:spLocks noGrp="1"/>
          </p:cNvSpPr>
          <p:nvPr>
            <p:ph sz="half" idx="1" hasCustomPrompt="1"/>
          </p:nvPr>
        </p:nvSpPr>
        <p:spPr>
          <a:xfrm>
            <a:off x="670560" y="1463040"/>
            <a:ext cx="5303520" cy="4617720"/>
          </a:xfrm>
        </p:spPr>
        <p:txBody>
          <a:bodyPr rIns="182880"/>
          <a:lstStyle>
            <a:lvl1pPr>
              <a:spcBef>
                <a:spcPts val="4000"/>
              </a:spcBef>
              <a:defRPr lang="en-US" sz="2400" b="1" kern="1200" smtClean="0">
                <a:solidFill>
                  <a:schemeClr val="bg1"/>
                </a:solidFill>
                <a:latin typeface="Calibri" panose="020F0502020204030204" pitchFamily="34" charset="0"/>
                <a:ea typeface="+mn-ea"/>
                <a:cs typeface="Calibri" panose="020F0502020204030204" pitchFamily="34" charset="0"/>
              </a:defRPr>
            </a:lvl1pPr>
            <a:lvl2pPr>
              <a:defRPr sz="2400">
                <a:solidFill>
                  <a:schemeClr val="bg1"/>
                </a:solidFill>
              </a:defRPr>
            </a:lvl2pPr>
            <a:lvl3pPr>
              <a:defRPr sz="2133">
                <a:solidFill>
                  <a:schemeClr val="bg1"/>
                </a:solidFill>
              </a:defRPr>
            </a:lvl3pPr>
            <a:lvl4pPr>
              <a:defRPr sz="1867">
                <a:solidFill>
                  <a:schemeClr val="bg1"/>
                </a:solidFill>
              </a:defRPr>
            </a:lvl4pPr>
            <a:lvl5pPr>
              <a:defRPr sz="1867">
                <a:solidFill>
                  <a:schemeClr val="bg1"/>
                </a:solidFill>
              </a:defRPr>
            </a:lvl5pPr>
            <a:lvl6pPr>
              <a:defRPr sz="2400"/>
            </a:lvl6pPr>
            <a:lvl7pPr>
              <a:defRPr sz="2400"/>
            </a:lvl7pPr>
            <a:lvl8pPr>
              <a:defRPr sz="2400"/>
            </a:lvl8pPr>
            <a:lvl9pPr>
              <a:defRPr sz="2400"/>
            </a:lvl9pPr>
          </a:lstStyle>
          <a:p>
            <a:pPr marL="0" lvl="0" indent="0" algn="l" defTabSz="1219170" rtl="0" eaLnBrk="1" latinLnBrk="0" hangingPunct="1">
              <a:lnSpc>
                <a:spcPct val="100000"/>
              </a:lnSpc>
              <a:spcBef>
                <a:spcPts val="800"/>
              </a:spcBef>
              <a:buFont typeface="Arial" panose="020B0604020202020204" pitchFamily="34" charset="0"/>
              <a:buNone/>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chemeClr val="bg1"/>
                </a:solidFill>
              </a:defRPr>
            </a:lvl1pPr>
          </a:lstStyle>
          <a:p>
            <a:fld id="{B31E7DE3-02B6-4D3A-85E6-BC5AD91C8526}" type="datetimeFigureOut">
              <a:rPr lang="en-US" smtClean="0"/>
              <a:t>7/16/20</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solidFill>
                  <a:srgbClr val="000000"/>
                </a:solidFill>
              </a:rPr>
              <a:t>MAT-1901764 v2.0 | Item approved for global use.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srgbClr val="000000"/>
                </a:solidFill>
              </a:rPr>
              <a:pPr/>
              <a:t>‹#›</a:t>
            </a:fld>
            <a:endParaRPr lang="en-US">
              <a:solidFill>
                <a:srgbClr val="000000"/>
              </a:solidFill>
            </a:endParaRPr>
          </a:p>
        </p:txBody>
      </p:sp>
      <p:sp>
        <p:nvSpPr>
          <p:cNvPr id="12" name="Content Placeholder 2"/>
          <p:cNvSpPr txBox="1">
            <a:spLocks/>
          </p:cNvSpPr>
          <p:nvPr/>
        </p:nvSpPr>
        <p:spPr bwMode="gray">
          <a:xfrm>
            <a:off x="670561" y="6427471"/>
            <a:ext cx="4077308"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333">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3035767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6_Text with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6096000" y="0"/>
            <a:ext cx="6096000" cy="6858000"/>
          </a:xfrm>
          <a:solidFill>
            <a:schemeClr val="accent2"/>
          </a:solidFill>
          <a:ln>
            <a:noFill/>
          </a:ln>
          <a:effectLst/>
        </p:spPr>
        <p:txBody>
          <a:bodyPr lIns="365760" rIns="365760" anchor="ctr" anchorCtr="1"/>
          <a:lstStyle>
            <a:lvl1pPr algn="ctr">
              <a:defRPr sz="3200" b="0" baseline="0">
                <a:solidFill>
                  <a:schemeClr val="bg1"/>
                </a:solidFill>
                <a:latin typeface="+mn-lt"/>
              </a:defRPr>
            </a:lvl1pPr>
          </a:lstStyle>
          <a:p>
            <a:r>
              <a:rPr lang="en-US"/>
              <a:t>Insert an image within </a:t>
            </a:r>
            <a:br>
              <a:rPr lang="en-US"/>
            </a:br>
            <a:r>
              <a:rPr lang="en-US"/>
              <a:t>this placeholder or add a typographic callout</a:t>
            </a:r>
          </a:p>
        </p:txBody>
      </p:sp>
      <p:sp>
        <p:nvSpPr>
          <p:cNvPr id="2" name="Title 1"/>
          <p:cNvSpPr>
            <a:spLocks noGrp="1"/>
          </p:cNvSpPr>
          <p:nvPr>
            <p:ph type="title" hasCustomPrompt="1"/>
          </p:nvPr>
        </p:nvSpPr>
        <p:spPr>
          <a:xfrm>
            <a:off x="670560" y="361951"/>
            <a:ext cx="5299456" cy="914400"/>
          </a:xfrm>
        </p:spPr>
        <p:txBody>
          <a:bodyPr rIns="182880"/>
          <a:lstStyle>
            <a:lvl1pPr>
              <a:defRPr cap="none" baseline="0">
                <a:solidFill>
                  <a:schemeClr val="bg1"/>
                </a:solidFill>
              </a:defRPr>
            </a:lvl1pPr>
          </a:lstStyle>
          <a:p>
            <a:r>
              <a:rPr lang="en-US"/>
              <a:t>Click to edit master title</a:t>
            </a:r>
          </a:p>
        </p:txBody>
      </p:sp>
      <p:sp>
        <p:nvSpPr>
          <p:cNvPr id="3" name="Content Placeholder 2"/>
          <p:cNvSpPr>
            <a:spLocks noGrp="1"/>
          </p:cNvSpPr>
          <p:nvPr>
            <p:ph sz="half" idx="1" hasCustomPrompt="1"/>
          </p:nvPr>
        </p:nvSpPr>
        <p:spPr>
          <a:xfrm>
            <a:off x="670560" y="1463040"/>
            <a:ext cx="5303520" cy="4617720"/>
          </a:xfrm>
        </p:spPr>
        <p:txBody>
          <a:bodyPr rIns="182880"/>
          <a:lstStyle>
            <a:lvl1pPr>
              <a:spcBef>
                <a:spcPts val="4000"/>
              </a:spcBef>
              <a:defRPr lang="en-US" sz="2400" b="1" kern="1200" smtClean="0">
                <a:solidFill>
                  <a:schemeClr val="bg1"/>
                </a:solidFill>
                <a:latin typeface="Calibri" panose="020F0502020204030204" pitchFamily="34" charset="0"/>
                <a:ea typeface="+mn-ea"/>
                <a:cs typeface="Calibri" panose="020F0502020204030204" pitchFamily="34" charset="0"/>
              </a:defRPr>
            </a:lvl1pPr>
            <a:lvl2pPr>
              <a:defRPr sz="2400">
                <a:solidFill>
                  <a:schemeClr val="bg1"/>
                </a:solidFill>
              </a:defRPr>
            </a:lvl2pPr>
            <a:lvl3pPr>
              <a:defRPr sz="2133">
                <a:solidFill>
                  <a:schemeClr val="bg1"/>
                </a:solidFill>
              </a:defRPr>
            </a:lvl3pPr>
            <a:lvl4pPr>
              <a:defRPr sz="1867">
                <a:solidFill>
                  <a:schemeClr val="bg1"/>
                </a:solidFill>
              </a:defRPr>
            </a:lvl4pPr>
            <a:lvl5pPr>
              <a:defRPr sz="1867">
                <a:solidFill>
                  <a:schemeClr val="bg1"/>
                </a:solidFill>
              </a:defRPr>
            </a:lvl5pPr>
            <a:lvl6pPr>
              <a:defRPr sz="2400"/>
            </a:lvl6pPr>
            <a:lvl7pPr>
              <a:defRPr sz="2400"/>
            </a:lvl7pPr>
            <a:lvl8pPr>
              <a:defRPr sz="2400"/>
            </a:lvl8pPr>
            <a:lvl9pPr>
              <a:defRPr sz="2400"/>
            </a:lvl9pPr>
          </a:lstStyle>
          <a:p>
            <a:pPr marL="0" lvl="0" indent="0" algn="l" defTabSz="1219170" rtl="0" eaLnBrk="1" latinLnBrk="0" hangingPunct="1">
              <a:lnSpc>
                <a:spcPct val="100000"/>
              </a:lnSpc>
              <a:spcBef>
                <a:spcPts val="800"/>
              </a:spcBef>
              <a:buFont typeface="Arial" panose="020B0604020202020204" pitchFamily="34" charset="0"/>
              <a:buNone/>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chemeClr val="bg1"/>
                </a:solidFill>
              </a:defRPr>
            </a:lvl1pPr>
          </a:lstStyle>
          <a:p>
            <a:fld id="{B31E7DE3-02B6-4D3A-85E6-BC5AD91C8526}" type="datetimeFigureOut">
              <a:rPr lang="en-US" smtClean="0"/>
              <a:t>7/16/20</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solidFill>
                  <a:srgbClr val="000000"/>
                </a:solidFill>
              </a:rPr>
              <a:t>MAT-1901764 v2.0 | Item approved for global use.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srgbClr val="000000"/>
                </a:solidFill>
              </a:rPr>
              <a:pPr/>
              <a:t>‹#›</a:t>
            </a:fld>
            <a:endParaRPr lang="en-US">
              <a:solidFill>
                <a:srgbClr val="000000"/>
              </a:solidFill>
            </a:endParaRPr>
          </a:p>
        </p:txBody>
      </p:sp>
      <p:sp>
        <p:nvSpPr>
          <p:cNvPr id="12" name="Content Placeholder 2"/>
          <p:cNvSpPr txBox="1">
            <a:spLocks/>
          </p:cNvSpPr>
          <p:nvPr/>
        </p:nvSpPr>
        <p:spPr bwMode="gray">
          <a:xfrm>
            <a:off x="670561" y="6427471"/>
            <a:ext cx="4077308"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333">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2427057005"/>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7_Text with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6096000" y="0"/>
            <a:ext cx="6096000" cy="6858000"/>
          </a:xfrm>
          <a:solidFill>
            <a:schemeClr val="accent4"/>
          </a:solidFill>
          <a:ln>
            <a:noFill/>
          </a:ln>
          <a:effectLst/>
        </p:spPr>
        <p:txBody>
          <a:bodyPr lIns="365760" rIns="365760" anchor="ctr" anchorCtr="1"/>
          <a:lstStyle>
            <a:lvl1pPr algn="ctr">
              <a:defRPr sz="3200" b="0" baseline="0">
                <a:solidFill>
                  <a:schemeClr val="tx2"/>
                </a:solidFill>
                <a:latin typeface="+mn-lt"/>
              </a:defRPr>
            </a:lvl1pPr>
          </a:lstStyle>
          <a:p>
            <a:r>
              <a:rPr lang="en-US"/>
              <a:t>Insert an image within </a:t>
            </a:r>
            <a:br>
              <a:rPr lang="en-US"/>
            </a:br>
            <a:r>
              <a:rPr lang="en-US"/>
              <a:t>this placeholder or add a typographic callout</a:t>
            </a:r>
          </a:p>
        </p:txBody>
      </p:sp>
      <p:sp>
        <p:nvSpPr>
          <p:cNvPr id="2" name="Title 1"/>
          <p:cNvSpPr>
            <a:spLocks noGrp="1"/>
          </p:cNvSpPr>
          <p:nvPr>
            <p:ph type="title" hasCustomPrompt="1"/>
          </p:nvPr>
        </p:nvSpPr>
        <p:spPr>
          <a:xfrm>
            <a:off x="670560" y="361951"/>
            <a:ext cx="5299456" cy="914400"/>
          </a:xfrm>
        </p:spPr>
        <p:txBody>
          <a:bodyPr rIns="182880"/>
          <a:lstStyle>
            <a:lvl1pPr>
              <a:defRPr cap="none" baseline="0">
                <a:solidFill>
                  <a:schemeClr val="bg1"/>
                </a:solidFill>
              </a:defRPr>
            </a:lvl1pPr>
          </a:lstStyle>
          <a:p>
            <a:r>
              <a:rPr lang="en-US"/>
              <a:t>Click to edit master title</a:t>
            </a:r>
          </a:p>
        </p:txBody>
      </p:sp>
      <p:sp>
        <p:nvSpPr>
          <p:cNvPr id="3" name="Content Placeholder 2"/>
          <p:cNvSpPr>
            <a:spLocks noGrp="1"/>
          </p:cNvSpPr>
          <p:nvPr>
            <p:ph sz="half" idx="1" hasCustomPrompt="1"/>
          </p:nvPr>
        </p:nvSpPr>
        <p:spPr>
          <a:xfrm>
            <a:off x="670560" y="1463040"/>
            <a:ext cx="5303520" cy="4617720"/>
          </a:xfrm>
        </p:spPr>
        <p:txBody>
          <a:bodyPr rIns="182880"/>
          <a:lstStyle>
            <a:lvl1pPr>
              <a:spcBef>
                <a:spcPts val="4000"/>
              </a:spcBef>
              <a:defRPr lang="en-US" sz="2400" b="1" kern="1200" smtClean="0">
                <a:solidFill>
                  <a:schemeClr val="bg1"/>
                </a:solidFill>
                <a:latin typeface="Calibri" panose="020F0502020204030204" pitchFamily="34" charset="0"/>
                <a:ea typeface="+mn-ea"/>
                <a:cs typeface="Calibri" panose="020F0502020204030204" pitchFamily="34" charset="0"/>
              </a:defRPr>
            </a:lvl1pPr>
            <a:lvl2pPr>
              <a:defRPr sz="2400">
                <a:solidFill>
                  <a:schemeClr val="bg1"/>
                </a:solidFill>
              </a:defRPr>
            </a:lvl2pPr>
            <a:lvl3pPr>
              <a:defRPr sz="2133">
                <a:solidFill>
                  <a:schemeClr val="bg1"/>
                </a:solidFill>
              </a:defRPr>
            </a:lvl3pPr>
            <a:lvl4pPr>
              <a:defRPr sz="1867">
                <a:solidFill>
                  <a:schemeClr val="bg1"/>
                </a:solidFill>
              </a:defRPr>
            </a:lvl4pPr>
            <a:lvl5pPr>
              <a:defRPr sz="1867">
                <a:solidFill>
                  <a:schemeClr val="bg1"/>
                </a:solidFill>
              </a:defRPr>
            </a:lvl5pPr>
            <a:lvl6pPr>
              <a:defRPr sz="2400"/>
            </a:lvl6pPr>
            <a:lvl7pPr>
              <a:defRPr sz="2400"/>
            </a:lvl7pPr>
            <a:lvl8pPr>
              <a:defRPr sz="2400"/>
            </a:lvl8pPr>
            <a:lvl9pPr>
              <a:defRPr sz="2400"/>
            </a:lvl9pPr>
          </a:lstStyle>
          <a:p>
            <a:pPr marL="0" lvl="0" indent="0" algn="l" defTabSz="1219170" rtl="0" eaLnBrk="1" latinLnBrk="0" hangingPunct="1">
              <a:lnSpc>
                <a:spcPct val="100000"/>
              </a:lnSpc>
              <a:spcBef>
                <a:spcPts val="800"/>
              </a:spcBef>
              <a:buFont typeface="Arial" panose="020B0604020202020204" pitchFamily="34" charset="0"/>
              <a:buNone/>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chemeClr val="bg1"/>
                </a:solidFill>
              </a:defRPr>
            </a:lvl1pPr>
          </a:lstStyle>
          <a:p>
            <a:fld id="{B31E7DE3-02B6-4D3A-85E6-BC5AD91C8526}" type="datetimeFigureOut">
              <a:rPr lang="en-US" smtClean="0"/>
              <a:t>7/16/20</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solidFill>
                  <a:srgbClr val="000000"/>
                </a:solidFill>
              </a:rPr>
              <a:t>MAT-1901764 v2.0 | Item approved for global use.</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srgbClr val="000000"/>
                </a:solidFill>
              </a:rPr>
              <a:pPr/>
              <a:t>‹#›</a:t>
            </a:fld>
            <a:endParaRPr lang="en-US">
              <a:solidFill>
                <a:srgbClr val="000000"/>
              </a:solidFill>
            </a:endParaRPr>
          </a:p>
        </p:txBody>
      </p:sp>
      <p:sp>
        <p:nvSpPr>
          <p:cNvPr id="12" name="Content Placeholder 2"/>
          <p:cNvSpPr txBox="1">
            <a:spLocks/>
          </p:cNvSpPr>
          <p:nvPr/>
        </p:nvSpPr>
        <p:spPr bwMode="gray">
          <a:xfrm>
            <a:off x="670561" y="6427471"/>
            <a:ext cx="4077308"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333">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353497115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bbott Standard 16:9">
    <p:bg bwMode="gray">
      <p:bgPr>
        <a:solidFill>
          <a:schemeClr val="accent5"/>
        </a:solidFill>
        <a:effectLst/>
      </p:bgPr>
    </p:bg>
    <p:spTree>
      <p:nvGrpSpPr>
        <p:cNvPr id="1" name=""/>
        <p:cNvGrpSpPr/>
        <p:nvPr/>
      </p:nvGrpSpPr>
      <p:grpSpPr>
        <a:xfrm>
          <a:off x="0" y="0"/>
          <a:ext cx="0" cy="0"/>
          <a:chOff x="0" y="0"/>
          <a:chExt cx="0" cy="0"/>
        </a:xfrm>
      </p:grpSpPr>
      <p:sp>
        <p:nvSpPr>
          <p:cNvPr id="10" name="Content Placeholder 2"/>
          <p:cNvSpPr txBox="1">
            <a:spLocks/>
          </p:cNvSpPr>
          <p:nvPr/>
        </p:nvSpPr>
        <p:spPr bwMode="gray">
          <a:xfrm>
            <a:off x="8460545" y="6445056"/>
            <a:ext cx="3435447"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900" dirty="0">
                <a:solidFill>
                  <a:prstClr val="white"/>
                </a:solidFill>
                <a:latin typeface="Calibri" panose="020F0502020204030204" pitchFamily="34" charset="0"/>
                <a:cs typeface="Calibri" panose="020F0502020204030204" pitchFamily="34" charset="0"/>
              </a:rPr>
              <a:t>MAT-2002575 v1.0 | Item approved for Global Use.</a:t>
            </a:r>
          </a:p>
        </p:txBody>
      </p:sp>
      <p:sp>
        <p:nvSpPr>
          <p:cNvPr id="2" name="Title 1"/>
          <p:cNvSpPr>
            <a:spLocks noGrp="1"/>
          </p:cNvSpPr>
          <p:nvPr>
            <p:ph type="ctrTitle" hasCustomPrompt="1"/>
          </p:nvPr>
        </p:nvSpPr>
        <p:spPr bwMode="gray">
          <a:xfrm>
            <a:off x="670560" y="3106739"/>
            <a:ext cx="9753600" cy="1645920"/>
          </a:xfrm>
        </p:spPr>
        <p:txBody>
          <a:bodyPr/>
          <a:lstStyle>
            <a:lvl1pPr algn="l">
              <a:lnSpc>
                <a:spcPct val="90000"/>
              </a:lnSpc>
              <a:defRPr sz="5867" b="0" cap="none" spc="0" baseline="0">
                <a:solidFill>
                  <a:schemeClr val="bg1"/>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670560" y="2333308"/>
            <a:ext cx="9753600" cy="640080"/>
          </a:xfrm>
        </p:spPr>
        <p:txBody>
          <a:bodyPr rIns="0" bIns="0" anchor="b" anchorCtr="0"/>
          <a:lstStyle>
            <a:lvl1pPr marL="0" indent="0" algn="l">
              <a:lnSpc>
                <a:spcPct val="100000"/>
              </a:lnSpc>
              <a:buNone/>
              <a:defRPr sz="2400" b="1" cap="all" spc="200" baseline="0">
                <a:solidFill>
                  <a:schemeClr val="tx2"/>
                </a:solidFill>
                <a:latin typeface="Calibri" panose="020F0502020204030204" pitchFamily="34" charset="0"/>
                <a:cs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670560" y="4935539"/>
            <a:ext cx="6461760" cy="640080"/>
          </a:xfrm>
        </p:spPr>
        <p:txBody>
          <a:bodyPr/>
          <a:lstStyle>
            <a:lvl1pPr>
              <a:defRPr sz="1867" b="0" i="0">
                <a:solidFill>
                  <a:schemeClr val="bg1"/>
                </a:solidFill>
                <a:latin typeface="+mn-lt"/>
              </a:defRPr>
            </a:lvl1pPr>
          </a:lstStyle>
          <a:p>
            <a:pPr lvl="0"/>
            <a:r>
              <a:rPr lang="en-US"/>
              <a:t>Click to edit date</a:t>
            </a:r>
          </a:p>
        </p:txBody>
      </p:sp>
      <p:pic>
        <p:nvPicPr>
          <p:cNvPr id="7" name="Picture 6" descr="A_symbol_wordm_below_w_rgb-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3296" y="182880"/>
            <a:ext cx="1584960" cy="1736075"/>
          </a:xfrm>
          <a:prstGeom prst="rect">
            <a:avLst/>
          </a:prstGeom>
        </p:spPr>
      </p:pic>
    </p:spTree>
    <p:extLst>
      <p:ext uri="{BB962C8B-B14F-4D97-AF65-F5344CB8AC3E}">
        <p14:creationId xmlns:p14="http://schemas.microsoft.com/office/powerpoint/2010/main" val="4026216162"/>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Only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0" y="361951"/>
            <a:ext cx="10972800" cy="914400"/>
          </a:xfrm>
        </p:spPr>
        <p:txBody>
          <a:bodyPr/>
          <a:lstStyle>
            <a:lvl1pPr>
              <a:defRPr cap="none" spc="0" baseline="0">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fld id="{B31E7DE3-02B6-4D3A-85E6-BC5AD91C8526}" type="datetimeFigureOut">
              <a:rPr lang="en-US" smtClean="0"/>
              <a:t>7/16/20</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solidFill>
                  <a:srgbClr val="000000"/>
                </a:solidFill>
              </a:rPr>
              <a:t>MAT-1901764 v2.0 | Item approved for global use.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srgbClr val="000000"/>
                </a:solidFill>
              </a:rPr>
              <a:pPr/>
              <a:t>‹#›</a:t>
            </a:fld>
            <a:endParaRPr lang="en-US">
              <a:solidFill>
                <a:srgbClr val="000000"/>
              </a:solidFill>
            </a:endParaRPr>
          </a:p>
        </p:txBody>
      </p:sp>
      <p:sp>
        <p:nvSpPr>
          <p:cNvPr id="9" name="Content Placeholder 2"/>
          <p:cNvSpPr txBox="1">
            <a:spLocks/>
          </p:cNvSpPr>
          <p:nvPr/>
        </p:nvSpPr>
        <p:spPr bwMode="auto">
          <a:xfrm>
            <a:off x="670561" y="6427471"/>
            <a:ext cx="4077308"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chemeClr val="bg1"/>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333"/>
              <a:t>Abbott Confidential. Internal use only. Not to be reproduced, distributed or excerpted. </a:t>
            </a:r>
          </a:p>
        </p:txBody>
      </p:sp>
    </p:spTree>
    <p:extLst>
      <p:ext uri="{BB962C8B-B14F-4D97-AF65-F5344CB8AC3E}">
        <p14:creationId xmlns:p14="http://schemas.microsoft.com/office/powerpoint/2010/main" val="4192974623"/>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Dark">
    <p:bg>
      <p:bgPr>
        <a:solidFill>
          <a:schemeClr val="tx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B31E7DE3-02B6-4D3A-85E6-BC5AD91C8526}" type="datetimeFigureOut">
              <a:rPr lang="en-US" smtClean="0"/>
              <a:t>7/16/20</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a:solidFill>
                  <a:srgbClr val="000000"/>
                </a:solidFill>
              </a:rPr>
              <a:t>MAT-1901764 v2.0 | Item approved for global use.</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srgbClr val="000000"/>
                </a:solidFill>
              </a:rPr>
              <a:pPr/>
              <a:t>‹#›</a:t>
            </a:fld>
            <a:endParaRPr lang="en-US">
              <a:solidFill>
                <a:srgbClr val="000000"/>
              </a:solidFill>
            </a:endParaRPr>
          </a:p>
        </p:txBody>
      </p:sp>
      <p:sp>
        <p:nvSpPr>
          <p:cNvPr id="6" name="Content Placeholder 2"/>
          <p:cNvSpPr txBox="1">
            <a:spLocks/>
          </p:cNvSpPr>
          <p:nvPr/>
        </p:nvSpPr>
        <p:spPr bwMode="auto">
          <a:xfrm>
            <a:off x="670561" y="6427471"/>
            <a:ext cx="4077308"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chemeClr val="bg1"/>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333"/>
              <a:t>Abbott Confidential. Internal use only. Not to be reproduced, distributed or excerpted. </a:t>
            </a:r>
          </a:p>
        </p:txBody>
      </p:sp>
    </p:spTree>
    <p:extLst>
      <p:ext uri="{BB962C8B-B14F-4D97-AF65-F5344CB8AC3E}">
        <p14:creationId xmlns:p14="http://schemas.microsoft.com/office/powerpoint/2010/main" val="2847923474"/>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Full Page Chart + Header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spc="0" baseline="0">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fld id="{B31E7DE3-02B6-4D3A-85E6-BC5AD91C8526}" type="datetimeFigureOut">
              <a:rPr lang="en-US" smtClean="0"/>
              <a:t>7/16/20</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solidFill>
                  <a:srgbClr val="000000"/>
                </a:solidFill>
              </a:rPr>
              <a:t>MAT-1901764 v2.0 | Item approved for global use.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srgbClr val="000000"/>
                </a:solidFill>
              </a:rPr>
              <a:pPr/>
              <a:t>‹#›</a:t>
            </a:fld>
            <a:endParaRPr lang="en-US">
              <a:solidFill>
                <a:srgbClr val="000000"/>
              </a:solidFill>
            </a:endParaRPr>
          </a:p>
        </p:txBody>
      </p:sp>
      <p:sp>
        <p:nvSpPr>
          <p:cNvPr id="7" name="Text Placeholder 6"/>
          <p:cNvSpPr>
            <a:spLocks noGrp="1"/>
          </p:cNvSpPr>
          <p:nvPr>
            <p:ph type="body" sz="quarter" idx="13" hasCustomPrompt="1"/>
          </p:nvPr>
        </p:nvSpPr>
        <p:spPr>
          <a:xfrm>
            <a:off x="674957" y="1463040"/>
            <a:ext cx="10972800" cy="731520"/>
          </a:xfrm>
        </p:spPr>
        <p:txBody>
          <a:bodyPr/>
          <a:lstStyle>
            <a:lvl1pPr>
              <a:spcBef>
                <a:spcPts val="0"/>
              </a:spcBef>
              <a:defRPr sz="2667">
                <a:solidFill>
                  <a:schemeClr val="bg1"/>
                </a:solidFill>
              </a:defRPr>
            </a:lvl1pPr>
            <a:lvl2pPr marL="0" indent="0">
              <a:spcBef>
                <a:spcPts val="0"/>
              </a:spcBef>
              <a:buNone/>
              <a:defRPr sz="1867">
                <a:solidFill>
                  <a:schemeClr val="bg1"/>
                </a:solidFill>
                <a:latin typeface="+mj-lt"/>
              </a:defRPr>
            </a:lvl2pPr>
          </a:lstStyle>
          <a:p>
            <a:pPr lvl="0"/>
            <a:r>
              <a:rPr lang="en-US"/>
              <a:t>CLICK TO EDIT CHART TITLE</a:t>
            </a:r>
          </a:p>
          <a:p>
            <a:pPr lvl="1"/>
            <a:r>
              <a:rPr lang="en-US"/>
              <a:t>Second level for chart subtitle</a:t>
            </a:r>
          </a:p>
        </p:txBody>
      </p:sp>
      <p:sp>
        <p:nvSpPr>
          <p:cNvPr id="9" name="Chart Placeholder 8"/>
          <p:cNvSpPr>
            <a:spLocks noGrp="1"/>
          </p:cNvSpPr>
          <p:nvPr>
            <p:ph type="chart" sz="quarter" idx="14"/>
          </p:nvPr>
        </p:nvSpPr>
        <p:spPr>
          <a:xfrm>
            <a:off x="674957" y="2286000"/>
            <a:ext cx="10972800" cy="3657600"/>
          </a:xfrm>
        </p:spPr>
        <p:txBody>
          <a:bodyPr rIns="0" anchor="ctr" anchorCtr="1"/>
          <a:lstStyle>
            <a:lvl1pPr>
              <a:defRPr>
                <a:solidFill>
                  <a:schemeClr val="bg1"/>
                </a:solidFill>
              </a:defRPr>
            </a:lvl1pPr>
          </a:lstStyle>
          <a:p>
            <a:r>
              <a:rPr lang="en-US"/>
              <a:t>Click icon to add chart</a:t>
            </a:r>
          </a:p>
        </p:txBody>
      </p:sp>
      <p:sp>
        <p:nvSpPr>
          <p:cNvPr id="8" name="Text Placeholder 7"/>
          <p:cNvSpPr>
            <a:spLocks noGrp="1"/>
          </p:cNvSpPr>
          <p:nvPr>
            <p:ph type="body" sz="quarter" idx="16"/>
          </p:nvPr>
        </p:nvSpPr>
        <p:spPr>
          <a:xfrm>
            <a:off x="670560" y="6035040"/>
            <a:ext cx="10972800" cy="230832"/>
          </a:xfrm>
        </p:spPr>
        <p:txBody>
          <a:bodyPr>
            <a:spAutoFit/>
          </a:bodyPr>
          <a:lstStyle>
            <a:lvl1pPr>
              <a:defRPr sz="1200">
                <a:solidFill>
                  <a:schemeClr val="bg1"/>
                </a:solidFill>
              </a:defRPr>
            </a:lvl1pPr>
          </a:lstStyle>
          <a:p>
            <a:pPr lvl="0"/>
            <a:r>
              <a:rPr lang="en-US"/>
              <a:t>Click to edit Master text styles</a:t>
            </a:r>
          </a:p>
        </p:txBody>
      </p:sp>
      <p:sp>
        <p:nvSpPr>
          <p:cNvPr id="12" name="Content Placeholder 2"/>
          <p:cNvSpPr txBox="1">
            <a:spLocks/>
          </p:cNvSpPr>
          <p:nvPr/>
        </p:nvSpPr>
        <p:spPr bwMode="auto">
          <a:xfrm>
            <a:off x="670561" y="6427471"/>
            <a:ext cx="4077308" cy="292101"/>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333">
                <a:solidFill>
                  <a:schemeClr val="bg1"/>
                </a:solidFill>
              </a:rPr>
              <a:t>Abbott Confidential. Internal use only. Not to be reproduced, distributed or excerpted. </a:t>
            </a:r>
          </a:p>
        </p:txBody>
      </p:sp>
    </p:spTree>
    <p:extLst>
      <p:ext uri="{BB962C8B-B14F-4D97-AF65-F5344CB8AC3E}">
        <p14:creationId xmlns:p14="http://schemas.microsoft.com/office/powerpoint/2010/main" val="2490841619"/>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0" y="361951"/>
            <a:ext cx="10972800" cy="914400"/>
          </a:xfrm>
        </p:spPr>
        <p:txBody>
          <a:bodyPr/>
          <a:lstStyle>
            <a:lvl1pPr>
              <a:defRPr cap="none" baseline="0"/>
            </a:lvl1pPr>
          </a:lstStyle>
          <a:p>
            <a:r>
              <a:rPr lang="en-US"/>
              <a:t>Click to edit master title style</a:t>
            </a:r>
          </a:p>
        </p:txBody>
      </p:sp>
      <p:sp>
        <p:nvSpPr>
          <p:cNvPr id="3" name="Content Placeholder 2"/>
          <p:cNvSpPr>
            <a:spLocks noGrp="1"/>
          </p:cNvSpPr>
          <p:nvPr>
            <p:ph idx="1" hasCustomPrompt="1"/>
          </p:nvPr>
        </p:nvSpPr>
        <p:spPr>
          <a:xfrm>
            <a:off x="670560" y="1750483"/>
            <a:ext cx="10972800" cy="4466484"/>
          </a:xfrm>
        </p:spPr>
        <p:txBody>
          <a:bodyPr/>
          <a:lstStyle>
            <a:lvl2pPr>
              <a:defRPr/>
            </a:lvl2pPr>
            <a:lvl3pPr>
              <a:defRPr/>
            </a:lvl3pPr>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5" name="Footer Placeholder 4"/>
          <p:cNvSpPr>
            <a:spLocks noGrp="1"/>
          </p:cNvSpPr>
          <p:nvPr>
            <p:ph type="ftr" sz="quarter" idx="11"/>
          </p:nvPr>
        </p:nvSpPr>
        <p:spPr>
          <a:xfrm>
            <a:off x="5249752" y="6062449"/>
            <a:ext cx="5974080" cy="365125"/>
          </a:xfrm>
          <a:prstGeom prst="rect">
            <a:avLst/>
          </a:prstGeom>
        </p:spPr>
        <p:txBody>
          <a:bodyPr/>
          <a:lstStyle/>
          <a:p>
            <a:r>
              <a:rPr lang="en-US" dirty="0">
                <a:solidFill>
                  <a:srgbClr val="000000"/>
                </a:solidFill>
              </a:rPr>
              <a:t>.</a:t>
            </a:r>
          </a:p>
        </p:txBody>
      </p:sp>
      <p:sp>
        <p:nvSpPr>
          <p:cNvPr id="7" name="Content Placeholder 2">
            <a:extLst>
              <a:ext uri="{FF2B5EF4-FFF2-40B4-BE49-F238E27FC236}">
                <a16:creationId xmlns:a16="http://schemas.microsoft.com/office/drawing/2014/main" id="{CE2163ED-46E5-4F27-9C9E-AC091DE9A10B}"/>
              </a:ext>
            </a:extLst>
          </p:cNvPr>
          <p:cNvSpPr txBox="1">
            <a:spLocks/>
          </p:cNvSpPr>
          <p:nvPr userDrawn="1"/>
        </p:nvSpPr>
        <p:spPr bwMode="gray">
          <a:xfrm>
            <a:off x="8304601" y="6427574"/>
            <a:ext cx="3435447"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900" dirty="0">
                <a:solidFill>
                  <a:schemeClr val="tx1"/>
                </a:solidFill>
                <a:latin typeface="Calibri" panose="020F0502020204030204" pitchFamily="34" charset="0"/>
                <a:cs typeface="Calibri" panose="020F0502020204030204" pitchFamily="34" charset="0"/>
              </a:rPr>
              <a:t>MAT-2002575 v1.0 | Item approved for U.S. use.</a:t>
            </a:r>
          </a:p>
        </p:txBody>
      </p:sp>
    </p:spTree>
    <p:extLst>
      <p:ext uri="{BB962C8B-B14F-4D97-AF65-F5344CB8AC3E}">
        <p14:creationId xmlns:p14="http://schemas.microsoft.com/office/powerpoint/2010/main" val="340135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 CALIBRI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0" y="365760"/>
            <a:ext cx="10972800" cy="914400"/>
          </a:xfrm>
        </p:spPr>
        <p:txBody>
          <a:bodyPr/>
          <a:lstStyle>
            <a:lvl1pPr>
              <a:defRPr cap="none" baseline="0"/>
            </a:lvl1pPr>
          </a:lstStyle>
          <a:p>
            <a:r>
              <a:rPr lang="en-US"/>
              <a:t>Click to edit master title style</a:t>
            </a:r>
          </a:p>
        </p:txBody>
      </p:sp>
      <p:sp>
        <p:nvSpPr>
          <p:cNvPr id="3" name="Content Placeholder 2"/>
          <p:cNvSpPr>
            <a:spLocks noGrp="1"/>
          </p:cNvSpPr>
          <p:nvPr>
            <p:ph idx="1" hasCustomPrompt="1"/>
          </p:nvPr>
        </p:nvSpPr>
        <p:spPr>
          <a:xfrm>
            <a:off x="670560" y="1462088"/>
            <a:ext cx="10972800" cy="4754880"/>
          </a:xfrm>
        </p:spPr>
        <p:txBody>
          <a:bodyPr/>
          <a:lstStyle>
            <a:lvl1pPr>
              <a:defRPr sz="2400" b="1">
                <a:solidFill>
                  <a:schemeClr val="accent5"/>
                </a:solidFill>
                <a:latin typeface="Calibri" panose="020F0502020204030204" pitchFamily="34" charset="0"/>
                <a:cs typeface="Calibri" panose="020F0502020204030204" pitchFamily="34" charset="0"/>
              </a:defRPr>
            </a:lvl1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5" name="Footer Placeholder 4"/>
          <p:cNvSpPr>
            <a:spLocks noGrp="1"/>
          </p:cNvSpPr>
          <p:nvPr>
            <p:ph type="ftr" sz="quarter" idx="11"/>
          </p:nvPr>
        </p:nvSpPr>
        <p:spPr>
          <a:xfrm>
            <a:off x="5379107" y="6356352"/>
            <a:ext cx="5974080" cy="365125"/>
          </a:xfrm>
          <a:prstGeom prst="rect">
            <a:avLst/>
          </a:prstGeom>
        </p:spPr>
        <p:txBody>
          <a:bodyPr/>
          <a:lstStyle/>
          <a:p>
            <a:r>
              <a:rPr lang="en-US">
                <a:solidFill>
                  <a:srgbClr val="000000"/>
                </a:solidFill>
              </a:rPr>
              <a:t>33047-SJM-CFM-0619-0153  |  Item approved for global use.</a:t>
            </a: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972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Lon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0" y="365760"/>
            <a:ext cx="10972800" cy="914400"/>
          </a:xfrm>
        </p:spPr>
        <p:txBody>
          <a:bodyPr/>
          <a:lstStyle>
            <a:lvl1pPr>
              <a:defRPr cap="none" baseline="0"/>
            </a:lvl1pPr>
          </a:lstStyle>
          <a:p>
            <a:r>
              <a:rPr lang="en-US"/>
              <a:t>Click to edit master title style</a:t>
            </a:r>
          </a:p>
        </p:txBody>
      </p:sp>
      <p:sp>
        <p:nvSpPr>
          <p:cNvPr id="3" name="Content Placeholder 2"/>
          <p:cNvSpPr>
            <a:spLocks noGrp="1"/>
          </p:cNvSpPr>
          <p:nvPr>
            <p:ph idx="1"/>
          </p:nvPr>
        </p:nvSpPr>
        <p:spPr>
          <a:xfrm>
            <a:off x="670560" y="1463040"/>
            <a:ext cx="10477373" cy="4754880"/>
          </a:xfrm>
        </p:spPr>
        <p:txBody>
          <a:bodyPr/>
          <a:lstStyle>
            <a:lvl1pPr>
              <a:spcBef>
                <a:spcPts val="2400"/>
              </a:spcBef>
              <a:defRPr sz="2400" b="0">
                <a:solidFill>
                  <a:schemeClr val="tx1"/>
                </a:solidFill>
                <a:latin typeface="+mn-lt"/>
              </a:defRPr>
            </a:lvl1pPr>
            <a:lvl2pPr>
              <a:defRPr sz="2133"/>
            </a:lvl2pPr>
          </a:lstStyle>
          <a:p>
            <a:pPr lvl="0"/>
            <a:r>
              <a:rPr lang="en-US"/>
              <a:t>Click to edit Master text styles</a:t>
            </a:r>
          </a:p>
          <a:p>
            <a:pPr lvl="1"/>
            <a:r>
              <a:rPr lang="en-US"/>
              <a:t>Second level</a:t>
            </a:r>
          </a:p>
        </p:txBody>
      </p:sp>
      <p:sp>
        <p:nvSpPr>
          <p:cNvPr id="5" name="Footer Placeholder 4"/>
          <p:cNvSpPr>
            <a:spLocks noGrp="1"/>
          </p:cNvSpPr>
          <p:nvPr>
            <p:ph type="ftr" sz="quarter" idx="11"/>
          </p:nvPr>
        </p:nvSpPr>
        <p:spPr>
          <a:xfrm>
            <a:off x="5379107" y="6356352"/>
            <a:ext cx="5974080" cy="365125"/>
          </a:xfrm>
          <a:prstGeom prst="rect">
            <a:avLst/>
          </a:prstGeom>
        </p:spPr>
        <p:txBody>
          <a:bodyPr/>
          <a:lstStyle/>
          <a:p>
            <a:r>
              <a:rPr lang="en-US">
                <a:solidFill>
                  <a:srgbClr val="000000"/>
                </a:solidFill>
              </a:rPr>
              <a:t>33047-SJM-CFM-0619-0153  |  Item approved for global use.</a:t>
            </a: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8669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ntent_CALIBRI SUBHEAD O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0" y="365760"/>
            <a:ext cx="10972800" cy="914400"/>
          </a:xfrm>
        </p:spPr>
        <p:txBody>
          <a:bodyPr/>
          <a:lstStyle>
            <a:lvl1pPr>
              <a:defRPr cap="none" baseline="0"/>
            </a:lvl1pPr>
          </a:lstStyle>
          <a:p>
            <a:r>
              <a:rPr lang="en-US"/>
              <a:t>Click to edit master title style</a:t>
            </a:r>
          </a:p>
        </p:txBody>
      </p:sp>
      <p:sp>
        <p:nvSpPr>
          <p:cNvPr id="3" name="Content Placeholder 2"/>
          <p:cNvSpPr>
            <a:spLocks noGrp="1"/>
          </p:cNvSpPr>
          <p:nvPr>
            <p:ph sz="half" idx="1" hasCustomPrompt="1"/>
          </p:nvPr>
        </p:nvSpPr>
        <p:spPr>
          <a:xfrm>
            <a:off x="670560" y="1750483"/>
            <a:ext cx="5303520" cy="4467436"/>
          </a:xfrm>
        </p:spPr>
        <p:txBody>
          <a:bodyPr/>
          <a:lstStyle>
            <a:lvl1pPr>
              <a:spcBef>
                <a:spcPts val="800"/>
              </a:spcBef>
              <a:defRPr sz="2400" b="1">
                <a:solidFill>
                  <a:schemeClr val="accent5"/>
                </a:solidFill>
                <a:latin typeface="Calibri" panose="020F0502020204030204" pitchFamily="34" charset="0"/>
                <a:cs typeface="Calibri" panose="020F0502020204030204" pitchFamily="34" charset="0"/>
              </a:defRPr>
            </a:lvl1pPr>
            <a:lvl2pPr>
              <a:spcBef>
                <a:spcPts val="800"/>
              </a:spcBef>
              <a:defRPr sz="2400"/>
            </a:lvl2pPr>
            <a:lvl3pPr>
              <a:spcBef>
                <a:spcPts val="800"/>
              </a:spcBef>
              <a:defRPr sz="2133"/>
            </a:lvl3pPr>
            <a:lvl4pPr>
              <a:spcBef>
                <a:spcPts val="800"/>
              </a:spcBef>
              <a:defRPr sz="1867"/>
            </a:lvl4pPr>
            <a:lvl5pPr>
              <a:spcBef>
                <a:spcPts val="800"/>
              </a:spcBef>
              <a:defRPr sz="1867"/>
            </a:lvl5pPr>
            <a:lvl6pPr>
              <a:defRPr sz="2400"/>
            </a:lvl6pPr>
            <a:lvl7pPr>
              <a:defRPr sz="2400"/>
            </a:lvl7pPr>
            <a:lvl8pPr>
              <a:defRPr sz="2400"/>
            </a:lvl8pPr>
            <a:lvl9pPr>
              <a:defRPr sz="240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Content Placeholder 3"/>
          <p:cNvSpPr>
            <a:spLocks noGrp="1"/>
          </p:cNvSpPr>
          <p:nvPr>
            <p:ph sz="half" idx="2" hasCustomPrompt="1"/>
          </p:nvPr>
        </p:nvSpPr>
        <p:spPr>
          <a:xfrm>
            <a:off x="6339840" y="1750483"/>
            <a:ext cx="5303520" cy="4467436"/>
          </a:xfrm>
        </p:spPr>
        <p:txBody>
          <a:bodyPr/>
          <a:lstStyle>
            <a:lvl1pPr>
              <a:spcBef>
                <a:spcPts val="800"/>
              </a:spcBef>
              <a:defRPr lang="en-US" sz="2400" b="1" kern="1200" smtClean="0">
                <a:solidFill>
                  <a:schemeClr val="accent5"/>
                </a:solidFill>
                <a:latin typeface="Calibri" panose="020F0502020204030204" pitchFamily="34" charset="0"/>
                <a:ea typeface="+mn-ea"/>
                <a:cs typeface="Calibri" panose="020F0502020204030204" pitchFamily="34" charset="0"/>
              </a:defRPr>
            </a:lvl1pPr>
            <a:lvl2pPr>
              <a:spcBef>
                <a:spcPts val="800"/>
              </a:spcBef>
              <a:defRPr sz="2400"/>
            </a:lvl2pPr>
            <a:lvl3pPr>
              <a:spcBef>
                <a:spcPts val="800"/>
              </a:spcBef>
              <a:defRPr sz="2133"/>
            </a:lvl3pPr>
            <a:lvl4pPr>
              <a:spcBef>
                <a:spcPts val="800"/>
              </a:spcBef>
              <a:defRPr sz="1867"/>
            </a:lvl4pPr>
            <a:lvl5pPr>
              <a:spcBef>
                <a:spcPts val="800"/>
              </a:spcBef>
              <a:defRPr sz="1867"/>
            </a:lvl5pPr>
            <a:lvl6pPr>
              <a:defRPr sz="2400"/>
            </a:lvl6pPr>
            <a:lvl7pPr>
              <a:defRPr sz="2400"/>
            </a:lvl7pPr>
            <a:lvl8pPr>
              <a:defRPr sz="2400"/>
            </a:lvl8pPr>
            <a:lvl9pPr>
              <a:defRPr sz="2400"/>
            </a:lvl9pPr>
          </a:lstStyle>
          <a:p>
            <a:pPr marL="0" lvl="0" indent="0" algn="l" defTabSz="1219140" rtl="0" eaLnBrk="1" latinLnBrk="0" hangingPunct="1">
              <a:lnSpc>
                <a:spcPct val="100000"/>
              </a:lnSpc>
              <a:spcBef>
                <a:spcPts val="80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6" name="Footer Placeholder 5"/>
          <p:cNvSpPr>
            <a:spLocks noGrp="1"/>
          </p:cNvSpPr>
          <p:nvPr>
            <p:ph type="ftr" sz="quarter" idx="11"/>
          </p:nvPr>
        </p:nvSpPr>
        <p:spPr>
          <a:xfrm>
            <a:off x="5379107" y="6356352"/>
            <a:ext cx="5974080" cy="365125"/>
          </a:xfrm>
          <a:prstGeom prst="rect">
            <a:avLst/>
          </a:prstGeom>
        </p:spPr>
        <p:txBody>
          <a:bodyPr/>
          <a:lstStyle/>
          <a:p>
            <a:r>
              <a:rPr lang="en-US">
                <a:solidFill>
                  <a:srgbClr val="000000"/>
                </a:solidFill>
              </a:rPr>
              <a:t>33047-SJM-CFM-0619-0153  |  Item approved for global use.</a:t>
            </a: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244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0" y="365760"/>
            <a:ext cx="10972800" cy="914400"/>
          </a:xfrm>
        </p:spPr>
        <p:txBody>
          <a:bodyPr/>
          <a:lstStyle>
            <a:lvl1pPr>
              <a:defRPr cap="none" baseline="0"/>
            </a:lvl1pPr>
          </a:lstStyle>
          <a:p>
            <a:r>
              <a:rPr lang="en-US"/>
              <a:t>Click to edit master title style</a:t>
            </a:r>
          </a:p>
        </p:txBody>
      </p:sp>
      <p:sp>
        <p:nvSpPr>
          <p:cNvPr id="3" name="Content Placeholder 2"/>
          <p:cNvSpPr>
            <a:spLocks noGrp="1"/>
          </p:cNvSpPr>
          <p:nvPr>
            <p:ph sz="half" idx="1" hasCustomPrompt="1"/>
          </p:nvPr>
        </p:nvSpPr>
        <p:spPr>
          <a:xfrm>
            <a:off x="670560" y="3012018"/>
            <a:ext cx="5303520" cy="3205903"/>
          </a:xfrm>
        </p:spPr>
        <p:txBody>
          <a:bodyPr/>
          <a:lstStyle>
            <a:lvl1pPr>
              <a:spcBef>
                <a:spcPts val="800"/>
              </a:spcBef>
              <a:defRPr sz="2133">
                <a:solidFill>
                  <a:schemeClr val="accent5"/>
                </a:solidFill>
                <a:latin typeface="Calibri" panose="020F0502020204030204" pitchFamily="34" charset="0"/>
                <a:cs typeface="Calibri" panose="020F0502020204030204" pitchFamily="34" charset="0"/>
              </a:defRPr>
            </a:lvl1pPr>
            <a:lvl2pPr>
              <a:spcBef>
                <a:spcPts val="800"/>
              </a:spcBef>
              <a:defRPr sz="2133">
                <a:solidFill>
                  <a:schemeClr val="tx1"/>
                </a:solidFill>
              </a:defRPr>
            </a:lvl2pPr>
            <a:lvl3pPr>
              <a:spcBef>
                <a:spcPts val="800"/>
              </a:spcBef>
              <a:defRPr sz="1867">
                <a:solidFill>
                  <a:schemeClr val="tx1"/>
                </a:solidFill>
              </a:defRPr>
            </a:lvl3pPr>
            <a:lvl4pPr>
              <a:spcBef>
                <a:spcPts val="800"/>
              </a:spcBef>
              <a:defRPr sz="1600">
                <a:solidFill>
                  <a:schemeClr val="tx1"/>
                </a:solidFill>
              </a:defRPr>
            </a:lvl4pPr>
            <a:lvl5pPr>
              <a:spcBef>
                <a:spcPts val="800"/>
              </a:spcBef>
              <a:defRPr sz="1600">
                <a:solidFill>
                  <a:schemeClr val="tx1"/>
                </a:solidFill>
              </a:defRPr>
            </a:lvl5pPr>
            <a:lvl6pPr>
              <a:defRPr sz="2400"/>
            </a:lvl6pPr>
            <a:lvl7pPr>
              <a:defRPr sz="2400"/>
            </a:lvl7pPr>
            <a:lvl8pPr>
              <a:defRPr sz="2400"/>
            </a:lvl8pPr>
            <a:lvl9pPr>
              <a:defRPr sz="240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Content Placeholder 3"/>
          <p:cNvSpPr>
            <a:spLocks noGrp="1"/>
          </p:cNvSpPr>
          <p:nvPr>
            <p:ph sz="half" idx="2" hasCustomPrompt="1"/>
          </p:nvPr>
        </p:nvSpPr>
        <p:spPr>
          <a:xfrm>
            <a:off x="6339840" y="3012018"/>
            <a:ext cx="5303520" cy="3205903"/>
          </a:xfrm>
        </p:spPr>
        <p:txBody>
          <a:bodyPr/>
          <a:lstStyle>
            <a:lvl1pPr>
              <a:spcBef>
                <a:spcPts val="800"/>
              </a:spcBef>
              <a:defRPr lang="en-US" sz="2133" b="1" kern="1200" smtClean="0">
                <a:solidFill>
                  <a:schemeClr val="accent5"/>
                </a:solidFill>
                <a:latin typeface="Calibri" panose="020F0502020204030204" pitchFamily="34" charset="0"/>
                <a:ea typeface="+mn-ea"/>
                <a:cs typeface="Calibri" panose="020F0502020204030204" pitchFamily="34" charset="0"/>
              </a:defRPr>
            </a:lvl1pPr>
            <a:lvl2pPr>
              <a:spcBef>
                <a:spcPts val="800"/>
              </a:spcBef>
              <a:defRPr sz="2133">
                <a:solidFill>
                  <a:schemeClr val="tx1"/>
                </a:solidFill>
              </a:defRPr>
            </a:lvl2pPr>
            <a:lvl3pPr>
              <a:spcBef>
                <a:spcPts val="800"/>
              </a:spcBef>
              <a:defRPr sz="1867">
                <a:solidFill>
                  <a:schemeClr val="tx1"/>
                </a:solidFill>
              </a:defRPr>
            </a:lvl3pPr>
            <a:lvl4pPr>
              <a:spcBef>
                <a:spcPts val="800"/>
              </a:spcBef>
              <a:defRPr sz="1600">
                <a:solidFill>
                  <a:schemeClr val="tx1"/>
                </a:solidFill>
              </a:defRPr>
            </a:lvl4pPr>
            <a:lvl5pPr>
              <a:spcBef>
                <a:spcPts val="800"/>
              </a:spcBef>
              <a:defRPr sz="1600">
                <a:solidFill>
                  <a:schemeClr val="tx1"/>
                </a:solidFill>
              </a:defRPr>
            </a:lvl5pPr>
            <a:lvl6pPr>
              <a:defRPr sz="2400"/>
            </a:lvl6pPr>
            <a:lvl7pPr>
              <a:defRPr sz="2400"/>
            </a:lvl7pPr>
            <a:lvl8pPr>
              <a:defRPr sz="2400"/>
            </a:lvl8pPr>
            <a:lvl9pPr>
              <a:defRPr sz="2400"/>
            </a:lvl9pPr>
          </a:lstStyle>
          <a:p>
            <a:pPr marL="0" lvl="0" indent="0" algn="l" defTabSz="1219140" rtl="0" eaLnBrk="1" latinLnBrk="0" hangingPunct="1">
              <a:lnSpc>
                <a:spcPct val="100000"/>
              </a:lnSpc>
              <a:spcBef>
                <a:spcPts val="80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6" name="Footer Placeholder 5"/>
          <p:cNvSpPr>
            <a:spLocks noGrp="1"/>
          </p:cNvSpPr>
          <p:nvPr>
            <p:ph type="ftr" sz="quarter" idx="11"/>
          </p:nvPr>
        </p:nvSpPr>
        <p:spPr>
          <a:xfrm>
            <a:off x="5379107" y="6356352"/>
            <a:ext cx="5974080" cy="365125"/>
          </a:xfrm>
          <a:prstGeom prst="rect">
            <a:avLst/>
          </a:prstGeom>
        </p:spPr>
        <p:txBody>
          <a:bodyPr/>
          <a:lstStyle/>
          <a:p>
            <a:r>
              <a:rPr lang="en-US">
                <a:solidFill>
                  <a:srgbClr val="000000"/>
                </a:solidFill>
              </a:rPr>
              <a:t>33047-SJM-CFM-0619-0153  |  Item approved for global use.</a:t>
            </a: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0" name="Text Placeholder 9"/>
          <p:cNvSpPr>
            <a:spLocks noGrp="1"/>
          </p:cNvSpPr>
          <p:nvPr>
            <p:ph type="body" sz="quarter" idx="14"/>
          </p:nvPr>
        </p:nvSpPr>
        <p:spPr>
          <a:xfrm>
            <a:off x="670560" y="1463040"/>
            <a:ext cx="10972800" cy="1097280"/>
          </a:xfrm>
        </p:spPr>
        <p:txBody>
          <a:bodyPr/>
          <a:lstStyle>
            <a:lvl1pPr>
              <a:defRPr sz="2667" b="0">
                <a:solidFill>
                  <a:schemeClr val="accent5"/>
                </a:solidFill>
                <a:latin typeface="+mn-lt"/>
              </a:defRPr>
            </a:lvl1pPr>
          </a:lstStyle>
          <a:p>
            <a:pPr lvl="0"/>
            <a:r>
              <a:rPr lang="en-US"/>
              <a:t>Click to edit Master text styles</a:t>
            </a:r>
          </a:p>
        </p:txBody>
      </p:sp>
    </p:spTree>
    <p:extLst>
      <p:ext uri="{BB962C8B-B14F-4D97-AF65-F5344CB8AC3E}">
        <p14:creationId xmlns:p14="http://schemas.microsoft.com/office/powerpoint/2010/main" val="96953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0" y="365760"/>
            <a:ext cx="10972800" cy="914400"/>
          </a:xfrm>
        </p:spPr>
        <p:txBody>
          <a:bodyPr/>
          <a:lstStyle>
            <a:lvl1pPr>
              <a:defRPr cap="none"/>
            </a:lvl1pPr>
          </a:lstStyle>
          <a:p>
            <a:r>
              <a:rPr lang="en-US"/>
              <a:t>Click to edit master title style</a:t>
            </a:r>
          </a:p>
        </p:txBody>
      </p:sp>
      <p:sp>
        <p:nvSpPr>
          <p:cNvPr id="4" name="Footer Placeholder 3"/>
          <p:cNvSpPr>
            <a:spLocks noGrp="1"/>
          </p:cNvSpPr>
          <p:nvPr>
            <p:ph type="ftr" sz="quarter" idx="11"/>
          </p:nvPr>
        </p:nvSpPr>
        <p:spPr>
          <a:xfrm>
            <a:off x="5379107" y="6356352"/>
            <a:ext cx="5974080" cy="365125"/>
          </a:xfrm>
          <a:prstGeom prst="rect">
            <a:avLst/>
          </a:prstGeom>
        </p:spPr>
        <p:txBody>
          <a:bodyPr/>
          <a:lstStyle/>
          <a:p>
            <a:r>
              <a:rPr lang="en-US">
                <a:solidFill>
                  <a:srgbClr val="000000"/>
                </a:solidFill>
              </a:rPr>
              <a:t>33047-SJM-CFM-0619-0153  |  Item approved for global use.</a:t>
            </a:r>
          </a:p>
        </p:txBody>
      </p:sp>
      <p:sp>
        <p:nvSpPr>
          <p:cNvPr id="5" name="Slide Number Placeholder 4"/>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8265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379107" y="6356352"/>
            <a:ext cx="5974080" cy="365125"/>
          </a:xfrm>
          <a:prstGeom prst="rect">
            <a:avLst/>
          </a:prstGeom>
        </p:spPr>
        <p:txBody>
          <a:bodyPr/>
          <a:lstStyle/>
          <a:p>
            <a:r>
              <a:rPr lang="en-US">
                <a:solidFill>
                  <a:srgbClr val="000000"/>
                </a:solidFill>
              </a:rPr>
              <a:t>33047-SJM-CFM-0619-0153  |  Item approved for global use.</a:t>
            </a:r>
          </a:p>
        </p:txBody>
      </p:sp>
      <p:sp>
        <p:nvSpPr>
          <p:cNvPr id="4" name="Slide Number Placeholder 3"/>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5037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lide">
    <p:bg bwMode="gray">
      <p:bgPr>
        <a:solidFill>
          <a:schemeClr val="bg1"/>
        </a:solidFill>
        <a:effectLst/>
      </p:bgPr>
    </p:bg>
    <p:spTree>
      <p:nvGrpSpPr>
        <p:cNvPr id="1" name=""/>
        <p:cNvGrpSpPr/>
        <p:nvPr/>
      </p:nvGrpSpPr>
      <p:grpSpPr>
        <a:xfrm>
          <a:off x="0" y="0"/>
          <a:ext cx="0" cy="0"/>
          <a:chOff x="0" y="0"/>
          <a:chExt cx="0" cy="0"/>
        </a:xfrm>
      </p:grpSpPr>
      <p:sp>
        <p:nvSpPr>
          <p:cNvPr id="10" name="Content Placeholder 2"/>
          <p:cNvSpPr txBox="1">
            <a:spLocks/>
          </p:cNvSpPr>
          <p:nvPr/>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a:solidFill>
                  <a:schemeClr val="tx1"/>
                </a:solidFill>
                <a:latin typeface="Calibri" panose="020F0502020204030204" pitchFamily="34" charset="0"/>
                <a:cs typeface="Calibri" panose="020F0502020204030204" pitchFamily="34" charset="0"/>
              </a:rPr>
              <a:t>Abbott Confidential. Internal use only. Not to be reproduced, distributed or excerpted. </a:t>
            </a:r>
          </a:p>
        </p:txBody>
      </p:sp>
      <p:sp>
        <p:nvSpPr>
          <p:cNvPr id="2" name="Title 1"/>
          <p:cNvSpPr>
            <a:spLocks noGrp="1"/>
          </p:cNvSpPr>
          <p:nvPr>
            <p:ph type="ctrTitle" hasCustomPrompt="1"/>
          </p:nvPr>
        </p:nvSpPr>
        <p:spPr bwMode="gray">
          <a:xfrm>
            <a:off x="670560" y="3106739"/>
            <a:ext cx="9753600" cy="1645920"/>
          </a:xfrm>
        </p:spPr>
        <p:txBody>
          <a:bodyPr/>
          <a:lstStyle>
            <a:lvl1pPr algn="l">
              <a:lnSpc>
                <a:spcPct val="90000"/>
              </a:lnSpc>
              <a:defRPr sz="5867" b="0" cap="none" spc="0" baseline="0">
                <a:solidFill>
                  <a:schemeClr val="tx1"/>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670560" y="2333308"/>
            <a:ext cx="9753600" cy="640080"/>
          </a:xfrm>
        </p:spPr>
        <p:txBody>
          <a:bodyPr rIns="0" bIns="0" anchor="b" anchorCtr="0"/>
          <a:lstStyle>
            <a:lvl1pPr marL="0" indent="0" algn="l">
              <a:lnSpc>
                <a:spcPct val="100000"/>
              </a:lnSpc>
              <a:buNone/>
              <a:defRPr sz="2400" b="1" cap="all" spc="200" baseline="0">
                <a:solidFill>
                  <a:schemeClr val="accent5"/>
                </a:solidFill>
                <a:latin typeface="Calibri" panose="020F0502020204030204" pitchFamily="34" charset="0"/>
                <a:cs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670560" y="4935539"/>
            <a:ext cx="6461760" cy="640080"/>
          </a:xfrm>
        </p:spPr>
        <p:txBody>
          <a:bodyPr/>
          <a:lstStyle>
            <a:lvl1pPr>
              <a:defRPr sz="1867" b="0" i="0">
                <a:solidFill>
                  <a:schemeClr val="tx1"/>
                </a:solidFill>
                <a:latin typeface="+mn-lt"/>
              </a:defRPr>
            </a:lvl1pPr>
          </a:lstStyle>
          <a:p>
            <a:pPr lvl="0"/>
            <a:r>
              <a:rPr lang="en-US"/>
              <a:t>Click to edit date</a:t>
            </a:r>
          </a:p>
        </p:txBody>
      </p:sp>
      <p:pic>
        <p:nvPicPr>
          <p:cNvPr id="6" name="Picture 5" descr="A_symbol_wordm_below_w_rgb-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492" y="152401"/>
            <a:ext cx="1828800" cy="149569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867" y="87567"/>
            <a:ext cx="1781155" cy="1936531"/>
          </a:xfrm>
          <a:prstGeom prst="rect">
            <a:avLst/>
          </a:prstGeom>
        </p:spPr>
      </p:pic>
    </p:spTree>
    <p:extLst>
      <p:ext uri="{BB962C8B-B14F-4D97-AF65-F5344CB8AC3E}">
        <p14:creationId xmlns:p14="http://schemas.microsoft.com/office/powerpoint/2010/main" val="3246744394"/>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Page Char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0" y="365760"/>
            <a:ext cx="10972800" cy="914400"/>
          </a:xfrm>
        </p:spPr>
        <p:txBody>
          <a:bodyPr/>
          <a:lstStyle>
            <a:lvl1pPr>
              <a:defRPr cap="none" baseline="0"/>
            </a:lvl1pPr>
          </a:lstStyle>
          <a:p>
            <a:r>
              <a:rPr lang="en-US"/>
              <a:t>Click to edit master title style</a:t>
            </a:r>
          </a:p>
        </p:txBody>
      </p:sp>
      <p:sp>
        <p:nvSpPr>
          <p:cNvPr id="4" name="Footer Placeholder 3"/>
          <p:cNvSpPr>
            <a:spLocks noGrp="1"/>
          </p:cNvSpPr>
          <p:nvPr>
            <p:ph type="ftr" sz="quarter" idx="11"/>
          </p:nvPr>
        </p:nvSpPr>
        <p:spPr>
          <a:xfrm>
            <a:off x="5379107" y="6356352"/>
            <a:ext cx="5974080" cy="365125"/>
          </a:xfrm>
          <a:prstGeom prst="rect">
            <a:avLst/>
          </a:prstGeom>
        </p:spPr>
        <p:txBody>
          <a:bodyPr/>
          <a:lstStyle/>
          <a:p>
            <a:r>
              <a:rPr lang="en-US">
                <a:solidFill>
                  <a:srgbClr val="000000"/>
                </a:solidFill>
              </a:rPr>
              <a:t>33047-SJM-CFM-0619-0153  |  Item approved for global use.</a:t>
            </a:r>
          </a:p>
        </p:txBody>
      </p:sp>
      <p:sp>
        <p:nvSpPr>
          <p:cNvPr id="5" name="Slide Number Placeholder 4"/>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7" name="Text Placeholder 6"/>
          <p:cNvSpPr>
            <a:spLocks noGrp="1"/>
          </p:cNvSpPr>
          <p:nvPr>
            <p:ph type="body" sz="quarter" idx="13" hasCustomPrompt="1"/>
          </p:nvPr>
        </p:nvSpPr>
        <p:spPr>
          <a:xfrm>
            <a:off x="670560" y="1463040"/>
            <a:ext cx="10972800" cy="731520"/>
          </a:xfrm>
        </p:spPr>
        <p:txBody>
          <a:bodyPr/>
          <a:lstStyle>
            <a:lvl1pPr>
              <a:lnSpc>
                <a:spcPct val="100000"/>
              </a:lnSpc>
              <a:spcBef>
                <a:spcPts val="0"/>
              </a:spcBef>
              <a:defRPr sz="2400"/>
            </a:lvl1pPr>
            <a:lvl2pPr marL="0" indent="0">
              <a:lnSpc>
                <a:spcPct val="100000"/>
              </a:lnSpc>
              <a:spcBef>
                <a:spcPts val="0"/>
              </a:spcBef>
              <a:buNone/>
              <a:defRPr sz="1867">
                <a:latin typeface="+mj-lt"/>
              </a:defRPr>
            </a:lvl2pPr>
          </a:lstStyle>
          <a:p>
            <a:pPr lvl="0"/>
            <a:r>
              <a:rPr lang="en-US"/>
              <a:t>CLICK TO EDIT CHART TITLE</a:t>
            </a:r>
          </a:p>
          <a:p>
            <a:pPr lvl="1"/>
            <a:r>
              <a:rPr lang="en-US"/>
              <a:t>Second level for chart subtitle</a:t>
            </a:r>
          </a:p>
        </p:txBody>
      </p:sp>
      <p:sp>
        <p:nvSpPr>
          <p:cNvPr id="9" name="Chart Placeholder 8"/>
          <p:cNvSpPr>
            <a:spLocks noGrp="1"/>
          </p:cNvSpPr>
          <p:nvPr>
            <p:ph type="chart" sz="quarter" idx="14"/>
          </p:nvPr>
        </p:nvSpPr>
        <p:spPr>
          <a:xfrm>
            <a:off x="670560" y="2286000"/>
            <a:ext cx="10972800" cy="3657600"/>
          </a:xfrm>
        </p:spPr>
        <p:txBody>
          <a:bodyPr rIns="0" anchor="ctr" anchorCtr="1"/>
          <a:lstStyle/>
          <a:p>
            <a:r>
              <a:rPr lang="en-US"/>
              <a:t>Click icon to add chart</a:t>
            </a:r>
          </a:p>
        </p:txBody>
      </p:sp>
      <p:sp>
        <p:nvSpPr>
          <p:cNvPr id="8" name="Text Placeholder 7"/>
          <p:cNvSpPr>
            <a:spLocks noGrp="1"/>
          </p:cNvSpPr>
          <p:nvPr>
            <p:ph type="body" sz="quarter" idx="16"/>
          </p:nvPr>
        </p:nvSpPr>
        <p:spPr>
          <a:xfrm>
            <a:off x="670560" y="6035040"/>
            <a:ext cx="10972800" cy="212366"/>
          </a:xfrm>
        </p:spPr>
        <p:txBody>
          <a:bodyPr>
            <a:spAutoFit/>
          </a:bodyPr>
          <a:lstStyle>
            <a:lvl1pPr>
              <a:lnSpc>
                <a:spcPct val="90000"/>
              </a:lnSpc>
              <a:spcBef>
                <a:spcPts val="267"/>
              </a:spcBef>
              <a:defRPr sz="1200">
                <a:solidFill>
                  <a:schemeClr val="tx1">
                    <a:lumMod val="65000"/>
                    <a:lumOff val="35000"/>
                  </a:schemeClr>
                </a:solidFill>
                <a:latin typeface="+mj-lt"/>
              </a:defRPr>
            </a:lvl1pPr>
          </a:lstStyle>
          <a:p>
            <a:pPr lvl="0"/>
            <a:r>
              <a:rPr lang="en-US"/>
              <a:t>Click to edit Master text styles</a:t>
            </a:r>
          </a:p>
        </p:txBody>
      </p:sp>
    </p:spTree>
    <p:extLst>
      <p:ext uri="{BB962C8B-B14F-4D97-AF65-F5344CB8AC3E}">
        <p14:creationId xmlns:p14="http://schemas.microsoft.com/office/powerpoint/2010/main" val="126788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Section Header 4">
    <p:bg bwMode="auto">
      <p:bgPr>
        <a:solidFill>
          <a:schemeClr val="accent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23DB5D-504D-4927-BA8A-4025BE4DF62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963" t="5581" r="2963" b="25940"/>
          <a:stretch/>
        </p:blipFill>
        <p:spPr>
          <a:xfrm>
            <a:off x="-20263" y="-11398"/>
            <a:ext cx="12212264" cy="6869398"/>
          </a:xfrm>
          <a:prstGeom prst="rect">
            <a:avLst/>
          </a:prstGeom>
        </p:spPr>
      </p:pic>
      <p:sp>
        <p:nvSpPr>
          <p:cNvPr id="2" name="Title 1"/>
          <p:cNvSpPr>
            <a:spLocks noGrp="1"/>
          </p:cNvSpPr>
          <p:nvPr>
            <p:ph type="title" hasCustomPrompt="1"/>
          </p:nvPr>
        </p:nvSpPr>
        <p:spPr bwMode="gray">
          <a:xfrm>
            <a:off x="670560" y="1968253"/>
            <a:ext cx="10972800" cy="1645920"/>
          </a:xfrm>
        </p:spPr>
        <p:txBody>
          <a:bodyPr rIns="0" bIns="0" anchor="t">
            <a:noAutofit/>
          </a:bodyPr>
          <a:lstStyle>
            <a:lvl1pPr algn="l">
              <a:lnSpc>
                <a:spcPct val="80000"/>
              </a:lnSpc>
              <a:defRPr sz="5333" b="0" cap="none" spc="0" baseline="0">
                <a:solidFill>
                  <a:schemeClr val="bg1"/>
                </a:solidFill>
                <a:latin typeface="+mn-lt"/>
              </a:defRPr>
            </a:lvl1pPr>
          </a:lstStyle>
          <a:p>
            <a:r>
              <a:rPr lang="en-US"/>
              <a:t>Click to edit master title style</a:t>
            </a:r>
          </a:p>
        </p:txBody>
      </p:sp>
      <p:sp>
        <p:nvSpPr>
          <p:cNvPr id="8" name="Text Placeholder 2">
            <a:extLst>
              <a:ext uri="{FF2B5EF4-FFF2-40B4-BE49-F238E27FC236}">
                <a16:creationId xmlns:a16="http://schemas.microsoft.com/office/drawing/2014/main" id="{F2FFC127-7F89-4497-9E2D-AC44A400713B}"/>
              </a:ext>
            </a:extLst>
          </p:cNvPr>
          <p:cNvSpPr>
            <a:spLocks noGrp="1"/>
          </p:cNvSpPr>
          <p:nvPr>
            <p:ph type="body" idx="1" hasCustomPrompt="1"/>
          </p:nvPr>
        </p:nvSpPr>
        <p:spPr bwMode="gray">
          <a:xfrm>
            <a:off x="670560" y="1013825"/>
            <a:ext cx="10363200" cy="640080"/>
          </a:xfrm>
        </p:spPr>
        <p:txBody>
          <a:bodyPr rIns="0" bIns="0" anchor="b"/>
          <a:lstStyle>
            <a:lvl1pPr marL="0" indent="0">
              <a:lnSpc>
                <a:spcPct val="100000"/>
              </a:lnSpc>
              <a:buNone/>
              <a:defRPr sz="2133" b="0" cap="all" spc="151" baseline="0">
                <a:solidFill>
                  <a:schemeClr val="bg1"/>
                </a:solidFill>
                <a:latin typeface="Calibri" panose="020F0502020204030204" pitchFamily="34" charset="0"/>
                <a:cs typeface="Calibri" panose="020F0502020204030204" pitchFamily="34" charset="0"/>
              </a:defRPr>
            </a:lvl1pPr>
            <a:lvl2pPr marL="457167" indent="0">
              <a:buNone/>
              <a:defRPr sz="1800">
                <a:solidFill>
                  <a:schemeClr val="tx1">
                    <a:tint val="75000"/>
                  </a:schemeClr>
                </a:solidFill>
              </a:defRPr>
            </a:lvl2pPr>
            <a:lvl3pPr marL="914332"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30" indent="0">
              <a:buNone/>
              <a:defRPr sz="1400">
                <a:solidFill>
                  <a:schemeClr val="tx1">
                    <a:tint val="75000"/>
                  </a:schemeClr>
                </a:solidFill>
              </a:defRPr>
            </a:lvl6pPr>
            <a:lvl7pPr marL="2742994" indent="0">
              <a:buNone/>
              <a:defRPr sz="1400">
                <a:solidFill>
                  <a:schemeClr val="tx1">
                    <a:tint val="75000"/>
                  </a:schemeClr>
                </a:solidFill>
              </a:defRPr>
            </a:lvl7pPr>
            <a:lvl8pPr marL="3200160" indent="0">
              <a:buNone/>
              <a:defRPr sz="1400">
                <a:solidFill>
                  <a:schemeClr val="tx1">
                    <a:tint val="75000"/>
                  </a:schemeClr>
                </a:solidFill>
              </a:defRPr>
            </a:lvl8pPr>
            <a:lvl9pPr marL="3657327"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bwMode="gray">
          <a:xfrm>
            <a:off x="5830800" y="6356352"/>
            <a:ext cx="5974080" cy="365125"/>
          </a:xfrm>
          <a:prstGeom prst="rect">
            <a:avLst/>
          </a:prstGeom>
        </p:spPr>
        <p:txBody>
          <a:bodyPr/>
          <a:lstStyle>
            <a:lvl1pPr>
              <a:defRPr>
                <a:solidFill>
                  <a:schemeClr val="bg1"/>
                </a:solidFill>
              </a:defRPr>
            </a:lvl1pPr>
          </a:lstStyle>
          <a:p>
            <a:r>
              <a:rPr lang="en-US" dirty="0"/>
              <a:t>MAT-2002575 v1.0  |  Item approved for U.S. use.</a:t>
            </a:r>
          </a:p>
        </p:txBody>
      </p:sp>
    </p:spTree>
    <p:custDataLst>
      <p:tags r:id="rId1"/>
    </p:custDataLst>
    <p:extLst>
      <p:ext uri="{BB962C8B-B14F-4D97-AF65-F5344CB8AC3E}">
        <p14:creationId xmlns:p14="http://schemas.microsoft.com/office/powerpoint/2010/main" val="22509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2">
          <p15:clr>
            <a:srgbClr val="FBAE40"/>
          </p15:clr>
        </p15:guide>
        <p15:guide id="2" pos="2880">
          <p15:clr>
            <a:srgbClr val="FBAE40"/>
          </p15:clr>
        </p15:guide>
        <p15:guide id="3" orient="horz" pos="14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bwMode="auto">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088ED6-0B27-455C-8486-E11F0F74600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963" t="5581" r="2963" b="25940"/>
          <a:stretch/>
        </p:blipFill>
        <p:spPr>
          <a:xfrm flipH="1" flipV="1">
            <a:off x="-1" y="-1"/>
            <a:ext cx="12192001" cy="6858000"/>
          </a:xfrm>
          <a:prstGeom prst="rect">
            <a:avLst/>
          </a:prstGeom>
        </p:spPr>
      </p:pic>
      <p:sp>
        <p:nvSpPr>
          <p:cNvPr id="5" name="Footer Placeholder 4"/>
          <p:cNvSpPr>
            <a:spLocks noGrp="1"/>
          </p:cNvSpPr>
          <p:nvPr>
            <p:ph type="ftr" sz="quarter" idx="11"/>
          </p:nvPr>
        </p:nvSpPr>
        <p:spPr bwMode="gray">
          <a:xfrm>
            <a:off x="5379107" y="6356352"/>
            <a:ext cx="5974080" cy="365125"/>
          </a:xfrm>
          <a:prstGeom prst="rect">
            <a:avLst/>
          </a:prstGeom>
        </p:spPr>
        <p:txBody>
          <a:bodyPr/>
          <a:lstStyle>
            <a:lvl1pPr>
              <a:defRPr>
                <a:solidFill>
                  <a:schemeClr val="bg1"/>
                </a:solidFill>
              </a:defRPr>
            </a:lvl1pPr>
          </a:lstStyle>
          <a:p>
            <a:r>
              <a:rPr lang="en-US">
                <a:solidFill>
                  <a:prstClr val="white"/>
                </a:solidFill>
              </a:rPr>
              <a:t>33047-SJM-CFM-0619-0153  |  Item approved for global use.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A2885E78-1F86-4A3D-9EE1-B0103B1CEF15}" type="slidenum">
              <a:rPr lang="en-US" smtClean="0">
                <a:solidFill>
                  <a:prstClr val="white"/>
                </a:solidFill>
              </a:rPr>
              <a:pPr/>
              <a:t>‹#›</a:t>
            </a:fld>
            <a:endParaRPr lang="en-US">
              <a:solidFill>
                <a:prstClr val="white"/>
              </a:solidFill>
            </a:endParaRPr>
          </a:p>
        </p:txBody>
      </p:sp>
      <p:sp>
        <p:nvSpPr>
          <p:cNvPr id="79" name="Title 1"/>
          <p:cNvSpPr>
            <a:spLocks noGrp="1"/>
          </p:cNvSpPr>
          <p:nvPr>
            <p:ph type="title" hasCustomPrompt="1"/>
          </p:nvPr>
        </p:nvSpPr>
        <p:spPr bwMode="gray">
          <a:xfrm>
            <a:off x="670560" y="1968253"/>
            <a:ext cx="10972800" cy="1645920"/>
          </a:xfrm>
        </p:spPr>
        <p:txBody>
          <a:bodyPr rIns="0" bIns="0" anchor="t">
            <a:noAutofit/>
          </a:bodyPr>
          <a:lstStyle>
            <a:lvl1pPr algn="l">
              <a:lnSpc>
                <a:spcPct val="80000"/>
              </a:lnSpc>
              <a:defRPr sz="5333" b="0" cap="none" spc="0" baseline="0">
                <a:solidFill>
                  <a:schemeClr val="bg1"/>
                </a:solidFill>
                <a:latin typeface="+mn-lt"/>
              </a:defRPr>
            </a:lvl1pPr>
          </a:lstStyle>
          <a:p>
            <a:r>
              <a:rPr lang="en-US"/>
              <a:t>Click to edit master title style</a:t>
            </a:r>
          </a:p>
        </p:txBody>
      </p:sp>
      <p:sp>
        <p:nvSpPr>
          <p:cNvPr id="8" name="Text Placeholder 2">
            <a:extLst>
              <a:ext uri="{FF2B5EF4-FFF2-40B4-BE49-F238E27FC236}">
                <a16:creationId xmlns:a16="http://schemas.microsoft.com/office/drawing/2014/main" id="{41B8E34A-F439-4EA2-98B6-EDE23CC09FDC}"/>
              </a:ext>
            </a:extLst>
          </p:cNvPr>
          <p:cNvSpPr>
            <a:spLocks noGrp="1"/>
          </p:cNvSpPr>
          <p:nvPr>
            <p:ph type="body" idx="1" hasCustomPrompt="1"/>
          </p:nvPr>
        </p:nvSpPr>
        <p:spPr bwMode="gray">
          <a:xfrm>
            <a:off x="670560" y="1013825"/>
            <a:ext cx="10363200" cy="640080"/>
          </a:xfrm>
        </p:spPr>
        <p:txBody>
          <a:bodyPr rIns="0" bIns="0" anchor="b"/>
          <a:lstStyle>
            <a:lvl1pPr marL="0" indent="0">
              <a:lnSpc>
                <a:spcPct val="100000"/>
              </a:lnSpc>
              <a:buNone/>
              <a:defRPr sz="2133" b="0" cap="all" spc="151" baseline="0">
                <a:solidFill>
                  <a:schemeClr val="bg1"/>
                </a:solidFill>
                <a:latin typeface="Calibri" panose="020F0502020204030204" pitchFamily="34" charset="0"/>
                <a:cs typeface="Calibri" panose="020F0502020204030204" pitchFamily="34" charset="0"/>
              </a:defRPr>
            </a:lvl1pPr>
            <a:lvl2pPr marL="457167" indent="0">
              <a:buNone/>
              <a:defRPr sz="1800">
                <a:solidFill>
                  <a:schemeClr val="tx1">
                    <a:tint val="75000"/>
                  </a:schemeClr>
                </a:solidFill>
              </a:defRPr>
            </a:lvl2pPr>
            <a:lvl3pPr marL="914332"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30" indent="0">
              <a:buNone/>
              <a:defRPr sz="1400">
                <a:solidFill>
                  <a:schemeClr val="tx1">
                    <a:tint val="75000"/>
                  </a:schemeClr>
                </a:solidFill>
              </a:defRPr>
            </a:lvl6pPr>
            <a:lvl7pPr marL="2742994" indent="0">
              <a:buNone/>
              <a:defRPr sz="1400">
                <a:solidFill>
                  <a:schemeClr val="tx1">
                    <a:tint val="75000"/>
                  </a:schemeClr>
                </a:solidFill>
              </a:defRPr>
            </a:lvl7pPr>
            <a:lvl8pPr marL="3200160" indent="0">
              <a:buNone/>
              <a:defRPr sz="1400">
                <a:solidFill>
                  <a:schemeClr val="tx1">
                    <a:tint val="75000"/>
                  </a:schemeClr>
                </a:solidFill>
              </a:defRPr>
            </a:lvl8pPr>
            <a:lvl9pPr marL="3657327" indent="0">
              <a:buNone/>
              <a:defRPr sz="1400">
                <a:solidFill>
                  <a:schemeClr val="tx1">
                    <a:tint val="75000"/>
                  </a:schemeClr>
                </a:solidFill>
              </a:defRPr>
            </a:lvl9pPr>
          </a:lstStyle>
          <a:p>
            <a:pPr lvl="0"/>
            <a:r>
              <a:rPr lang="en-US"/>
              <a:t>CLICK TO EDIT MASTER TEXT STYLES</a:t>
            </a:r>
          </a:p>
        </p:txBody>
      </p:sp>
      <p:pic>
        <p:nvPicPr>
          <p:cNvPr id="3" name="Picture 2">
            <a:extLst>
              <a:ext uri="{FF2B5EF4-FFF2-40B4-BE49-F238E27FC236}">
                <a16:creationId xmlns:a16="http://schemas.microsoft.com/office/drawing/2014/main" id="{6E568E8F-076A-4827-8FEC-83D9908525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600000">
            <a:off x="5474253" y="2689156"/>
            <a:ext cx="6839671" cy="3849757"/>
          </a:xfrm>
          <a:prstGeom prst="rect">
            <a:avLst/>
          </a:prstGeom>
        </p:spPr>
      </p:pic>
    </p:spTree>
    <p:custDataLst>
      <p:tags r:id="rId1"/>
    </p:custDataLst>
    <p:extLst>
      <p:ext uri="{BB962C8B-B14F-4D97-AF65-F5344CB8AC3E}">
        <p14:creationId xmlns:p14="http://schemas.microsoft.com/office/powerpoint/2010/main" val="205284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bwMode="auto">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A3F37D-DFBE-4711-AE62-3DE47A78FCF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350" t="24830" r="2844" b="6194"/>
          <a:stretch/>
        </p:blipFill>
        <p:spPr>
          <a:xfrm rot="10800000">
            <a:off x="1" y="1"/>
            <a:ext cx="12211643" cy="6867916"/>
          </a:xfrm>
          <a:prstGeom prst="rect">
            <a:avLst/>
          </a:prstGeom>
        </p:spPr>
      </p:pic>
      <p:sp>
        <p:nvSpPr>
          <p:cNvPr id="5" name="Footer Placeholder 4"/>
          <p:cNvSpPr>
            <a:spLocks noGrp="1"/>
          </p:cNvSpPr>
          <p:nvPr>
            <p:ph type="ftr" sz="quarter" idx="11"/>
          </p:nvPr>
        </p:nvSpPr>
        <p:spPr bwMode="gray">
          <a:xfrm>
            <a:off x="5379107" y="6356352"/>
            <a:ext cx="5974080" cy="365125"/>
          </a:xfrm>
          <a:prstGeom prst="rect">
            <a:avLst/>
          </a:prstGeom>
        </p:spPr>
        <p:txBody>
          <a:bodyPr/>
          <a:lstStyle>
            <a:lvl1pPr>
              <a:defRPr>
                <a:solidFill>
                  <a:schemeClr val="bg1"/>
                </a:solidFill>
              </a:defRPr>
            </a:lvl1pPr>
          </a:lstStyle>
          <a:p>
            <a:r>
              <a:rPr lang="en-US">
                <a:solidFill>
                  <a:prstClr val="white"/>
                </a:solidFill>
              </a:rPr>
              <a:t>33047-SJM-CFM-0619-0153  |  Item approved for global use.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A2885E78-1F86-4A3D-9EE1-B0103B1CEF15}" type="slidenum">
              <a:rPr lang="en-US" smtClean="0">
                <a:solidFill>
                  <a:prstClr val="white"/>
                </a:solidFill>
              </a:rPr>
              <a:pPr/>
              <a:t>‹#›</a:t>
            </a:fld>
            <a:endParaRPr lang="en-US">
              <a:solidFill>
                <a:prstClr val="white"/>
              </a:solidFill>
            </a:endParaRPr>
          </a:p>
        </p:txBody>
      </p:sp>
      <p:sp>
        <p:nvSpPr>
          <p:cNvPr id="79" name="Title 1"/>
          <p:cNvSpPr>
            <a:spLocks noGrp="1"/>
          </p:cNvSpPr>
          <p:nvPr>
            <p:ph type="title" hasCustomPrompt="1"/>
          </p:nvPr>
        </p:nvSpPr>
        <p:spPr bwMode="gray">
          <a:xfrm>
            <a:off x="670560" y="1968253"/>
            <a:ext cx="10972800" cy="1645920"/>
          </a:xfrm>
        </p:spPr>
        <p:txBody>
          <a:bodyPr rIns="0" bIns="0" anchor="t">
            <a:noAutofit/>
          </a:bodyPr>
          <a:lstStyle>
            <a:lvl1pPr algn="l">
              <a:lnSpc>
                <a:spcPct val="80000"/>
              </a:lnSpc>
              <a:defRPr sz="5333" b="0" cap="none" spc="0" baseline="0">
                <a:solidFill>
                  <a:schemeClr val="bg1"/>
                </a:solidFill>
                <a:latin typeface="+mn-lt"/>
              </a:defRPr>
            </a:lvl1pPr>
          </a:lstStyle>
          <a:p>
            <a:r>
              <a:rPr lang="en-US"/>
              <a:t>Click to edit master title style</a:t>
            </a:r>
          </a:p>
        </p:txBody>
      </p:sp>
      <p:sp>
        <p:nvSpPr>
          <p:cNvPr id="9" name="Text Placeholder 2">
            <a:extLst>
              <a:ext uri="{FF2B5EF4-FFF2-40B4-BE49-F238E27FC236}">
                <a16:creationId xmlns:a16="http://schemas.microsoft.com/office/drawing/2014/main" id="{8A19F367-5654-43E1-B2B2-B1BB7F87835C}"/>
              </a:ext>
            </a:extLst>
          </p:cNvPr>
          <p:cNvSpPr>
            <a:spLocks noGrp="1"/>
          </p:cNvSpPr>
          <p:nvPr>
            <p:ph type="body" idx="1" hasCustomPrompt="1"/>
          </p:nvPr>
        </p:nvSpPr>
        <p:spPr bwMode="gray">
          <a:xfrm>
            <a:off x="670560" y="1013825"/>
            <a:ext cx="10363200" cy="640080"/>
          </a:xfrm>
        </p:spPr>
        <p:txBody>
          <a:bodyPr rIns="0" bIns="0" anchor="b"/>
          <a:lstStyle>
            <a:lvl1pPr marL="0" indent="0">
              <a:lnSpc>
                <a:spcPct val="100000"/>
              </a:lnSpc>
              <a:buNone/>
              <a:defRPr sz="2133" b="0" cap="all" spc="151" baseline="0">
                <a:solidFill>
                  <a:schemeClr val="bg1"/>
                </a:solidFill>
                <a:latin typeface="Calibri" panose="020F0502020204030204" pitchFamily="34" charset="0"/>
                <a:cs typeface="Calibri" panose="020F0502020204030204" pitchFamily="34" charset="0"/>
              </a:defRPr>
            </a:lvl1pPr>
            <a:lvl2pPr marL="457167" indent="0">
              <a:buNone/>
              <a:defRPr sz="1800">
                <a:solidFill>
                  <a:schemeClr val="tx1">
                    <a:tint val="75000"/>
                  </a:schemeClr>
                </a:solidFill>
              </a:defRPr>
            </a:lvl2pPr>
            <a:lvl3pPr marL="914332"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30" indent="0">
              <a:buNone/>
              <a:defRPr sz="1400">
                <a:solidFill>
                  <a:schemeClr val="tx1">
                    <a:tint val="75000"/>
                  </a:schemeClr>
                </a:solidFill>
              </a:defRPr>
            </a:lvl6pPr>
            <a:lvl7pPr marL="2742994" indent="0">
              <a:buNone/>
              <a:defRPr sz="1400">
                <a:solidFill>
                  <a:schemeClr val="tx1">
                    <a:tint val="75000"/>
                  </a:schemeClr>
                </a:solidFill>
              </a:defRPr>
            </a:lvl7pPr>
            <a:lvl8pPr marL="3200160" indent="0">
              <a:buNone/>
              <a:defRPr sz="1400">
                <a:solidFill>
                  <a:schemeClr val="tx1">
                    <a:tint val="75000"/>
                  </a:schemeClr>
                </a:solidFill>
              </a:defRPr>
            </a:lvl8pPr>
            <a:lvl9pPr marL="3657327" indent="0">
              <a:buNone/>
              <a:defRPr sz="1400">
                <a:solidFill>
                  <a:schemeClr val="tx1">
                    <a:tint val="75000"/>
                  </a:schemeClr>
                </a:solidFill>
              </a:defRPr>
            </a:lvl9pPr>
          </a:lstStyle>
          <a:p>
            <a:pPr lvl="0"/>
            <a:r>
              <a:rPr lang="en-US"/>
              <a:t>CLICK TO EDIT MASTER TEXT STYLES</a:t>
            </a:r>
          </a:p>
        </p:txBody>
      </p:sp>
      <p:pic>
        <p:nvPicPr>
          <p:cNvPr id="12" name="Picture 11">
            <a:extLst>
              <a:ext uri="{FF2B5EF4-FFF2-40B4-BE49-F238E27FC236}">
                <a16:creationId xmlns:a16="http://schemas.microsoft.com/office/drawing/2014/main" id="{31091D30-288F-44C3-9FBB-17FBF1C2A1F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600000">
            <a:off x="5474253" y="2689156"/>
            <a:ext cx="6839671" cy="3849757"/>
          </a:xfrm>
          <a:prstGeom prst="rect">
            <a:avLst/>
          </a:prstGeom>
        </p:spPr>
      </p:pic>
    </p:spTree>
    <p:custDataLst>
      <p:tags r:id="rId1"/>
    </p:custDataLst>
    <p:extLst>
      <p:ext uri="{BB962C8B-B14F-4D97-AF65-F5344CB8AC3E}">
        <p14:creationId xmlns:p14="http://schemas.microsoft.com/office/powerpoint/2010/main" val="123960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bwMode="auto">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084B4D-228B-4382-93C8-5A44C46FEAF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350" t="24830" r="2844" b="6194"/>
          <a:stretch/>
        </p:blipFill>
        <p:spPr>
          <a:xfrm>
            <a:off x="1" y="1"/>
            <a:ext cx="12192000" cy="6867916"/>
          </a:xfrm>
          <a:prstGeom prst="rect">
            <a:avLst/>
          </a:prstGeom>
        </p:spPr>
      </p:pic>
      <p:sp>
        <p:nvSpPr>
          <p:cNvPr id="33" name="Title 1"/>
          <p:cNvSpPr>
            <a:spLocks noGrp="1"/>
          </p:cNvSpPr>
          <p:nvPr>
            <p:ph type="title" hasCustomPrompt="1"/>
          </p:nvPr>
        </p:nvSpPr>
        <p:spPr bwMode="gray">
          <a:xfrm>
            <a:off x="670560" y="1968253"/>
            <a:ext cx="10972800" cy="1645920"/>
          </a:xfrm>
        </p:spPr>
        <p:txBody>
          <a:bodyPr rIns="0" bIns="0" anchor="t">
            <a:noAutofit/>
          </a:bodyPr>
          <a:lstStyle>
            <a:lvl1pPr algn="l">
              <a:lnSpc>
                <a:spcPct val="80000"/>
              </a:lnSpc>
              <a:defRPr sz="5333" b="0" cap="none" spc="0" baseline="0">
                <a:solidFill>
                  <a:schemeClr val="bg1"/>
                </a:solidFill>
                <a:latin typeface="+mn-lt"/>
              </a:defRPr>
            </a:lvl1pPr>
          </a:lstStyle>
          <a:p>
            <a:r>
              <a:rPr lang="en-US"/>
              <a:t>Click to edit master title style</a:t>
            </a:r>
          </a:p>
        </p:txBody>
      </p:sp>
      <p:sp>
        <p:nvSpPr>
          <p:cNvPr id="5" name="Footer Placeholder 4"/>
          <p:cNvSpPr>
            <a:spLocks noGrp="1"/>
          </p:cNvSpPr>
          <p:nvPr>
            <p:ph type="ftr" sz="quarter" idx="11"/>
          </p:nvPr>
        </p:nvSpPr>
        <p:spPr bwMode="gray">
          <a:xfrm>
            <a:off x="5379107" y="6356352"/>
            <a:ext cx="5974080" cy="365125"/>
          </a:xfrm>
          <a:prstGeom prst="rect">
            <a:avLst/>
          </a:prstGeom>
        </p:spPr>
        <p:txBody>
          <a:bodyPr/>
          <a:lstStyle>
            <a:lvl1pPr>
              <a:defRPr>
                <a:solidFill>
                  <a:schemeClr val="bg1"/>
                </a:solidFill>
              </a:defRPr>
            </a:lvl1pPr>
          </a:lstStyle>
          <a:p>
            <a:r>
              <a:rPr lang="en-US">
                <a:solidFill>
                  <a:prstClr val="white"/>
                </a:solidFill>
              </a:rPr>
              <a:t>33047-SJM-CFM-0619-0153  |  Item approved for global use.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A2885E78-1F86-4A3D-9EE1-B0103B1CEF15}" type="slidenum">
              <a:rPr lang="en-US" smtClean="0">
                <a:solidFill>
                  <a:prstClr val="white"/>
                </a:solidFill>
              </a:rPr>
              <a:pPr/>
              <a:t>‹#›</a:t>
            </a:fld>
            <a:endParaRPr lang="en-US">
              <a:solidFill>
                <a:prstClr val="white"/>
              </a:solidFill>
            </a:endParaRPr>
          </a:p>
        </p:txBody>
      </p:sp>
      <p:sp>
        <p:nvSpPr>
          <p:cNvPr id="9" name="Text Placeholder 2">
            <a:extLst>
              <a:ext uri="{FF2B5EF4-FFF2-40B4-BE49-F238E27FC236}">
                <a16:creationId xmlns:a16="http://schemas.microsoft.com/office/drawing/2014/main" id="{C493E9A2-3A62-4202-B0F9-EEE75AEFCD2E}"/>
              </a:ext>
            </a:extLst>
          </p:cNvPr>
          <p:cNvSpPr>
            <a:spLocks noGrp="1"/>
          </p:cNvSpPr>
          <p:nvPr>
            <p:ph type="body" idx="1" hasCustomPrompt="1"/>
          </p:nvPr>
        </p:nvSpPr>
        <p:spPr bwMode="gray">
          <a:xfrm>
            <a:off x="670560" y="1013825"/>
            <a:ext cx="10363200" cy="640080"/>
          </a:xfrm>
        </p:spPr>
        <p:txBody>
          <a:bodyPr rIns="0" bIns="0" anchor="b"/>
          <a:lstStyle>
            <a:lvl1pPr marL="0" indent="0">
              <a:lnSpc>
                <a:spcPct val="100000"/>
              </a:lnSpc>
              <a:buNone/>
              <a:defRPr sz="2133" b="0" cap="all" spc="151" baseline="0">
                <a:solidFill>
                  <a:schemeClr val="bg1"/>
                </a:solidFill>
                <a:latin typeface="Calibri" panose="020F0502020204030204" pitchFamily="34" charset="0"/>
                <a:cs typeface="Calibri" panose="020F0502020204030204" pitchFamily="34" charset="0"/>
              </a:defRPr>
            </a:lvl1pPr>
            <a:lvl2pPr marL="457167" indent="0">
              <a:buNone/>
              <a:defRPr sz="1800">
                <a:solidFill>
                  <a:schemeClr val="tx1">
                    <a:tint val="75000"/>
                  </a:schemeClr>
                </a:solidFill>
              </a:defRPr>
            </a:lvl2pPr>
            <a:lvl3pPr marL="914332"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30" indent="0">
              <a:buNone/>
              <a:defRPr sz="1400">
                <a:solidFill>
                  <a:schemeClr val="tx1">
                    <a:tint val="75000"/>
                  </a:schemeClr>
                </a:solidFill>
              </a:defRPr>
            </a:lvl6pPr>
            <a:lvl7pPr marL="2742994" indent="0">
              <a:buNone/>
              <a:defRPr sz="1400">
                <a:solidFill>
                  <a:schemeClr val="tx1">
                    <a:tint val="75000"/>
                  </a:schemeClr>
                </a:solidFill>
              </a:defRPr>
            </a:lvl7pPr>
            <a:lvl8pPr marL="3200160" indent="0">
              <a:buNone/>
              <a:defRPr sz="1400">
                <a:solidFill>
                  <a:schemeClr val="tx1">
                    <a:tint val="75000"/>
                  </a:schemeClr>
                </a:solidFill>
              </a:defRPr>
            </a:lvl8pPr>
            <a:lvl9pPr marL="3657327" indent="0">
              <a:buNone/>
              <a:defRPr sz="14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75506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Section Header 3">
    <p:bg bwMode="auto">
      <p:bgPr>
        <a:blipFill dpi="0" rotWithShape="1">
          <a:blip r:embed="rId3">
            <a:lum/>
          </a:blip>
          <a:srcRect/>
          <a:stretch>
            <a:fillRect l="-1000" t="-23000"/>
          </a:stretch>
        </a:blipFill>
        <a:effectLst/>
      </p:bgPr>
    </p:bg>
    <p:spTree>
      <p:nvGrpSpPr>
        <p:cNvPr id="1" name=""/>
        <p:cNvGrpSpPr/>
        <p:nvPr/>
      </p:nvGrpSpPr>
      <p:grpSpPr>
        <a:xfrm>
          <a:off x="0" y="0"/>
          <a:ext cx="0" cy="0"/>
          <a:chOff x="0" y="0"/>
          <a:chExt cx="0" cy="0"/>
        </a:xfrm>
      </p:grpSpPr>
      <p:sp>
        <p:nvSpPr>
          <p:cNvPr id="33" name="Title 1"/>
          <p:cNvSpPr>
            <a:spLocks noGrp="1"/>
          </p:cNvSpPr>
          <p:nvPr>
            <p:ph type="title" hasCustomPrompt="1"/>
          </p:nvPr>
        </p:nvSpPr>
        <p:spPr bwMode="gray">
          <a:xfrm>
            <a:off x="670560" y="1968253"/>
            <a:ext cx="10972800" cy="1645920"/>
          </a:xfrm>
        </p:spPr>
        <p:txBody>
          <a:bodyPr rIns="0" bIns="0" anchor="t">
            <a:noAutofit/>
          </a:bodyPr>
          <a:lstStyle>
            <a:lvl1pPr algn="l">
              <a:lnSpc>
                <a:spcPct val="80000"/>
              </a:lnSpc>
              <a:defRPr sz="5333" b="0" cap="none" spc="0" baseline="0">
                <a:solidFill>
                  <a:schemeClr val="bg1"/>
                </a:solidFill>
                <a:latin typeface="+mn-lt"/>
              </a:defRPr>
            </a:lvl1pPr>
          </a:lstStyle>
          <a:p>
            <a:r>
              <a:rPr lang="en-US"/>
              <a:t>Click to edit master title style</a:t>
            </a:r>
          </a:p>
        </p:txBody>
      </p:sp>
      <p:sp>
        <p:nvSpPr>
          <p:cNvPr id="5" name="Footer Placeholder 4"/>
          <p:cNvSpPr>
            <a:spLocks noGrp="1"/>
          </p:cNvSpPr>
          <p:nvPr>
            <p:ph type="ftr" sz="quarter" idx="11"/>
          </p:nvPr>
        </p:nvSpPr>
        <p:spPr bwMode="gray">
          <a:xfrm>
            <a:off x="5379107" y="6356352"/>
            <a:ext cx="5974080" cy="365125"/>
          </a:xfrm>
          <a:prstGeom prst="rect">
            <a:avLst/>
          </a:prstGeom>
        </p:spPr>
        <p:txBody>
          <a:bodyPr/>
          <a:lstStyle>
            <a:lvl1pPr>
              <a:defRPr>
                <a:solidFill>
                  <a:schemeClr val="bg1"/>
                </a:solidFill>
              </a:defRPr>
            </a:lvl1pPr>
          </a:lstStyle>
          <a:p>
            <a:r>
              <a:rPr lang="en-US">
                <a:solidFill>
                  <a:prstClr val="white"/>
                </a:solidFill>
              </a:rPr>
              <a:t>33047-SJM-CFM-0619-0153  |  Item approved for global use.</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A2885E78-1F86-4A3D-9EE1-B0103B1CEF15}" type="slidenum">
              <a:rPr lang="en-US" smtClean="0">
                <a:solidFill>
                  <a:prstClr val="white"/>
                </a:solidFill>
              </a:rPr>
              <a:pPr/>
              <a:t>‹#›</a:t>
            </a:fld>
            <a:endParaRPr lang="en-US">
              <a:solidFill>
                <a:prstClr val="white"/>
              </a:solidFill>
            </a:endParaRPr>
          </a:p>
        </p:txBody>
      </p:sp>
      <p:sp>
        <p:nvSpPr>
          <p:cNvPr id="10" name="Text Placeholder 2">
            <a:extLst>
              <a:ext uri="{FF2B5EF4-FFF2-40B4-BE49-F238E27FC236}">
                <a16:creationId xmlns:a16="http://schemas.microsoft.com/office/drawing/2014/main" id="{C0333E82-787E-455B-A41F-C0897B0056BA}"/>
              </a:ext>
            </a:extLst>
          </p:cNvPr>
          <p:cNvSpPr>
            <a:spLocks noGrp="1"/>
          </p:cNvSpPr>
          <p:nvPr>
            <p:ph type="body" idx="1" hasCustomPrompt="1"/>
          </p:nvPr>
        </p:nvSpPr>
        <p:spPr bwMode="gray">
          <a:xfrm>
            <a:off x="670560" y="1013825"/>
            <a:ext cx="10363200" cy="640080"/>
          </a:xfrm>
        </p:spPr>
        <p:txBody>
          <a:bodyPr rIns="0" bIns="0" anchor="b"/>
          <a:lstStyle>
            <a:lvl1pPr marL="0" indent="0">
              <a:lnSpc>
                <a:spcPct val="100000"/>
              </a:lnSpc>
              <a:buNone/>
              <a:defRPr sz="2133" b="0" cap="all" spc="151" baseline="0">
                <a:solidFill>
                  <a:schemeClr val="bg1"/>
                </a:solidFill>
                <a:latin typeface="Calibri" panose="020F0502020204030204" pitchFamily="34" charset="0"/>
                <a:cs typeface="Calibri" panose="020F0502020204030204" pitchFamily="34" charset="0"/>
              </a:defRPr>
            </a:lvl1pPr>
            <a:lvl2pPr marL="457167" indent="0">
              <a:buNone/>
              <a:defRPr sz="1800">
                <a:solidFill>
                  <a:schemeClr val="tx1">
                    <a:tint val="75000"/>
                  </a:schemeClr>
                </a:solidFill>
              </a:defRPr>
            </a:lvl2pPr>
            <a:lvl3pPr marL="914332"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30" indent="0">
              <a:buNone/>
              <a:defRPr sz="1400">
                <a:solidFill>
                  <a:schemeClr val="tx1">
                    <a:tint val="75000"/>
                  </a:schemeClr>
                </a:solidFill>
              </a:defRPr>
            </a:lvl6pPr>
            <a:lvl7pPr marL="2742994" indent="0">
              <a:buNone/>
              <a:defRPr sz="1400">
                <a:solidFill>
                  <a:schemeClr val="tx1">
                    <a:tint val="75000"/>
                  </a:schemeClr>
                </a:solidFill>
              </a:defRPr>
            </a:lvl7pPr>
            <a:lvl8pPr marL="3200160" indent="0">
              <a:buNone/>
              <a:defRPr sz="1400">
                <a:solidFill>
                  <a:schemeClr val="tx1">
                    <a:tint val="75000"/>
                  </a:schemeClr>
                </a:solidFill>
              </a:defRPr>
            </a:lvl8pPr>
            <a:lvl9pPr marL="3657327" indent="0">
              <a:buNone/>
              <a:defRPr sz="14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36980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Quote with Solid Background">
    <p:bg bwMode="auto">
      <p:bgPr>
        <a:solidFill>
          <a:schemeClr val="accent5"/>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bwMode="gray">
          <a:xfrm>
            <a:off x="5379107" y="6356352"/>
            <a:ext cx="5974080" cy="365125"/>
          </a:xfrm>
          <a:prstGeom prst="rect">
            <a:avLst/>
          </a:prstGeom>
        </p:spPr>
        <p:txBody>
          <a:bodyPr/>
          <a:lstStyle>
            <a:lvl1pPr>
              <a:defRPr>
                <a:solidFill>
                  <a:schemeClr val="bg1"/>
                </a:solidFill>
              </a:defRPr>
            </a:lvl1pPr>
          </a:lstStyle>
          <a:p>
            <a:r>
              <a:rPr lang="en-US">
                <a:solidFill>
                  <a:prstClr val="white"/>
                </a:solidFill>
              </a:rPr>
              <a:t>33047-SJM-CFM-0619-0153  |  Item approved for global use.</a:t>
            </a:r>
          </a:p>
        </p:txBody>
      </p:sp>
      <p:sp>
        <p:nvSpPr>
          <p:cNvPr id="5" name="Slide Number Placeholder 4"/>
          <p:cNvSpPr>
            <a:spLocks noGrp="1"/>
          </p:cNvSpPr>
          <p:nvPr>
            <p:ph type="sldNum" sz="quarter" idx="12"/>
          </p:nvPr>
        </p:nvSpPr>
        <p:spPr bwMode="gray"/>
        <p:txBody>
          <a:bodyPr/>
          <a:lstStyle>
            <a:lvl1pPr>
              <a:defRPr>
                <a:solidFill>
                  <a:schemeClr val="bg1"/>
                </a:solidFill>
              </a:defRPr>
            </a:lvl1pPr>
          </a:lstStyle>
          <a:p>
            <a:fld id="{A2885E78-1F86-4A3D-9EE1-B0103B1CEF15}" type="slidenum">
              <a:rPr lang="en-US" smtClean="0">
                <a:solidFill>
                  <a:prstClr val="white"/>
                </a:solidFill>
              </a:rPr>
              <a:pPr/>
              <a:t>‹#›</a:t>
            </a:fld>
            <a:endParaRPr lang="en-US">
              <a:solidFill>
                <a:prstClr val="white"/>
              </a:solidFill>
            </a:endParaRPr>
          </a:p>
        </p:txBody>
      </p:sp>
      <p:sp>
        <p:nvSpPr>
          <p:cNvPr id="7" name="Text Placeholder 6"/>
          <p:cNvSpPr>
            <a:spLocks noGrp="1"/>
          </p:cNvSpPr>
          <p:nvPr>
            <p:ph type="body" sz="quarter" idx="13" hasCustomPrompt="1"/>
          </p:nvPr>
        </p:nvSpPr>
        <p:spPr bwMode="gray">
          <a:xfrm>
            <a:off x="1828800" y="2011680"/>
            <a:ext cx="9144000" cy="3566160"/>
          </a:xfrm>
        </p:spPr>
        <p:txBody>
          <a:bodyPr/>
          <a:lstStyle>
            <a:lvl1pPr algn="l">
              <a:lnSpc>
                <a:spcPct val="90000"/>
              </a:lnSpc>
              <a:defRPr sz="3733" b="0">
                <a:solidFill>
                  <a:schemeClr val="bg1"/>
                </a:solidFill>
                <a:latin typeface="+mn-lt"/>
              </a:defRPr>
            </a:lvl1pPr>
            <a:lvl2pPr marL="1828709" indent="-304784" algn="l">
              <a:spcBef>
                <a:spcPts val="2400"/>
              </a:spcBef>
              <a:buFont typeface="Arial" panose="020B0604020202020204" pitchFamily="34" charset="0"/>
              <a:buChar char="–"/>
              <a:defRPr sz="2400">
                <a:solidFill>
                  <a:schemeClr val="bg1"/>
                </a:solidFill>
                <a:latin typeface="+mj-lt"/>
              </a:defRPr>
            </a:lvl2pPr>
          </a:lstStyle>
          <a:p>
            <a:pPr lvl="0"/>
            <a:r>
              <a:rPr lang="en-US"/>
              <a:t>Click to edit quote text</a:t>
            </a:r>
          </a:p>
          <a:p>
            <a:pPr lvl="1"/>
            <a:r>
              <a:rPr lang="en-US"/>
              <a:t>Second level for attribution</a:t>
            </a:r>
          </a:p>
        </p:txBody>
      </p:sp>
    </p:spTree>
    <p:extLst>
      <p:ext uri="{BB962C8B-B14F-4D97-AF65-F5344CB8AC3E}">
        <p14:creationId xmlns:p14="http://schemas.microsoft.com/office/powerpoint/2010/main" val="52242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4_Custom Layou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Title 26">
            <a:extLst>
              <a:ext uri="{FF2B5EF4-FFF2-40B4-BE49-F238E27FC236}">
                <a16:creationId xmlns:a16="http://schemas.microsoft.com/office/drawing/2014/main" id="{04EFA5BC-290C-4136-B372-63B381D9E87B}"/>
              </a:ext>
            </a:extLst>
          </p:cNvPr>
          <p:cNvSpPr>
            <a:spLocks noGrp="1"/>
          </p:cNvSpPr>
          <p:nvPr>
            <p:ph type="title"/>
          </p:nvPr>
        </p:nvSpPr>
        <p:spPr>
          <a:xfrm>
            <a:off x="5061029" y="1892249"/>
            <a:ext cx="5587363" cy="685800"/>
          </a:xfrm>
        </p:spPr>
        <p:txBody>
          <a:bodyPr/>
          <a:lstStyle>
            <a:lvl1pPr>
              <a:defRPr sz="4267">
                <a:solidFill>
                  <a:schemeClr val="bg1"/>
                </a:solidFill>
              </a:defRPr>
            </a:lvl1pPr>
          </a:lstStyle>
          <a:p>
            <a:r>
              <a:rPr lang="en-US"/>
              <a:t>Click to edit Master title style</a:t>
            </a:r>
          </a:p>
        </p:txBody>
      </p:sp>
      <p:sp>
        <p:nvSpPr>
          <p:cNvPr id="14" name="Text Placeholder 4">
            <a:extLst>
              <a:ext uri="{FF2B5EF4-FFF2-40B4-BE49-F238E27FC236}">
                <a16:creationId xmlns:a16="http://schemas.microsoft.com/office/drawing/2014/main" id="{6011628B-D0D9-4C29-BAA1-AC8D2BB372E0}"/>
              </a:ext>
            </a:extLst>
          </p:cNvPr>
          <p:cNvSpPr>
            <a:spLocks noGrp="1"/>
          </p:cNvSpPr>
          <p:nvPr>
            <p:ph type="body" sz="quarter" idx="13" hasCustomPrompt="1"/>
          </p:nvPr>
        </p:nvSpPr>
        <p:spPr bwMode="gray">
          <a:xfrm>
            <a:off x="5061025" y="1432394"/>
            <a:ext cx="6461760" cy="207961"/>
          </a:xfrm>
        </p:spPr>
        <p:txBody>
          <a:bodyPr/>
          <a:lstStyle>
            <a:lvl1pPr>
              <a:defRPr sz="1800" b="1" i="0">
                <a:solidFill>
                  <a:schemeClr val="tx2"/>
                </a:solidFill>
                <a:latin typeface="Calibri" panose="020F0502020204030204" pitchFamily="34" charset="0"/>
                <a:cs typeface="Calibri" panose="020F0502020204030204" pitchFamily="34" charset="0"/>
              </a:defRPr>
            </a:lvl1pPr>
          </a:lstStyle>
          <a:p>
            <a:pPr lvl="0"/>
            <a:r>
              <a:rPr lang="en-US"/>
              <a:t>CLICK TO EDIT SUBHEAD</a:t>
            </a:r>
          </a:p>
        </p:txBody>
      </p:sp>
      <p:sp>
        <p:nvSpPr>
          <p:cNvPr id="8" name="Footer Placeholder 4">
            <a:extLst>
              <a:ext uri="{FF2B5EF4-FFF2-40B4-BE49-F238E27FC236}">
                <a16:creationId xmlns:a16="http://schemas.microsoft.com/office/drawing/2014/main" id="{D4ED7F0F-376C-4C0C-98BF-F110E206BB29}"/>
              </a:ext>
            </a:extLst>
          </p:cNvPr>
          <p:cNvSpPr>
            <a:spLocks noGrp="1"/>
          </p:cNvSpPr>
          <p:nvPr>
            <p:ph type="ftr" sz="quarter" idx="11"/>
          </p:nvPr>
        </p:nvSpPr>
        <p:spPr>
          <a:xfrm>
            <a:off x="5379107" y="6356352"/>
            <a:ext cx="5974080" cy="365125"/>
          </a:xfrm>
          <a:prstGeom prst="rect">
            <a:avLst/>
          </a:prstGeom>
        </p:spPr>
        <p:txBody>
          <a:bodyPr/>
          <a:lstStyle>
            <a:lvl1pPr>
              <a:defRPr>
                <a:solidFill>
                  <a:schemeClr val="bg1"/>
                </a:solidFill>
              </a:defRPr>
            </a:lvl1pPr>
          </a:lstStyle>
          <a:p>
            <a:r>
              <a:rPr lang="en-US"/>
              <a:t>33047-SJM-CFM-0619-0153  |  Item approved for global use.</a:t>
            </a:r>
          </a:p>
        </p:txBody>
      </p:sp>
      <p:sp>
        <p:nvSpPr>
          <p:cNvPr id="9" name="Slide Number Placeholder 5">
            <a:extLst>
              <a:ext uri="{FF2B5EF4-FFF2-40B4-BE49-F238E27FC236}">
                <a16:creationId xmlns:a16="http://schemas.microsoft.com/office/drawing/2014/main" id="{730EAFE7-52DF-4DA2-9740-AE613E4999C8}"/>
              </a:ext>
            </a:extLst>
          </p:cNvPr>
          <p:cNvSpPr>
            <a:spLocks noGrp="1"/>
          </p:cNvSpPr>
          <p:nvPr>
            <p:ph type="sldNum" sz="quarter" idx="12"/>
          </p:nvPr>
        </p:nvSpPr>
        <p:spPr>
          <a:xfrm>
            <a:off x="11475053" y="6428232"/>
            <a:ext cx="390144" cy="283464"/>
          </a:xfrm>
        </p:spPr>
        <p:txBody>
          <a:bodyPr/>
          <a:lstStyle>
            <a:lvl1pPr>
              <a:defRPr>
                <a:solidFill>
                  <a:schemeClr val="bg1"/>
                </a:solidFill>
              </a:defRPr>
            </a:lvl1pPr>
          </a:lstStyle>
          <a:p>
            <a:fld id="{A2885E78-1F86-4A3D-9EE1-B0103B1CEF15}" type="slidenum">
              <a:rPr lang="en-US" smtClean="0"/>
              <a:pPr/>
              <a:t>‹#›</a:t>
            </a:fld>
            <a:endParaRPr lang="en-US"/>
          </a:p>
        </p:txBody>
      </p:sp>
    </p:spTree>
    <p:extLst>
      <p:ext uri="{BB962C8B-B14F-4D97-AF65-F5344CB8AC3E}">
        <p14:creationId xmlns:p14="http://schemas.microsoft.com/office/powerpoint/2010/main" val="428413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losing Slide">
    <p:bg bwMode="auto">
      <p:bgPr>
        <a:solidFill>
          <a:schemeClr val="accent5"/>
        </a:solidFill>
        <a:effectLst/>
      </p:bgPr>
    </p:bg>
    <p:spTree>
      <p:nvGrpSpPr>
        <p:cNvPr id="1" name=""/>
        <p:cNvGrpSpPr/>
        <p:nvPr/>
      </p:nvGrpSpPr>
      <p:grpSpPr>
        <a:xfrm>
          <a:off x="0" y="0"/>
          <a:ext cx="0" cy="0"/>
          <a:chOff x="0" y="0"/>
          <a:chExt cx="0" cy="0"/>
        </a:xfrm>
      </p:grpSpPr>
      <p:pic>
        <p:nvPicPr>
          <p:cNvPr id="3" name="Picture 2"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23255" y="1608463"/>
            <a:ext cx="3345492" cy="3641076"/>
          </a:xfrm>
          <a:prstGeom prst="rect">
            <a:avLst/>
          </a:prstGeom>
        </p:spPr>
      </p:pic>
    </p:spTree>
    <p:extLst>
      <p:ext uri="{BB962C8B-B14F-4D97-AF65-F5344CB8AC3E}">
        <p14:creationId xmlns:p14="http://schemas.microsoft.com/office/powerpoint/2010/main" val="371220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Alternate">
    <p:bg bwMode="gray">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670560" y="1844040"/>
            <a:ext cx="9753600" cy="1645920"/>
          </a:xfrm>
        </p:spPr>
        <p:txBody>
          <a:bodyPr/>
          <a:lstStyle>
            <a:lvl1pPr algn="l">
              <a:lnSpc>
                <a:spcPct val="90000"/>
              </a:lnSpc>
              <a:defRPr sz="5867" b="0" cap="none" spc="0" baseline="0">
                <a:solidFill>
                  <a:schemeClr val="bg1"/>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670560" y="1066800"/>
            <a:ext cx="9753600" cy="640080"/>
          </a:xfrm>
        </p:spPr>
        <p:txBody>
          <a:bodyPr rIns="0" bIns="0" anchor="b" anchorCtr="0"/>
          <a:lstStyle>
            <a:lvl1pPr marL="0" indent="0" algn="l">
              <a:lnSpc>
                <a:spcPct val="100000"/>
              </a:lnSpc>
              <a:buNone/>
              <a:defRPr sz="2400" b="1" cap="all" spc="200" baseline="0">
                <a:solidFill>
                  <a:schemeClr val="tx2"/>
                </a:solidFill>
                <a:latin typeface="Calibri" panose="020F0502020204030204" pitchFamily="34" charset="0"/>
                <a:cs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Content Placeholder 2"/>
          <p:cNvSpPr txBox="1">
            <a:spLocks/>
          </p:cNvSpPr>
          <p:nvPr/>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a:solidFill>
                  <a:prstClr val="white"/>
                </a:solidFill>
                <a:latin typeface="Calibri" panose="020F0502020204030204" pitchFamily="34" charset="0"/>
                <a:cs typeface="Calibri" panose="020F0502020204030204" pitchFamily="34" charset="0"/>
              </a:rPr>
              <a:t>Abbott Confidential. Internal use only. Not to be reproduced, distributed or excerpted. </a:t>
            </a:r>
          </a:p>
        </p:txBody>
      </p:sp>
      <p:sp>
        <p:nvSpPr>
          <p:cNvPr id="5" name="Text Placeholder 4"/>
          <p:cNvSpPr>
            <a:spLocks noGrp="1"/>
          </p:cNvSpPr>
          <p:nvPr>
            <p:ph type="body" sz="quarter" idx="10" hasCustomPrompt="1"/>
          </p:nvPr>
        </p:nvSpPr>
        <p:spPr bwMode="gray">
          <a:xfrm>
            <a:off x="670560" y="3657600"/>
            <a:ext cx="6461760" cy="640080"/>
          </a:xfrm>
        </p:spPr>
        <p:txBody>
          <a:bodyPr/>
          <a:lstStyle>
            <a:lvl1pPr>
              <a:defRPr sz="1867" b="0" i="0">
                <a:solidFill>
                  <a:schemeClr val="bg1"/>
                </a:solidFill>
                <a:latin typeface="+mn-lt"/>
              </a:defRPr>
            </a:lvl1pPr>
          </a:lstStyle>
          <a:p>
            <a:pPr lvl="0"/>
            <a:r>
              <a:rPr lang="en-US"/>
              <a:t>Click to edit date</a:t>
            </a:r>
          </a:p>
        </p:txBody>
      </p:sp>
      <p:pic>
        <p:nvPicPr>
          <p:cNvPr id="8" name="Picture 7" descr="A_symbol_wordm_below_w_rgb-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54976" y="4953001"/>
            <a:ext cx="1587403" cy="1735163"/>
          </a:xfrm>
          <a:prstGeom prst="rect">
            <a:avLst/>
          </a:prstGeom>
        </p:spPr>
      </p:pic>
    </p:spTree>
    <p:extLst>
      <p:ext uri="{BB962C8B-B14F-4D97-AF65-F5344CB8AC3E}">
        <p14:creationId xmlns:p14="http://schemas.microsoft.com/office/powerpoint/2010/main" val="1866320200"/>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Slide Alterna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670560" y="1844040"/>
            <a:ext cx="9753600" cy="1645920"/>
          </a:xfrm>
        </p:spPr>
        <p:txBody>
          <a:bodyPr/>
          <a:lstStyle>
            <a:lvl1pPr algn="l">
              <a:lnSpc>
                <a:spcPct val="90000"/>
              </a:lnSpc>
              <a:defRPr sz="5867" b="0" cap="none" spc="0" baseline="0">
                <a:solidFill>
                  <a:schemeClr val="tx1"/>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670560" y="1066800"/>
            <a:ext cx="9753600" cy="640080"/>
          </a:xfrm>
        </p:spPr>
        <p:txBody>
          <a:bodyPr rIns="0" bIns="0" anchor="b" anchorCtr="0"/>
          <a:lstStyle>
            <a:lvl1pPr marL="0" indent="0" algn="l">
              <a:lnSpc>
                <a:spcPct val="100000"/>
              </a:lnSpc>
              <a:buNone/>
              <a:defRPr sz="2400" b="1" cap="all" spc="200" baseline="0">
                <a:solidFill>
                  <a:schemeClr val="accent5"/>
                </a:solidFill>
                <a:latin typeface="Calibri" panose="020F0502020204030204" pitchFamily="34" charset="0"/>
                <a:cs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Content Placeholder 2"/>
          <p:cNvSpPr txBox="1">
            <a:spLocks/>
          </p:cNvSpPr>
          <p:nvPr/>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a:solidFill>
                  <a:schemeClr val="tx1"/>
                </a:solidFill>
                <a:latin typeface="Calibri" panose="020F0502020204030204" pitchFamily="34" charset="0"/>
                <a:cs typeface="Calibri" panose="020F0502020204030204" pitchFamily="34" charset="0"/>
              </a:rPr>
              <a:t>Abbott Confidential. Internal use only. Not to be reproduced, distributed or excerpted. </a:t>
            </a:r>
          </a:p>
        </p:txBody>
      </p:sp>
      <p:sp>
        <p:nvSpPr>
          <p:cNvPr id="5" name="Text Placeholder 4"/>
          <p:cNvSpPr>
            <a:spLocks noGrp="1"/>
          </p:cNvSpPr>
          <p:nvPr>
            <p:ph type="body" sz="quarter" idx="10" hasCustomPrompt="1"/>
          </p:nvPr>
        </p:nvSpPr>
        <p:spPr bwMode="gray">
          <a:xfrm>
            <a:off x="670560" y="3657600"/>
            <a:ext cx="6461760" cy="640080"/>
          </a:xfrm>
        </p:spPr>
        <p:txBody>
          <a:bodyPr/>
          <a:lstStyle>
            <a:lvl1pPr>
              <a:defRPr sz="1867" b="0" i="0">
                <a:solidFill>
                  <a:schemeClr val="tx1"/>
                </a:solidFill>
                <a:latin typeface="+mn-lt"/>
              </a:defRPr>
            </a:lvl1pPr>
          </a:lstStyle>
          <a:p>
            <a:pPr lvl="0"/>
            <a:r>
              <a:rPr lang="en-US"/>
              <a:t>Click to edit date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3843" y="4847373"/>
            <a:ext cx="1781155" cy="1936531"/>
          </a:xfrm>
          <a:prstGeom prst="rect">
            <a:avLst/>
          </a:prstGeom>
        </p:spPr>
      </p:pic>
    </p:spTree>
    <p:extLst>
      <p:ext uri="{BB962C8B-B14F-4D97-AF65-F5344CB8AC3E}">
        <p14:creationId xmlns:p14="http://schemas.microsoft.com/office/powerpoint/2010/main" val="2420257197"/>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0" y="361951"/>
            <a:ext cx="10972800" cy="914400"/>
          </a:xfrm>
        </p:spPr>
        <p:txBody>
          <a:bodyPr/>
          <a:lstStyle>
            <a:lvl1pPr>
              <a:defRPr cap="none" baseline="0"/>
            </a:lvl1pPr>
          </a:lstStyle>
          <a:p>
            <a:r>
              <a:rPr lang="en-US"/>
              <a:t>Click to edit master title style</a:t>
            </a:r>
          </a:p>
        </p:txBody>
      </p:sp>
      <p:sp>
        <p:nvSpPr>
          <p:cNvPr id="3" name="Content Placeholder 2"/>
          <p:cNvSpPr>
            <a:spLocks noGrp="1"/>
          </p:cNvSpPr>
          <p:nvPr>
            <p:ph idx="1" hasCustomPrompt="1"/>
          </p:nvPr>
        </p:nvSpPr>
        <p:spPr>
          <a:xfrm>
            <a:off x="670560" y="1750483"/>
            <a:ext cx="10972800" cy="4466484"/>
          </a:xfrm>
        </p:spPr>
        <p:txBody>
          <a:bodyPr/>
          <a:lstStyle>
            <a:lvl2pPr>
              <a:defRPr/>
            </a:lvl2pPr>
            <a:lvl3pPr>
              <a:defRPr/>
            </a:lvl3pPr>
            <a:lvl4pPr>
              <a:defRPr/>
            </a:lvl4pPr>
            <a:lvl5pPr>
              <a:defRPr/>
            </a:lvl5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Date Placeholder 3"/>
          <p:cNvSpPr>
            <a:spLocks noGrp="1"/>
          </p:cNvSpPr>
          <p:nvPr>
            <p:ph type="dt" sz="half" idx="10"/>
          </p:nvPr>
        </p:nvSpPr>
        <p:spPr/>
        <p:txBody>
          <a:bodyPr/>
          <a:lstStyle/>
          <a:p>
            <a:fld id="{B31E7DE3-02B6-4D3A-85E6-BC5AD91C8526}" type="datetimeFigureOut">
              <a:rPr lang="en-US" smtClean="0"/>
              <a:t>7/16/20</a:t>
            </a:fld>
            <a:endParaRPr lang="en-US"/>
          </a:p>
        </p:txBody>
      </p:sp>
      <p:sp>
        <p:nvSpPr>
          <p:cNvPr id="5" name="Footer Placeholder 4"/>
          <p:cNvSpPr>
            <a:spLocks noGrp="1"/>
          </p:cNvSpPr>
          <p:nvPr>
            <p:ph type="ftr" sz="quarter" idx="11"/>
          </p:nvPr>
        </p:nvSpPr>
        <p:spPr/>
        <p:txBody>
          <a:bodyPr/>
          <a:lstStyle/>
          <a:p>
            <a:r>
              <a:rPr lang="en-US">
                <a:solidFill>
                  <a:srgbClr val="000000"/>
                </a:solidFill>
              </a:rPr>
              <a:t>MAT-1901764 v2.0 | Item approved for global use.</a:t>
            </a: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9" name="Content Placeholder 2"/>
          <p:cNvSpPr txBox="1">
            <a:spLocks/>
          </p:cNvSpPr>
          <p:nvPr/>
        </p:nvSpPr>
        <p:spPr bwMode="gray">
          <a:xfrm>
            <a:off x="670561" y="6427471"/>
            <a:ext cx="3348734"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a:solidFill>
                  <a:srgbClr val="000000"/>
                </a:solidFill>
                <a:latin typeface="Calibri" panose="020F0502020204030204" pitchFamily="34" charset="0"/>
                <a:cs typeface="Calibri" panose="020F0502020204030204" pitchFamily="34" charset="0"/>
              </a:rPr>
              <a:t>Abbott Confidential. Internal use only. Not to be reproduced, distributed or excerpted. </a:t>
            </a:r>
          </a:p>
        </p:txBody>
      </p:sp>
    </p:spTree>
    <p:extLst>
      <p:ext uri="{BB962C8B-B14F-4D97-AF65-F5344CB8AC3E}">
        <p14:creationId xmlns:p14="http://schemas.microsoft.com/office/powerpoint/2010/main" val="2846683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 CALIBRI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0" y="365760"/>
            <a:ext cx="10972800" cy="914400"/>
          </a:xfrm>
        </p:spPr>
        <p:txBody>
          <a:bodyPr/>
          <a:lstStyle>
            <a:lvl1pPr>
              <a:defRPr cap="none" baseline="0"/>
            </a:lvl1pPr>
          </a:lstStyle>
          <a:p>
            <a:r>
              <a:rPr lang="en-US"/>
              <a:t>Click to edit master title style</a:t>
            </a:r>
          </a:p>
        </p:txBody>
      </p:sp>
      <p:sp>
        <p:nvSpPr>
          <p:cNvPr id="3" name="Content Placeholder 2"/>
          <p:cNvSpPr>
            <a:spLocks noGrp="1"/>
          </p:cNvSpPr>
          <p:nvPr>
            <p:ph idx="1" hasCustomPrompt="1"/>
          </p:nvPr>
        </p:nvSpPr>
        <p:spPr>
          <a:xfrm>
            <a:off x="670560" y="1462088"/>
            <a:ext cx="10972800" cy="4754880"/>
          </a:xfrm>
        </p:spPr>
        <p:txBody>
          <a:bodyPr/>
          <a:lstStyle>
            <a:lvl1pPr>
              <a:defRPr sz="2400" b="1">
                <a:solidFill>
                  <a:schemeClr val="accent5"/>
                </a:solidFill>
                <a:latin typeface="Calibri" panose="020F0502020204030204" pitchFamily="34" charset="0"/>
                <a:cs typeface="Calibri" panose="020F0502020204030204" pitchFamily="34" charset="0"/>
              </a:defRPr>
            </a:lvl1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Date Placeholder 3"/>
          <p:cNvSpPr>
            <a:spLocks noGrp="1"/>
          </p:cNvSpPr>
          <p:nvPr>
            <p:ph type="dt" sz="half" idx="10"/>
          </p:nvPr>
        </p:nvSpPr>
        <p:spPr/>
        <p:txBody>
          <a:bodyPr/>
          <a:lstStyle/>
          <a:p>
            <a:fld id="{B31E7DE3-02B6-4D3A-85E6-BC5AD91C8526}" type="datetimeFigureOut">
              <a:rPr lang="en-US" smtClean="0"/>
              <a:t>7/16/20</a:t>
            </a:fld>
            <a:endParaRPr lang="en-US"/>
          </a:p>
        </p:txBody>
      </p:sp>
      <p:sp>
        <p:nvSpPr>
          <p:cNvPr id="5" name="Footer Placeholder 4"/>
          <p:cNvSpPr>
            <a:spLocks noGrp="1"/>
          </p:cNvSpPr>
          <p:nvPr>
            <p:ph type="ftr" sz="quarter" idx="11"/>
          </p:nvPr>
        </p:nvSpPr>
        <p:spPr/>
        <p:txBody>
          <a:bodyPr/>
          <a:lstStyle/>
          <a:p>
            <a:r>
              <a:rPr lang="en-US">
                <a:solidFill>
                  <a:srgbClr val="000000"/>
                </a:solidFill>
              </a:rPr>
              <a:t>MAT-1901764 v2.0 | Item approved for global use.</a:t>
            </a: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9" name="Content Placeholder 2"/>
          <p:cNvSpPr txBox="1">
            <a:spLocks/>
          </p:cNvSpPr>
          <p:nvPr/>
        </p:nvSpPr>
        <p:spPr bwMode="gray">
          <a:xfrm>
            <a:off x="670561" y="6427471"/>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a:solidFill>
                  <a:srgbClr val="000000"/>
                </a:solidFill>
                <a:latin typeface="Calibri" panose="020F0502020204030204" pitchFamily="34" charset="0"/>
                <a:cs typeface="Calibri" panose="020F0502020204030204" pitchFamily="34" charset="0"/>
              </a:rPr>
              <a:t>Abbott Confidential. Internal use only. Not to be reproduced, distributed or excerpted. </a:t>
            </a:r>
          </a:p>
        </p:txBody>
      </p:sp>
    </p:spTree>
    <p:extLst>
      <p:ext uri="{BB962C8B-B14F-4D97-AF65-F5344CB8AC3E}">
        <p14:creationId xmlns:p14="http://schemas.microsoft.com/office/powerpoint/2010/main" val="3831361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Long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60" y="365760"/>
            <a:ext cx="10972800" cy="914400"/>
          </a:xfrm>
        </p:spPr>
        <p:txBody>
          <a:bodyPr/>
          <a:lstStyle>
            <a:lvl1pPr>
              <a:defRPr cap="none" baseline="0"/>
            </a:lvl1pPr>
          </a:lstStyle>
          <a:p>
            <a:r>
              <a:rPr lang="en-US"/>
              <a:t>Click to edit master title style</a:t>
            </a:r>
          </a:p>
        </p:txBody>
      </p:sp>
      <p:sp>
        <p:nvSpPr>
          <p:cNvPr id="3" name="Content Placeholder 2"/>
          <p:cNvSpPr>
            <a:spLocks noGrp="1"/>
          </p:cNvSpPr>
          <p:nvPr>
            <p:ph idx="1"/>
          </p:nvPr>
        </p:nvSpPr>
        <p:spPr>
          <a:xfrm>
            <a:off x="670560" y="1463040"/>
            <a:ext cx="10477373" cy="4754880"/>
          </a:xfrm>
        </p:spPr>
        <p:txBody>
          <a:bodyPr/>
          <a:lstStyle>
            <a:lvl1pPr>
              <a:spcBef>
                <a:spcPts val="2400"/>
              </a:spcBef>
              <a:defRPr sz="2400" b="0">
                <a:solidFill>
                  <a:schemeClr val="tx1"/>
                </a:solidFill>
                <a:latin typeface="+mn-lt"/>
              </a:defRPr>
            </a:lvl1pPr>
            <a:lvl2pPr>
              <a:defRPr sz="2133"/>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B31E7DE3-02B6-4D3A-85E6-BC5AD91C8526}" type="datetimeFigureOut">
              <a:rPr lang="en-US" smtClean="0"/>
              <a:t>7/16/20</a:t>
            </a:fld>
            <a:endParaRPr lang="en-US"/>
          </a:p>
        </p:txBody>
      </p:sp>
      <p:sp>
        <p:nvSpPr>
          <p:cNvPr id="5" name="Footer Placeholder 4"/>
          <p:cNvSpPr>
            <a:spLocks noGrp="1"/>
          </p:cNvSpPr>
          <p:nvPr>
            <p:ph type="ftr" sz="quarter" idx="11"/>
          </p:nvPr>
        </p:nvSpPr>
        <p:spPr/>
        <p:txBody>
          <a:bodyPr/>
          <a:lstStyle/>
          <a:p>
            <a:r>
              <a:rPr lang="en-US">
                <a:solidFill>
                  <a:srgbClr val="000000"/>
                </a:solidFill>
              </a:rPr>
              <a:t>MAT-1901764 v2.0 | Item approved for global use.</a:t>
            </a: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0" name="Content Placeholder 2"/>
          <p:cNvSpPr txBox="1">
            <a:spLocks/>
          </p:cNvSpPr>
          <p:nvPr/>
        </p:nvSpPr>
        <p:spPr bwMode="gray">
          <a:xfrm>
            <a:off x="670561" y="6427471"/>
            <a:ext cx="4077308" cy="292101"/>
          </a:xfrm>
          <a:prstGeom prst="rect">
            <a:avLst/>
          </a:prstGeom>
        </p:spPr>
        <p:txBody>
          <a:bodyPr vert="horz" lIns="0" rIns="0" anchor="b" anchorCtr="0"/>
          <a:lstStyle>
            <a:defPPr>
              <a:defRPr lang="en-US"/>
            </a:defPPr>
            <a:lvl1pPr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333"/>
              <a:t>Abbott Confidential. Internal use only. Not to be reproduced, distributed or excerpted. </a:t>
            </a:r>
          </a:p>
        </p:txBody>
      </p:sp>
    </p:spTree>
    <p:extLst>
      <p:ext uri="{BB962C8B-B14F-4D97-AF65-F5344CB8AC3E}">
        <p14:creationId xmlns:p14="http://schemas.microsoft.com/office/powerpoint/2010/main" val="21341901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ags" Target="../tags/tag2.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70560" y="274320"/>
            <a:ext cx="10972800" cy="685800"/>
          </a:xfrm>
          <a:prstGeom prst="rect">
            <a:avLst/>
          </a:prstGeom>
        </p:spPr>
        <p:txBody>
          <a:bodyPr vert="horz" lIns="0" tIns="0" rIns="91440" bIns="45720" rtlCol="0" anchor="t" anchorCtr="0">
            <a:noAutofit/>
          </a:bodyPr>
          <a:lstStyle/>
          <a:p>
            <a:r>
              <a:rPr lang="en-US"/>
              <a:t>Click to edit Master title style</a:t>
            </a:r>
          </a:p>
        </p:txBody>
      </p:sp>
      <p:sp>
        <p:nvSpPr>
          <p:cNvPr id="8" name="Text Placeholder 2"/>
          <p:cNvSpPr>
            <a:spLocks noGrp="1"/>
          </p:cNvSpPr>
          <p:nvPr>
            <p:ph type="body" idx="1"/>
          </p:nvPr>
        </p:nvSpPr>
        <p:spPr>
          <a:xfrm>
            <a:off x="670560" y="1312861"/>
            <a:ext cx="10972800" cy="4969067"/>
          </a:xfrm>
          <a:prstGeom prst="rect">
            <a:avLst/>
          </a:prstGeom>
        </p:spPr>
        <p:txBody>
          <a:bodyPr vert="horz" lIns="0" tIns="0" rIns="91440" bIns="45720" rtlCol="0">
            <a:noAutofit/>
          </a:bodyPr>
          <a:lstStyle/>
          <a:p>
            <a:pPr lvl="0"/>
            <a:r>
              <a:rPr lang="en-US"/>
              <a:t>CLICK TO EDIT MASTER TEXT STYLES</a:t>
            </a:r>
          </a:p>
          <a:p>
            <a:pPr lvl="1"/>
            <a:r>
              <a:rPr lang="en-US"/>
              <a:t>First level of bullet points</a:t>
            </a:r>
            <a:br>
              <a:rPr lang="en-US"/>
            </a:br>
            <a:r>
              <a:rPr lang="en-US"/>
              <a:t>Extended over two lines</a:t>
            </a:r>
          </a:p>
          <a:p>
            <a:pPr lvl="2"/>
            <a:r>
              <a:rPr lang="en-US"/>
              <a:t>Second level</a:t>
            </a:r>
          </a:p>
          <a:p>
            <a:pPr lvl="3"/>
            <a:r>
              <a:rPr lang="en-US"/>
              <a:t>Third level</a:t>
            </a:r>
          </a:p>
          <a:p>
            <a:pPr lvl="4"/>
            <a:r>
              <a:rPr lang="en-US"/>
              <a:t>Fourth level</a:t>
            </a:r>
          </a:p>
        </p:txBody>
      </p:sp>
      <p:sp>
        <p:nvSpPr>
          <p:cNvPr id="10" name="Footer Placeholder 4"/>
          <p:cNvSpPr>
            <a:spLocks noGrp="1"/>
          </p:cNvSpPr>
          <p:nvPr>
            <p:ph type="ftr" sz="quarter" idx="3"/>
          </p:nvPr>
        </p:nvSpPr>
        <p:spPr>
          <a:xfrm>
            <a:off x="5386776" y="6445730"/>
            <a:ext cx="5974080" cy="273844"/>
          </a:xfrm>
          <a:prstGeom prst="rect">
            <a:avLst/>
          </a:prstGeom>
        </p:spPr>
        <p:txBody>
          <a:bodyPr vert="horz" lIns="0" tIns="45720" rIns="0" bIns="45720" rtlCol="0" anchor="b" anchorCtr="0"/>
          <a:lstStyle>
            <a:lvl1pPr algn="r">
              <a:defRPr sz="800">
                <a:solidFill>
                  <a:schemeClr val="tx1"/>
                </a:solidFill>
                <a:latin typeface="Calibri" panose="020F0502020204030204" pitchFamily="34" charset="0"/>
                <a:cs typeface="Calibri" panose="020F0502020204030204" pitchFamily="34" charset="0"/>
              </a:defRPr>
            </a:lvl1pPr>
          </a:lstStyle>
          <a:p>
            <a:r>
              <a:rPr lang="en-US">
                <a:solidFill>
                  <a:srgbClr val="000000"/>
                </a:solidFill>
              </a:rPr>
              <a:t>MAT-1901764 v2.0 | Item approved for global use.</a:t>
            </a:r>
          </a:p>
        </p:txBody>
      </p:sp>
      <p:sp>
        <p:nvSpPr>
          <p:cNvPr id="11" name="Slide Number Placeholder 5"/>
          <p:cNvSpPr>
            <a:spLocks noGrp="1"/>
          </p:cNvSpPr>
          <p:nvPr>
            <p:ph type="sldNum" sz="quarter" idx="4"/>
          </p:nvPr>
        </p:nvSpPr>
        <p:spPr>
          <a:xfrm>
            <a:off x="11475053" y="6506975"/>
            <a:ext cx="390144" cy="212599"/>
          </a:xfrm>
          <a:prstGeom prst="rect">
            <a:avLst/>
          </a:prstGeom>
        </p:spPr>
        <p:txBody>
          <a:bodyPr vert="horz" lIns="0" tIns="45720" rIns="0" bIns="45720" rtlCol="0" anchor="b" anchorCtr="0"/>
          <a:lstStyle>
            <a:lvl1pPr algn="ctr">
              <a:defRPr sz="10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a:solidFill>
                <a:srgbClr val="000000"/>
              </a:solidFill>
            </a:endParaRPr>
          </a:p>
        </p:txBody>
      </p:sp>
      <p:sp>
        <p:nvSpPr>
          <p:cNvPr id="12" name="Content Placeholder 2">
            <a:extLst>
              <a:ext uri="{FF2B5EF4-FFF2-40B4-BE49-F238E27FC236}">
                <a16:creationId xmlns:a16="http://schemas.microsoft.com/office/drawing/2014/main" id="{B9F72727-55D3-4638-9F5B-B47E19B86FF9}"/>
              </a:ext>
            </a:extLst>
          </p:cNvPr>
          <p:cNvSpPr txBox="1">
            <a:spLocks/>
          </p:cNvSpPr>
          <p:nvPr/>
        </p:nvSpPr>
        <p:spPr bwMode="gray">
          <a:xfrm>
            <a:off x="670563" y="6427472"/>
            <a:ext cx="4077308" cy="292101"/>
          </a:xfrm>
          <a:prstGeom prst="rect">
            <a:avLst/>
          </a:prstGeom>
        </p:spPr>
        <p:txBody>
          <a:bodyPr vert="horz" lIns="0" rIns="0" anchor="b" anchorCtr="0"/>
          <a:lstStyle>
            <a:lvl1pPr marL="0" indent="0" algn="l" defTabSz="457200" rtl="0" eaLnBrk="1" latinLnBrk="0" hangingPunct="1">
              <a:spcBef>
                <a:spcPct val="20000"/>
              </a:spcBef>
              <a:buFont typeface="Arial"/>
              <a:buNone/>
              <a:defRPr sz="900" kern="120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900" kern="1200">
                <a:solidFill>
                  <a:schemeClr val="tx1"/>
                </a:solidFill>
                <a:latin typeface="Georgia"/>
                <a:ea typeface="+mn-ea"/>
                <a:cs typeface="Georgia"/>
              </a:defRPr>
            </a:lvl2pPr>
            <a:lvl3pPr marL="914400" indent="0" algn="l" defTabSz="457200" rtl="0" eaLnBrk="1" latinLnBrk="0" hangingPunct="1">
              <a:spcBef>
                <a:spcPct val="20000"/>
              </a:spcBef>
              <a:buFont typeface="Arial"/>
              <a:buNone/>
              <a:defRPr sz="900" kern="1200">
                <a:solidFill>
                  <a:schemeClr val="tx1"/>
                </a:solidFill>
                <a:latin typeface="Georgia"/>
                <a:ea typeface="+mn-ea"/>
                <a:cs typeface="Georgia"/>
              </a:defRPr>
            </a:lvl3pPr>
            <a:lvl4pPr marL="1371600" indent="0" algn="l" defTabSz="457200" rtl="0" eaLnBrk="1" latinLnBrk="0" hangingPunct="1">
              <a:spcBef>
                <a:spcPct val="20000"/>
              </a:spcBef>
              <a:buFont typeface="Arial"/>
              <a:buNone/>
              <a:defRPr sz="900" kern="1200">
                <a:solidFill>
                  <a:schemeClr val="tx1"/>
                </a:solidFill>
                <a:latin typeface="Georgia"/>
                <a:ea typeface="+mn-ea"/>
                <a:cs typeface="Georgia"/>
              </a:defRPr>
            </a:lvl4pPr>
            <a:lvl5pPr marL="1828800" indent="0" algn="l" defTabSz="457200" rtl="0" eaLnBrk="1" latinLnBrk="0" hangingPunct="1">
              <a:spcBef>
                <a:spcPct val="20000"/>
              </a:spcBef>
              <a:buFont typeface="Arial"/>
              <a:buNone/>
              <a:defRPr sz="9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a:solidFill>
                  <a:srgbClr val="000000"/>
                </a:solidFill>
                <a:latin typeface="Calibri" panose="020F0502020204030204" pitchFamily="34" charset="0"/>
                <a:cs typeface="Calibri" panose="020F0502020204030204" pitchFamily="34" charset="0"/>
              </a:rPr>
              <a:t>Abbott Confidential. Internal use only. Not to be reproduced, distributed or excerpted. </a:t>
            </a:r>
          </a:p>
        </p:txBody>
      </p:sp>
    </p:spTree>
    <p:custDataLst>
      <p:tags r:id="rId4"/>
    </p:custDataLst>
    <p:extLst>
      <p:ext uri="{BB962C8B-B14F-4D97-AF65-F5344CB8AC3E}">
        <p14:creationId xmlns:p14="http://schemas.microsoft.com/office/powerpoint/2010/main" val="276497355"/>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dt="0"/>
  <p:txStyles>
    <p:titleStyle>
      <a:lvl1pPr algn="l" defTabSz="914354" rtl="0" eaLnBrk="1" latinLnBrk="0" hangingPunct="1">
        <a:lnSpc>
          <a:spcPct val="90000"/>
        </a:lnSpc>
        <a:spcBef>
          <a:spcPct val="0"/>
        </a:spcBef>
        <a:buNone/>
        <a:defRPr sz="3200" kern="1200">
          <a:solidFill>
            <a:schemeClr val="accent5"/>
          </a:solidFill>
          <a:latin typeface="+mj-lt"/>
          <a:ea typeface="+mj-ea"/>
          <a:cs typeface="+mj-cs"/>
        </a:defRPr>
      </a:lvl1pPr>
    </p:titleStyle>
    <p:bodyStyle>
      <a:lvl1pPr marL="0" indent="-359982" algn="l" defTabSz="914354" rtl="0" eaLnBrk="1" latinLnBrk="0" hangingPunct="1">
        <a:lnSpc>
          <a:spcPct val="90000"/>
        </a:lnSpc>
        <a:spcBef>
          <a:spcPts val="600"/>
        </a:spcBef>
        <a:buFont typeface="Arial" panose="020B0604020202020204" pitchFamily="34" charset="0"/>
        <a:buNone/>
        <a:defRPr sz="2400" b="1" kern="1200">
          <a:solidFill>
            <a:schemeClr val="accent5"/>
          </a:solidFill>
          <a:latin typeface="Calibri" charset="0"/>
          <a:ea typeface="Calibri" charset="0"/>
          <a:cs typeface="Calibri" charset="0"/>
        </a:defRPr>
      </a:lvl1pPr>
      <a:lvl2pPr marL="269987" indent="-269987" algn="l" defTabSz="914354" rtl="0" eaLnBrk="1" latinLnBrk="0" hangingPunct="1">
        <a:lnSpc>
          <a:spcPct val="90000"/>
        </a:lnSpc>
        <a:spcBef>
          <a:spcPts val="600"/>
        </a:spcBef>
        <a:buFont typeface="Arial" panose="020B0604020202020204" pitchFamily="34" charset="0"/>
        <a:buChar char="•"/>
        <a:defRPr sz="2400" kern="1200" baseline="0">
          <a:solidFill>
            <a:schemeClr val="tx1"/>
          </a:solidFill>
          <a:latin typeface="+mn-lt"/>
          <a:ea typeface="+mn-ea"/>
          <a:cs typeface="+mn-cs"/>
        </a:defRPr>
      </a:lvl2pPr>
      <a:lvl3pPr marL="557973" indent="-269987" algn="l" defTabSz="914354" rtl="0" eaLnBrk="1" latinLnBrk="0" hangingPunct="1">
        <a:lnSpc>
          <a:spcPct val="90000"/>
        </a:lnSpc>
        <a:spcBef>
          <a:spcPts val="600"/>
        </a:spcBef>
        <a:buFont typeface=".AppleSystemUIFont" charset="-120"/>
        <a:buChar char="–"/>
        <a:defRPr sz="2000" kern="1200">
          <a:solidFill>
            <a:schemeClr val="tx1"/>
          </a:solidFill>
          <a:latin typeface="+mn-lt"/>
          <a:ea typeface="+mn-ea"/>
          <a:cs typeface="+mn-cs"/>
        </a:defRPr>
      </a:lvl3pPr>
      <a:lvl4pPr marL="842358" indent="-269987" algn="l" defTabSz="914354"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180741" indent="-269987" algn="l" defTabSz="914354" rtl="0" eaLnBrk="1" latinLnBrk="0" hangingPunct="1">
        <a:lnSpc>
          <a:spcPct val="90000"/>
        </a:lnSpc>
        <a:spcBef>
          <a:spcPts val="600"/>
        </a:spcBef>
        <a:buFont typeface=".AppleSystemUIFont" charset="-12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0560" y="365760"/>
            <a:ext cx="10972800" cy="914400"/>
          </a:xfrm>
          <a:prstGeom prst="rect">
            <a:avLst/>
          </a:prstGeom>
        </p:spPr>
        <p:txBody>
          <a:bodyPr vert="horz" lIns="0" tIns="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670560" y="1750483"/>
            <a:ext cx="10972800" cy="4467436"/>
          </a:xfrm>
          <a:prstGeom prst="rect">
            <a:avLst/>
          </a:prstGeom>
        </p:spPr>
        <p:txBody>
          <a:bodyPr vert="horz" lIns="0" tIns="0" rIns="91440" bIns="45720" rtlCol="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Date Placeholder 3"/>
          <p:cNvSpPr>
            <a:spLocks noGrp="1"/>
          </p:cNvSpPr>
          <p:nvPr>
            <p:ph type="dt" sz="half" idx="2"/>
          </p:nvPr>
        </p:nvSpPr>
        <p:spPr>
          <a:xfrm>
            <a:off x="10098897" y="6356351"/>
            <a:ext cx="1584960" cy="365125"/>
          </a:xfrm>
          <a:prstGeom prst="rect">
            <a:avLst/>
          </a:prstGeom>
        </p:spPr>
        <p:txBody>
          <a:bodyPr vert="horz" lIns="0" tIns="45720" rIns="0" bIns="45720" rtlCol="0" anchor="b" anchorCtr="0"/>
          <a:lstStyle>
            <a:lvl1pPr algn="l">
              <a:defRPr sz="1333">
                <a:solidFill>
                  <a:schemeClr val="tx1"/>
                </a:solidFill>
                <a:latin typeface="Calibri" panose="020F0502020204030204" pitchFamily="34" charset="0"/>
                <a:cs typeface="Calibri" panose="020F0502020204030204" pitchFamily="34" charset="0"/>
              </a:defRPr>
            </a:lvl1pPr>
          </a:lstStyle>
          <a:p>
            <a:fld id="{8B4E0494-4499-4B42-BDF3-3C58E1E3271A}" type="datetimeFigureOut">
              <a:rPr lang="en-US" smtClean="0"/>
              <a:t>7/16/20</a:t>
            </a:fld>
            <a:endParaRPr lang="en-US"/>
          </a:p>
        </p:txBody>
      </p:sp>
      <p:sp>
        <p:nvSpPr>
          <p:cNvPr id="5" name="Footer Placeholder 4"/>
          <p:cNvSpPr>
            <a:spLocks noGrp="1"/>
          </p:cNvSpPr>
          <p:nvPr>
            <p:ph type="ftr" sz="quarter" idx="3"/>
          </p:nvPr>
        </p:nvSpPr>
        <p:spPr>
          <a:xfrm>
            <a:off x="4019295" y="6356351"/>
            <a:ext cx="5974080" cy="365125"/>
          </a:xfrm>
          <a:prstGeom prst="rect">
            <a:avLst/>
          </a:prstGeom>
        </p:spPr>
        <p:txBody>
          <a:bodyPr vert="horz" lIns="0" tIns="45720" rIns="0" bIns="45720" rtlCol="0" anchor="b" anchorCtr="0"/>
          <a:lstStyle>
            <a:lvl1pPr algn="r">
              <a:defRPr sz="1333">
                <a:solidFill>
                  <a:schemeClr val="tx1"/>
                </a:solidFill>
                <a:latin typeface="Calibri" panose="020F0502020204030204" pitchFamily="34" charset="0"/>
                <a:cs typeface="Calibri" panose="020F0502020204030204" pitchFamily="34" charset="0"/>
              </a:defRPr>
            </a:lvl1pPr>
          </a:lstStyle>
          <a:p>
            <a:endParaRPr lang="en-US"/>
          </a:p>
        </p:txBody>
      </p:sp>
      <p:sp>
        <p:nvSpPr>
          <p:cNvPr id="6" name="Slide Number Placeholder 5"/>
          <p:cNvSpPr>
            <a:spLocks noGrp="1"/>
          </p:cNvSpPr>
          <p:nvPr>
            <p:ph type="sldNum" sz="quarter" idx="4"/>
          </p:nvPr>
        </p:nvSpPr>
        <p:spPr>
          <a:xfrm>
            <a:off x="11475053" y="6428232"/>
            <a:ext cx="390144" cy="283464"/>
          </a:xfrm>
          <a:prstGeom prst="rect">
            <a:avLst/>
          </a:prstGeom>
        </p:spPr>
        <p:txBody>
          <a:bodyPr vert="horz" lIns="0" tIns="45720" rIns="0" bIns="45720" rtlCol="0" anchor="b" anchorCtr="0"/>
          <a:lstStyle>
            <a:lvl1pPr algn="l">
              <a:defRPr sz="1333" b="1">
                <a:solidFill>
                  <a:schemeClr val="tx1"/>
                </a:solidFill>
                <a:latin typeface="Calibri" panose="020F0502020204030204" pitchFamily="34" charset="0"/>
                <a:cs typeface="Calibri" panose="020F0502020204030204" pitchFamily="34" charset="0"/>
              </a:defRPr>
            </a:lvl1pPr>
          </a:lstStyle>
          <a:p>
            <a:fld id="{75639B93-2E26-4959-9CB5-07EAAD175CD9}" type="slidenum">
              <a:rPr lang="en-US" smtClean="0"/>
              <a:t>‹#›</a:t>
            </a:fld>
            <a:endParaRPr lang="en-US"/>
          </a:p>
        </p:txBody>
      </p:sp>
    </p:spTree>
    <p:extLst>
      <p:ext uri="{BB962C8B-B14F-4D97-AF65-F5344CB8AC3E}">
        <p14:creationId xmlns:p14="http://schemas.microsoft.com/office/powerpoint/2010/main" val="6028667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Lst>
  <p:txStyles>
    <p:titleStyle>
      <a:lvl1pPr algn="l" defTabSz="1219170" rtl="0" eaLnBrk="1" latinLnBrk="0" hangingPunct="1">
        <a:lnSpc>
          <a:spcPct val="90000"/>
        </a:lnSpc>
        <a:spcBef>
          <a:spcPct val="0"/>
        </a:spcBef>
        <a:buNone/>
        <a:defRPr sz="3467" b="0" kern="1200" cap="none" spc="0" baseline="0">
          <a:solidFill>
            <a:schemeClr val="accent5"/>
          </a:solidFill>
          <a:latin typeface="+mn-lt"/>
          <a:ea typeface="+mj-ea"/>
          <a:cs typeface="+mj-cs"/>
        </a:defRPr>
      </a:lvl1pPr>
    </p:titleStyle>
    <p:bodyStyle>
      <a:lvl1pPr marL="0" indent="0" algn="l" defTabSz="1219170" rtl="0" eaLnBrk="1" latinLnBrk="0" hangingPunct="1">
        <a:lnSpc>
          <a:spcPct val="100000"/>
        </a:lnSpc>
        <a:spcBef>
          <a:spcPts val="800"/>
        </a:spcBef>
        <a:buFont typeface="Arial" panose="020B0604020202020204" pitchFamily="34" charset="0"/>
        <a:buNone/>
        <a:defRPr sz="2400" b="1" kern="1200">
          <a:solidFill>
            <a:schemeClr val="accent5"/>
          </a:solidFill>
          <a:latin typeface="Calibri" panose="020F0502020204030204" pitchFamily="34" charset="0"/>
          <a:ea typeface="+mn-ea"/>
          <a:cs typeface="Calibri" panose="020F0502020204030204" pitchFamily="34" charset="0"/>
        </a:defRPr>
      </a:lvl1pPr>
      <a:lvl2pPr marL="226478" indent="-226478" algn="l" defTabSz="1219170" rtl="0" eaLnBrk="1" latinLnBrk="0" hangingPunct="1">
        <a:lnSpc>
          <a:spcPct val="100000"/>
        </a:lnSpc>
        <a:spcBef>
          <a:spcPts val="800"/>
        </a:spcBef>
        <a:buFont typeface="Arial" panose="020B0604020202020204" pitchFamily="34" charset="0"/>
        <a:buChar char="•"/>
        <a:defRPr sz="2400" kern="1200">
          <a:solidFill>
            <a:schemeClr val="tx1"/>
          </a:solidFill>
          <a:latin typeface="+mn-lt"/>
          <a:ea typeface="+mn-ea"/>
          <a:cs typeface="+mn-cs"/>
        </a:defRPr>
      </a:lvl2pPr>
      <a:lvl3pPr marL="533387" indent="-228594" algn="l" defTabSz="1219170" rtl="0" eaLnBrk="1" latinLnBrk="0" hangingPunct="1">
        <a:lnSpc>
          <a:spcPct val="100000"/>
        </a:lnSpc>
        <a:spcBef>
          <a:spcPts val="800"/>
        </a:spcBef>
        <a:buFont typeface="Arial" panose="020B0604020202020204" pitchFamily="34" charset="0"/>
        <a:buChar char="–"/>
        <a:defRPr sz="2133" kern="1200">
          <a:solidFill>
            <a:schemeClr val="tx1"/>
          </a:solidFill>
          <a:latin typeface="+mn-lt"/>
          <a:ea typeface="+mn-ea"/>
          <a:cs typeface="+mn-cs"/>
        </a:defRPr>
      </a:lvl3pPr>
      <a:lvl4pPr marL="836063" indent="-226478" algn="l" defTabSz="1219170" rtl="0" eaLnBrk="1" latinLnBrk="0" hangingPunct="1">
        <a:lnSpc>
          <a:spcPct val="100000"/>
        </a:lnSpc>
        <a:spcBef>
          <a:spcPts val="800"/>
        </a:spcBef>
        <a:buFont typeface="Arial" panose="020B0604020202020204" pitchFamily="34" charset="0"/>
        <a:buChar char="•"/>
        <a:defRPr sz="1867" kern="1200">
          <a:solidFill>
            <a:schemeClr val="tx1"/>
          </a:solidFill>
          <a:latin typeface="+mn-lt"/>
          <a:ea typeface="+mn-ea"/>
          <a:cs typeface="+mn-cs"/>
        </a:defRPr>
      </a:lvl4pPr>
      <a:lvl5pPr marL="1142971" indent="-228594" algn="l" defTabSz="1219170" rtl="0" eaLnBrk="1" latinLnBrk="0" hangingPunct="1">
        <a:lnSpc>
          <a:spcPct val="100000"/>
        </a:lnSpc>
        <a:spcBef>
          <a:spcPts val="800"/>
        </a:spcBef>
        <a:buFont typeface="Arial" panose="020B0604020202020204"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0560" y="365760"/>
            <a:ext cx="10972800" cy="914400"/>
          </a:xfrm>
          <a:prstGeom prst="rect">
            <a:avLst/>
          </a:prstGeom>
        </p:spPr>
        <p:txBody>
          <a:bodyPr vert="horz" lIns="0" tIns="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670560" y="1750483"/>
            <a:ext cx="10972800" cy="4467436"/>
          </a:xfrm>
          <a:prstGeom prst="rect">
            <a:avLst/>
          </a:prstGeom>
        </p:spPr>
        <p:txBody>
          <a:bodyPr vert="horz" lIns="0" tIns="0" rIns="91440" bIns="45720" rtlCol="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6" name="Slide Number Placeholder 5"/>
          <p:cNvSpPr>
            <a:spLocks noGrp="1"/>
          </p:cNvSpPr>
          <p:nvPr>
            <p:ph type="sldNum" sz="quarter" idx="4"/>
          </p:nvPr>
        </p:nvSpPr>
        <p:spPr>
          <a:xfrm>
            <a:off x="11475053" y="6428232"/>
            <a:ext cx="390144" cy="283464"/>
          </a:xfrm>
          <a:prstGeom prst="rect">
            <a:avLst/>
          </a:prstGeom>
        </p:spPr>
        <p:txBody>
          <a:bodyPr vert="horz" lIns="0" tIns="45720" rIns="0" bIns="45720" rtlCol="0" anchor="b" anchorCtr="0"/>
          <a:lstStyle>
            <a:lvl1pPr algn="l">
              <a:defRPr sz="933"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a:solidFill>
                <a:srgbClr val="000000"/>
              </a:solidFill>
            </a:endParaRPr>
          </a:p>
        </p:txBody>
      </p:sp>
      <p:sp>
        <p:nvSpPr>
          <p:cNvPr id="7" name="Footer Placeholder 4">
            <a:extLst>
              <a:ext uri="{FF2B5EF4-FFF2-40B4-BE49-F238E27FC236}">
                <a16:creationId xmlns:a16="http://schemas.microsoft.com/office/drawing/2014/main" id="{A6D6B469-309A-4C92-A8F8-BEC6FDDFF536}"/>
              </a:ext>
            </a:extLst>
          </p:cNvPr>
          <p:cNvSpPr>
            <a:spLocks noGrp="1"/>
          </p:cNvSpPr>
          <p:nvPr>
            <p:ph type="ftr" sz="quarter" idx="3"/>
          </p:nvPr>
        </p:nvSpPr>
        <p:spPr>
          <a:xfrm>
            <a:off x="5386776" y="6445730"/>
            <a:ext cx="5974080" cy="273844"/>
          </a:xfrm>
          <a:prstGeom prst="rect">
            <a:avLst/>
          </a:prstGeom>
        </p:spPr>
        <p:txBody>
          <a:bodyPr vert="horz" lIns="0" tIns="45720" rIns="0" bIns="45720" rtlCol="0" anchor="b" anchorCtr="0"/>
          <a:lstStyle>
            <a:lvl1pPr algn="r">
              <a:defRPr lang="en-US" sz="800" b="0" i="0" u="none" strike="noStrike" baseline="0" smtClean="0"/>
            </a:lvl1pPr>
          </a:lstStyle>
          <a:p>
            <a:r>
              <a:rPr lang="en-US"/>
              <a:t>12345-XXX-XXX-XXXX-XXXX | Item approved for U.S. use only..</a:t>
            </a:r>
          </a:p>
        </p:txBody>
      </p:sp>
    </p:spTree>
    <p:custDataLst>
      <p:tags r:id="rId18"/>
    </p:custDataLst>
    <p:extLst>
      <p:ext uri="{BB962C8B-B14F-4D97-AF65-F5344CB8AC3E}">
        <p14:creationId xmlns:p14="http://schemas.microsoft.com/office/powerpoint/2010/main" val="80834514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9140" rtl="0" eaLnBrk="1" latinLnBrk="0" hangingPunct="1">
        <a:lnSpc>
          <a:spcPct val="90000"/>
        </a:lnSpc>
        <a:spcBef>
          <a:spcPct val="0"/>
        </a:spcBef>
        <a:buNone/>
        <a:defRPr sz="3467" b="0" i="0" u="none" kern="1200" cap="none" spc="0" baseline="0">
          <a:solidFill>
            <a:schemeClr val="accent5"/>
          </a:solidFill>
          <a:latin typeface="+mn-lt"/>
          <a:ea typeface="+mj-ea"/>
          <a:cs typeface="+mj-cs"/>
        </a:defRPr>
      </a:lvl1pPr>
    </p:titleStyle>
    <p:bodyStyle>
      <a:lvl1pPr marL="0" indent="0" algn="l" defTabSz="1219140" rtl="0" eaLnBrk="1" latinLnBrk="0" hangingPunct="1">
        <a:lnSpc>
          <a:spcPct val="100000"/>
        </a:lnSpc>
        <a:spcBef>
          <a:spcPts val="800"/>
        </a:spcBef>
        <a:buFont typeface="Arial" panose="020B0604020202020204" pitchFamily="34" charset="0"/>
        <a:buNone/>
        <a:defRPr sz="2400" b="1" kern="1200">
          <a:solidFill>
            <a:schemeClr val="accent5"/>
          </a:solidFill>
          <a:latin typeface="Calibri" panose="020F0502020204030204" pitchFamily="34" charset="0"/>
          <a:ea typeface="+mn-ea"/>
          <a:cs typeface="Calibri" panose="020F0502020204030204" pitchFamily="34" charset="0"/>
        </a:defRPr>
      </a:lvl1pPr>
      <a:lvl2pPr marL="226473" indent="-226473" algn="l" defTabSz="1219140" rtl="0" eaLnBrk="1" latinLnBrk="0" hangingPunct="1">
        <a:lnSpc>
          <a:spcPct val="100000"/>
        </a:lnSpc>
        <a:spcBef>
          <a:spcPts val="800"/>
        </a:spcBef>
        <a:buFont typeface="Arial" panose="020B0604020202020204" pitchFamily="34" charset="0"/>
        <a:buChar char="•"/>
        <a:defRPr sz="2400" b="0" i="0" u="none" kern="1200">
          <a:solidFill>
            <a:schemeClr val="tx1"/>
          </a:solidFill>
          <a:latin typeface="+mn-lt"/>
          <a:ea typeface="+mn-ea"/>
          <a:cs typeface="+mn-cs"/>
        </a:defRPr>
      </a:lvl2pPr>
      <a:lvl3pPr marL="533373" indent="-228589" algn="l" defTabSz="1219140" rtl="0" eaLnBrk="1" latinLnBrk="0" hangingPunct="1">
        <a:lnSpc>
          <a:spcPct val="100000"/>
        </a:lnSpc>
        <a:spcBef>
          <a:spcPts val="800"/>
        </a:spcBef>
        <a:buFont typeface="Arial" panose="020B0604020202020204" pitchFamily="34" charset="0"/>
        <a:buChar char="–"/>
        <a:defRPr sz="2133" kern="1200">
          <a:solidFill>
            <a:schemeClr val="tx1"/>
          </a:solidFill>
          <a:latin typeface="+mn-lt"/>
          <a:ea typeface="+mn-ea"/>
          <a:cs typeface="+mn-cs"/>
        </a:defRPr>
      </a:lvl3pPr>
      <a:lvl4pPr marL="836042" indent="-226473" algn="l" defTabSz="1219140" rtl="0" eaLnBrk="1" latinLnBrk="0" hangingPunct="1">
        <a:lnSpc>
          <a:spcPct val="100000"/>
        </a:lnSpc>
        <a:spcBef>
          <a:spcPts val="800"/>
        </a:spcBef>
        <a:buFont typeface="Arial" panose="020B0604020202020204" pitchFamily="34" charset="0"/>
        <a:buChar char="•"/>
        <a:defRPr sz="1867" kern="1200">
          <a:solidFill>
            <a:schemeClr val="tx1"/>
          </a:solidFill>
          <a:latin typeface="+mn-lt"/>
          <a:ea typeface="+mn-ea"/>
          <a:cs typeface="+mn-cs"/>
        </a:defRPr>
      </a:lvl4pPr>
      <a:lvl5pPr marL="1142942" indent="-228589" algn="l" defTabSz="1219140" rtl="0" eaLnBrk="1" latinLnBrk="0" hangingPunct="1">
        <a:lnSpc>
          <a:spcPct val="100000"/>
        </a:lnSpc>
        <a:spcBef>
          <a:spcPts val="800"/>
        </a:spcBef>
        <a:buFont typeface="Arial" panose="020B0604020202020204" pitchFamily="34" charset="0"/>
        <a:buChar char="»"/>
        <a:defRPr sz="1867"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3.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3.png"/><Relationship Id="rId7" Type="http://schemas.openxmlformats.org/officeDocument/2006/relationships/image" Target="../media/image23.svg"/><Relationship Id="rId2" Type="http://schemas.openxmlformats.org/officeDocument/2006/relationships/notesSlide" Target="../notesSlides/notesSlide11.xml"/><Relationship Id="rId1" Type="http://schemas.openxmlformats.org/officeDocument/2006/relationships/slideLayout" Target="../slideLayouts/slideLayout33.xml"/><Relationship Id="rId6" Type="http://schemas.openxmlformats.org/officeDocument/2006/relationships/image" Target="../media/image22.png"/><Relationship Id="rId5" Type="http://schemas.openxmlformats.org/officeDocument/2006/relationships/image" Target="../media/image30.png"/><Relationship Id="rId4" Type="http://schemas.openxmlformats.org/officeDocument/2006/relationships/image" Target="../media/image14.sv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3.xml"/><Relationship Id="rId6" Type="http://schemas.openxmlformats.org/officeDocument/2006/relationships/image" Target="../media/image16.png"/><Relationship Id="rId5" Type="http://schemas.openxmlformats.org/officeDocument/2006/relationships/image" Target="../media/image33.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3.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3.xml"/><Relationship Id="rId6" Type="http://schemas.openxmlformats.org/officeDocument/2006/relationships/image" Target="../media/image34.png"/><Relationship Id="rId5" Type="http://schemas.openxmlformats.org/officeDocument/2006/relationships/image" Target="../media/image16.png"/><Relationship Id="rId10" Type="http://schemas.openxmlformats.org/officeDocument/2006/relationships/image" Target="../media/image23.svg"/><Relationship Id="rId4" Type="http://schemas.openxmlformats.org/officeDocument/2006/relationships/image" Target="../media/image14.sv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3.svg"/><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image" Target="../media/image22.png"/><Relationship Id="rId5" Type="http://schemas.openxmlformats.org/officeDocument/2006/relationships/image" Target="../media/image36.png"/><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3.xml"/><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microsoft.com/office/2007/relationships/hdphoto" Target="../media/hdphoto1.wdp"/><Relationship Id="rId11" Type="http://schemas.openxmlformats.org/officeDocument/2006/relationships/image" Target="../media/image20.png"/><Relationship Id="rId5" Type="http://schemas.openxmlformats.org/officeDocument/2006/relationships/image" Target="../media/image15.png"/><Relationship Id="rId10" Type="http://schemas.openxmlformats.org/officeDocument/2006/relationships/image" Target="../media/image19.svg"/><Relationship Id="rId4" Type="http://schemas.openxmlformats.org/officeDocument/2006/relationships/image" Target="../media/image14.sv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3.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screenshot of a cell phone&#10;&#10;Description automatically generated">
            <a:extLst>
              <a:ext uri="{FF2B5EF4-FFF2-40B4-BE49-F238E27FC236}">
                <a16:creationId xmlns:a16="http://schemas.microsoft.com/office/drawing/2014/main" id="{3E6493F1-5BD9-438E-91ED-C7ABFB9C1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3741" y="3429000"/>
            <a:ext cx="1548518" cy="3029975"/>
          </a:xfrm>
          <a:prstGeom prst="rect">
            <a:avLst/>
          </a:prstGeom>
        </p:spPr>
      </p:pic>
      <p:sp>
        <p:nvSpPr>
          <p:cNvPr id="2" name="Title 1"/>
          <p:cNvSpPr>
            <a:spLocks noGrp="1"/>
          </p:cNvSpPr>
          <p:nvPr>
            <p:ph type="title"/>
          </p:nvPr>
        </p:nvSpPr>
        <p:spPr>
          <a:xfrm>
            <a:off x="670560" y="3521750"/>
            <a:ext cx="10972800" cy="1030585"/>
          </a:xfrm>
        </p:spPr>
        <p:txBody>
          <a:bodyPr/>
          <a:lstStyle/>
          <a:p>
            <a:r>
              <a:rPr lang="en-US" sz="6600" dirty="0"/>
              <a:t>Confirm Rx™ ICM</a:t>
            </a:r>
          </a:p>
        </p:txBody>
      </p:sp>
      <p:sp>
        <p:nvSpPr>
          <p:cNvPr id="3" name="Subtitle 2"/>
          <p:cNvSpPr>
            <a:spLocks noGrp="1"/>
          </p:cNvSpPr>
          <p:nvPr>
            <p:ph type="body" idx="1"/>
          </p:nvPr>
        </p:nvSpPr>
        <p:spPr>
          <a:xfrm>
            <a:off x="670560" y="2588015"/>
            <a:ext cx="8512768" cy="640080"/>
          </a:xfrm>
        </p:spPr>
        <p:txBody>
          <a:bodyPr/>
          <a:lstStyle/>
          <a:p>
            <a:r>
              <a:rPr lang="en-US" sz="3200" dirty="0"/>
              <a:t>Enhancements to </a:t>
            </a:r>
            <a:r>
              <a:rPr lang="en-US" sz="3200" cap="none" dirty="0" err="1"/>
              <a:t>my</a:t>
            </a:r>
            <a:r>
              <a:rPr lang="en-US" sz="3200" dirty="0" err="1"/>
              <a:t>Merlin</a:t>
            </a:r>
            <a:r>
              <a:rPr lang="en-US" sz="3200" dirty="0"/>
              <a:t>™ Mobile App</a:t>
            </a:r>
          </a:p>
        </p:txBody>
      </p:sp>
      <p:sp>
        <p:nvSpPr>
          <p:cNvPr id="5" name="Rectangle 4"/>
          <p:cNvSpPr/>
          <p:nvPr/>
        </p:nvSpPr>
        <p:spPr>
          <a:xfrm>
            <a:off x="412376" y="6273801"/>
            <a:ext cx="10255624" cy="307777"/>
          </a:xfrm>
          <a:prstGeom prst="rect">
            <a:avLst/>
          </a:prstGeom>
        </p:spPr>
        <p:txBody>
          <a:bodyPr wrap="square" lIns="0">
            <a:spAutoFit/>
          </a:bodyPr>
          <a:lstStyle/>
          <a:p>
            <a:r>
              <a:rPr lang="en-US" sz="1400">
                <a:solidFill>
                  <a:schemeClr val="bg1"/>
                </a:solidFill>
                <a:latin typeface="Calibri" panose="020F0502020204030204" pitchFamily="34" charset="0"/>
                <a:cs typeface="Calibri" panose="020F0502020204030204" pitchFamily="34" charset="0"/>
              </a:rPr>
              <a:t>For simplicity, this presentation will use </a:t>
            </a:r>
            <a:r>
              <a:rPr lang="en-US" sz="1400" b="1" err="1">
                <a:solidFill>
                  <a:schemeClr val="bg1"/>
                </a:solidFill>
                <a:latin typeface="Calibri" panose="020F0502020204030204" pitchFamily="34" charset="0"/>
                <a:cs typeface="Calibri" panose="020F0502020204030204" pitchFamily="34" charset="0"/>
              </a:rPr>
              <a:t>myMerlin</a:t>
            </a:r>
            <a:r>
              <a:rPr lang="en-US" sz="1400" b="1">
                <a:solidFill>
                  <a:schemeClr val="bg1"/>
                </a:solidFill>
                <a:latin typeface="Calibri" panose="020F0502020204030204" pitchFamily="34" charset="0"/>
                <a:cs typeface="Calibri" panose="020F0502020204030204" pitchFamily="34" charset="0"/>
              </a:rPr>
              <a:t>™ </a:t>
            </a:r>
            <a:r>
              <a:rPr lang="en-US" sz="1400">
                <a:solidFill>
                  <a:schemeClr val="bg1"/>
                </a:solidFill>
                <a:latin typeface="Calibri" panose="020F0502020204030204" pitchFamily="34" charset="0"/>
                <a:cs typeface="Calibri" panose="020F0502020204030204" pitchFamily="34" charset="0"/>
              </a:rPr>
              <a:t>app instead of </a:t>
            </a:r>
            <a:r>
              <a:rPr lang="en-US" sz="1400" b="1" err="1">
                <a:solidFill>
                  <a:schemeClr val="bg1"/>
                </a:solidFill>
                <a:latin typeface="Calibri" panose="020F0502020204030204" pitchFamily="34" charset="0"/>
                <a:cs typeface="Calibri" panose="020F0502020204030204" pitchFamily="34" charset="0"/>
              </a:rPr>
              <a:t>myMerlin</a:t>
            </a:r>
            <a:r>
              <a:rPr lang="en-US" sz="1400" b="1">
                <a:solidFill>
                  <a:schemeClr val="bg1"/>
                </a:solidFill>
                <a:latin typeface="Calibri" panose="020F0502020204030204" pitchFamily="34" charset="0"/>
                <a:cs typeface="Calibri" panose="020F0502020204030204" pitchFamily="34" charset="0"/>
              </a:rPr>
              <a:t>™ for Confirm Rx™ ICM mobile app.</a:t>
            </a:r>
            <a:endParaRPr lang="en-US" sz="1400">
              <a:solidFill>
                <a:schemeClr val="bg1"/>
              </a:solidFill>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4414" t="9167" r="3568" b="9500"/>
          <a:stretch/>
        </p:blipFill>
        <p:spPr>
          <a:xfrm>
            <a:off x="9994914" y="3720813"/>
            <a:ext cx="1383069" cy="2512935"/>
          </a:xfrm>
          <a:prstGeom prst="rect">
            <a:avLst/>
          </a:prstGeom>
        </p:spPr>
      </p:pic>
      <p:sp>
        <p:nvSpPr>
          <p:cNvPr id="17" name="Footer Placeholder 4">
            <a:extLst>
              <a:ext uri="{FF2B5EF4-FFF2-40B4-BE49-F238E27FC236}">
                <a16:creationId xmlns:a16="http://schemas.microsoft.com/office/drawing/2014/main" id="{8A0F12FD-C218-4342-8142-5F57A651F8B4}"/>
              </a:ext>
            </a:extLst>
          </p:cNvPr>
          <p:cNvSpPr>
            <a:spLocks noGrp="1"/>
          </p:cNvSpPr>
          <p:nvPr>
            <p:ph type="ftr" sz="quarter" idx="11"/>
          </p:nvPr>
        </p:nvSpPr>
        <p:spPr bwMode="gray">
          <a:xfrm>
            <a:off x="5830800" y="6356352"/>
            <a:ext cx="5974080" cy="365125"/>
          </a:xfrm>
          <a:prstGeom prst="rect">
            <a:avLst/>
          </a:prstGeom>
        </p:spPr>
        <p:txBody>
          <a:bodyPr/>
          <a:lstStyle>
            <a:lvl1pPr>
              <a:defRPr>
                <a:solidFill>
                  <a:schemeClr val="bg1"/>
                </a:solidFill>
              </a:defRPr>
            </a:lvl1pPr>
          </a:lstStyle>
          <a:p>
            <a:r>
              <a:rPr lang="en-US" dirty="0"/>
              <a:t>MAT-2002575 v1.0  |  Item approved for U.S. use.</a:t>
            </a:r>
          </a:p>
        </p:txBody>
      </p:sp>
    </p:spTree>
    <p:extLst>
      <p:ext uri="{BB962C8B-B14F-4D97-AF65-F5344CB8AC3E}">
        <p14:creationId xmlns:p14="http://schemas.microsoft.com/office/powerpoint/2010/main" val="108387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A960A49-CD31-47A1-BDD2-2B275F0B0A8F}"/>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t="-1568" r="16812"/>
          <a:stretch/>
        </p:blipFill>
        <p:spPr>
          <a:xfrm rot="10800000">
            <a:off x="0" y="221364"/>
            <a:ext cx="9559993" cy="1119879"/>
          </a:xfrm>
          <a:prstGeom prst="rect">
            <a:avLst/>
          </a:prstGeom>
        </p:spPr>
      </p:pic>
      <p:sp>
        <p:nvSpPr>
          <p:cNvPr id="3" name="Content Placeholder 2"/>
          <p:cNvSpPr>
            <a:spLocks noGrp="1"/>
          </p:cNvSpPr>
          <p:nvPr>
            <p:ph idx="1"/>
          </p:nvPr>
        </p:nvSpPr>
        <p:spPr>
          <a:xfrm>
            <a:off x="679132" y="1750483"/>
            <a:ext cx="6032818" cy="4466485"/>
          </a:xfrm>
        </p:spPr>
        <p:txBody>
          <a:bodyPr/>
          <a:lstStyle/>
          <a:p>
            <a:r>
              <a:rPr lang="en-US" sz="2200">
                <a:solidFill>
                  <a:schemeClr val="accent2"/>
                </a:solidFill>
                <a:latin typeface="+mn-lt"/>
              </a:rPr>
              <a:t>The workflow has been optimized for a </a:t>
            </a:r>
            <a:br>
              <a:rPr lang="en-US" sz="2200">
                <a:solidFill>
                  <a:schemeClr val="accent2"/>
                </a:solidFill>
                <a:latin typeface="+mn-lt"/>
              </a:rPr>
            </a:br>
            <a:r>
              <a:rPr lang="en-US" sz="2200">
                <a:solidFill>
                  <a:schemeClr val="accent2"/>
                </a:solidFill>
                <a:latin typeface="+mn-lt"/>
              </a:rPr>
              <a:t>better patient experience.</a:t>
            </a:r>
          </a:p>
          <a:p>
            <a:pPr lvl="1">
              <a:spcBef>
                <a:spcPts val="1200"/>
              </a:spcBef>
            </a:pPr>
            <a:r>
              <a:rPr lang="en-US" sz="2000">
                <a:solidFill>
                  <a:schemeClr val="tx1">
                    <a:lumMod val="50000"/>
                    <a:lumOff val="50000"/>
                  </a:schemeClr>
                </a:solidFill>
                <a:latin typeface="Calibri" panose="020F0502020204030204" pitchFamily="34" charset="0"/>
                <a:cs typeface="Calibri" panose="020F0502020204030204" pitchFamily="34" charset="0"/>
              </a:rPr>
              <a:t>In the new app software, if the last step in pairing the device to the </a:t>
            </a:r>
            <a:r>
              <a:rPr lang="en-US" sz="2000" err="1">
                <a:solidFill>
                  <a:schemeClr val="tx1">
                    <a:lumMod val="50000"/>
                    <a:lumOff val="50000"/>
                  </a:schemeClr>
                </a:solidFill>
                <a:latin typeface="Calibri" panose="020F0502020204030204" pitchFamily="34" charset="0"/>
                <a:cs typeface="Calibri" panose="020F0502020204030204" pitchFamily="34" charset="0"/>
              </a:rPr>
              <a:t>myMerlin</a:t>
            </a:r>
            <a:r>
              <a:rPr lang="en-US" sz="2000">
                <a:solidFill>
                  <a:schemeClr val="tx1">
                    <a:lumMod val="50000"/>
                    <a:lumOff val="50000"/>
                  </a:schemeClr>
                </a:solidFill>
                <a:latin typeface="Calibri" panose="020F0502020204030204" pitchFamily="34" charset="0"/>
                <a:cs typeface="Calibri" panose="020F0502020204030204" pitchFamily="34" charset="0"/>
              </a:rPr>
              <a:t>™ mobile app is unsuccessful, </a:t>
            </a:r>
            <a:br>
              <a:rPr lang="en-US" sz="2000">
                <a:solidFill>
                  <a:schemeClr val="tx1">
                    <a:lumMod val="50000"/>
                    <a:lumOff val="50000"/>
                  </a:schemeClr>
                </a:solidFill>
                <a:latin typeface="Calibri" panose="020F0502020204030204" pitchFamily="34" charset="0"/>
                <a:cs typeface="Calibri" panose="020F0502020204030204" pitchFamily="34" charset="0"/>
              </a:rPr>
            </a:br>
            <a:r>
              <a:rPr lang="en-US" sz="2000">
                <a:solidFill>
                  <a:schemeClr val="tx1">
                    <a:lumMod val="50000"/>
                    <a:lumOff val="50000"/>
                  </a:schemeClr>
                </a:solidFill>
                <a:latin typeface="Calibri" panose="020F0502020204030204" pitchFamily="34" charset="0"/>
                <a:cs typeface="Calibri" panose="020F0502020204030204" pitchFamily="34" charset="0"/>
              </a:rPr>
              <a:t>it can be re-attempted once internet connectivity is more reliable without repeating the entire set-up process from the beginning.</a:t>
            </a:r>
          </a:p>
          <a:p>
            <a:pPr lvl="1">
              <a:spcBef>
                <a:spcPts val="1200"/>
              </a:spcBef>
            </a:pPr>
            <a:r>
              <a:rPr lang="en-US" sz="2000">
                <a:solidFill>
                  <a:schemeClr val="tx1">
                    <a:lumMod val="50000"/>
                    <a:lumOff val="50000"/>
                  </a:schemeClr>
                </a:solidFill>
                <a:latin typeface="Calibri" panose="020F0502020204030204" pitchFamily="34" charset="0"/>
                <a:cs typeface="Calibri" panose="020F0502020204030204" pitchFamily="34" charset="0"/>
              </a:rPr>
              <a:t>There is also now a six-hour window to complete </a:t>
            </a:r>
            <a:br>
              <a:rPr lang="en-US" sz="2000">
                <a:solidFill>
                  <a:schemeClr val="tx1">
                    <a:lumMod val="50000"/>
                    <a:lumOff val="50000"/>
                  </a:schemeClr>
                </a:solidFill>
                <a:latin typeface="Calibri" panose="020F0502020204030204" pitchFamily="34" charset="0"/>
                <a:cs typeface="Calibri" panose="020F0502020204030204" pitchFamily="34" charset="0"/>
              </a:rPr>
            </a:br>
            <a:r>
              <a:rPr lang="en-US" sz="2000">
                <a:solidFill>
                  <a:schemeClr val="tx1">
                    <a:lumMod val="50000"/>
                    <a:lumOff val="50000"/>
                  </a:schemeClr>
                </a:solidFill>
                <a:latin typeface="Calibri" panose="020F0502020204030204" pitchFamily="34" charset="0"/>
                <a:cs typeface="Calibri" panose="020F0502020204030204" pitchFamily="34" charset="0"/>
              </a:rPr>
              <a:t>the set-up process.</a:t>
            </a:r>
            <a:endParaRPr lang="en-US" sz="2000">
              <a:solidFill>
                <a:schemeClr val="tx1">
                  <a:lumMod val="50000"/>
                  <a:lumOff val="50000"/>
                </a:schemeClr>
              </a:solidFill>
            </a:endParaRPr>
          </a:p>
        </p:txBody>
      </p:sp>
      <p:sp>
        <p:nvSpPr>
          <p:cNvPr id="12" name="Oval 11">
            <a:extLst>
              <a:ext uri="{FF2B5EF4-FFF2-40B4-BE49-F238E27FC236}">
                <a16:creationId xmlns:a16="http://schemas.microsoft.com/office/drawing/2014/main" id="{A83F6671-503F-4302-9AE8-D10E5E872E62}"/>
              </a:ext>
            </a:extLst>
          </p:cNvPr>
          <p:cNvSpPr/>
          <p:nvPr/>
        </p:nvSpPr>
        <p:spPr>
          <a:xfrm>
            <a:off x="993521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prstClr val="white"/>
                </a:solidFill>
                <a:latin typeface="Calibri" panose="020F0502020204030204" pitchFamily="34" charset="0"/>
                <a:cs typeface="Calibri" panose="020F0502020204030204" pitchFamily="34" charset="0"/>
              </a:rPr>
              <a:t>1</a:t>
            </a:r>
          </a:p>
        </p:txBody>
      </p:sp>
      <p:sp>
        <p:nvSpPr>
          <p:cNvPr id="13" name="Oval 12">
            <a:extLst>
              <a:ext uri="{FF2B5EF4-FFF2-40B4-BE49-F238E27FC236}">
                <a16:creationId xmlns:a16="http://schemas.microsoft.com/office/drawing/2014/main" id="{35824D40-0E76-475C-8378-7DC734261ACE}"/>
              </a:ext>
            </a:extLst>
          </p:cNvPr>
          <p:cNvSpPr/>
          <p:nvPr/>
        </p:nvSpPr>
        <p:spPr>
          <a:xfrm>
            <a:off x="1032256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prstClr val="white"/>
                </a:solidFill>
                <a:latin typeface="Calibri" panose="020F0502020204030204" pitchFamily="34" charset="0"/>
                <a:cs typeface="Calibri" panose="020F0502020204030204" pitchFamily="34" charset="0"/>
              </a:rPr>
              <a:t>2</a:t>
            </a:r>
          </a:p>
        </p:txBody>
      </p:sp>
      <p:sp>
        <p:nvSpPr>
          <p:cNvPr id="14" name="Oval 13">
            <a:extLst>
              <a:ext uri="{FF2B5EF4-FFF2-40B4-BE49-F238E27FC236}">
                <a16:creationId xmlns:a16="http://schemas.microsoft.com/office/drawing/2014/main" id="{94133859-D604-4957-A8BF-3A1B7FD9AE1B}"/>
              </a:ext>
            </a:extLst>
          </p:cNvPr>
          <p:cNvSpPr/>
          <p:nvPr/>
        </p:nvSpPr>
        <p:spPr>
          <a:xfrm>
            <a:off x="10709910" y="594823"/>
            <a:ext cx="339090" cy="3494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latin typeface="Calibri" panose="020F0502020204030204" pitchFamily="34" charset="0"/>
                <a:cs typeface="Calibri" panose="020F0502020204030204" pitchFamily="34" charset="0"/>
              </a:rPr>
              <a:t>3</a:t>
            </a:r>
          </a:p>
        </p:txBody>
      </p:sp>
      <p:sp>
        <p:nvSpPr>
          <p:cNvPr id="15" name="Oval 14">
            <a:extLst>
              <a:ext uri="{FF2B5EF4-FFF2-40B4-BE49-F238E27FC236}">
                <a16:creationId xmlns:a16="http://schemas.microsoft.com/office/drawing/2014/main" id="{0A572B9C-420E-444F-AE23-F5FFED72F5A3}"/>
              </a:ext>
            </a:extLst>
          </p:cNvPr>
          <p:cNvSpPr/>
          <p:nvPr/>
        </p:nvSpPr>
        <p:spPr>
          <a:xfrm>
            <a:off x="1109726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4</a:t>
            </a:r>
          </a:p>
        </p:txBody>
      </p:sp>
      <p:sp>
        <p:nvSpPr>
          <p:cNvPr id="2" name="Title 1"/>
          <p:cNvSpPr>
            <a:spLocks noGrp="1"/>
          </p:cNvSpPr>
          <p:nvPr>
            <p:ph type="title"/>
          </p:nvPr>
        </p:nvSpPr>
        <p:spPr>
          <a:xfrm>
            <a:off x="679132" y="552576"/>
            <a:ext cx="8750618" cy="433965"/>
          </a:xfrm>
        </p:spPr>
        <p:txBody>
          <a:bodyPr vert="horz" wrap="square" lIns="0" tIns="0" rIns="91440" bIns="45720" rtlCol="0" anchor="t" anchorCtr="0">
            <a:spAutoFit/>
          </a:bodyPr>
          <a:lstStyle/>
          <a:p>
            <a:r>
              <a:rPr lang="en-US" sz="2800" spc="130">
                <a:solidFill>
                  <a:schemeClr val="bg1"/>
                </a:solidFill>
              </a:rPr>
              <a:t>Workflow Improvements</a:t>
            </a:r>
          </a:p>
        </p:txBody>
      </p:sp>
    </p:spTree>
    <p:extLst>
      <p:ext uri="{BB962C8B-B14F-4D97-AF65-F5344CB8AC3E}">
        <p14:creationId xmlns:p14="http://schemas.microsoft.com/office/powerpoint/2010/main" val="719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17EFBE89-5DAE-45E9-91C8-B948876A6F69}"/>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t="-1568" r="16812"/>
          <a:stretch/>
        </p:blipFill>
        <p:spPr>
          <a:xfrm rot="10800000">
            <a:off x="0" y="221364"/>
            <a:ext cx="9559993" cy="1119879"/>
          </a:xfrm>
          <a:prstGeom prst="rect">
            <a:avLst/>
          </a:prstGeom>
        </p:spPr>
      </p:pic>
      <p:sp>
        <p:nvSpPr>
          <p:cNvPr id="3" name="Content Placeholder 2"/>
          <p:cNvSpPr>
            <a:spLocks noGrp="1"/>
          </p:cNvSpPr>
          <p:nvPr>
            <p:ph idx="1"/>
          </p:nvPr>
        </p:nvSpPr>
        <p:spPr>
          <a:xfrm>
            <a:off x="679132" y="1750483"/>
            <a:ext cx="6701382" cy="723275"/>
          </a:xfrm>
        </p:spPr>
        <p:txBody>
          <a:bodyPr>
            <a:spAutoFit/>
          </a:bodyPr>
          <a:lstStyle/>
          <a:p>
            <a:r>
              <a:rPr lang="en-US" sz="2200">
                <a:solidFill>
                  <a:schemeClr val="accent2"/>
                </a:solidFill>
                <a:latin typeface="+mn-lt"/>
              </a:rPr>
              <a:t>The setup and pairing of the </a:t>
            </a:r>
            <a:r>
              <a:rPr lang="en-US" sz="2200" err="1">
                <a:solidFill>
                  <a:schemeClr val="accent2"/>
                </a:solidFill>
                <a:latin typeface="+mn-lt"/>
              </a:rPr>
              <a:t>myMerlin</a:t>
            </a:r>
            <a:r>
              <a:rPr lang="en-US" sz="2200">
                <a:solidFill>
                  <a:schemeClr val="accent2"/>
                </a:solidFill>
                <a:latin typeface="+mn-lt"/>
              </a:rPr>
              <a:t>™ mobile app </a:t>
            </a:r>
            <a:br>
              <a:rPr lang="en-US" sz="2200">
                <a:solidFill>
                  <a:schemeClr val="accent2"/>
                </a:solidFill>
                <a:latin typeface="+mn-lt"/>
              </a:rPr>
            </a:br>
            <a:r>
              <a:rPr lang="en-US" sz="2200">
                <a:solidFill>
                  <a:schemeClr val="accent2"/>
                </a:solidFill>
                <a:latin typeface="+mn-lt"/>
              </a:rPr>
              <a:t>now completes in three main phases:</a:t>
            </a:r>
            <a:endParaRPr lang="en-US">
              <a:solidFill>
                <a:schemeClr val="tx1">
                  <a:lumMod val="50000"/>
                  <a:lumOff val="50000"/>
                </a:schemeClr>
              </a:solidFill>
            </a:endParaRPr>
          </a:p>
        </p:txBody>
      </p:sp>
      <p:grpSp>
        <p:nvGrpSpPr>
          <p:cNvPr id="19" name="Group 18">
            <a:extLst>
              <a:ext uri="{FF2B5EF4-FFF2-40B4-BE49-F238E27FC236}">
                <a16:creationId xmlns:a16="http://schemas.microsoft.com/office/drawing/2014/main" id="{98DCDF34-C2D2-4546-8693-D9DE7D6A8FC1}"/>
              </a:ext>
            </a:extLst>
          </p:cNvPr>
          <p:cNvGrpSpPr/>
          <p:nvPr/>
        </p:nvGrpSpPr>
        <p:grpSpPr>
          <a:xfrm>
            <a:off x="7742383" y="1636316"/>
            <a:ext cx="3829222" cy="4685156"/>
            <a:chOff x="7742383" y="1680691"/>
            <a:chExt cx="3829222" cy="4685156"/>
          </a:xfrm>
        </p:grpSpPr>
        <p:grpSp>
          <p:nvGrpSpPr>
            <p:cNvPr id="18" name="Group 17">
              <a:extLst>
                <a:ext uri="{FF2B5EF4-FFF2-40B4-BE49-F238E27FC236}">
                  <a16:creationId xmlns:a16="http://schemas.microsoft.com/office/drawing/2014/main" id="{1DD9D789-5528-4278-AAD6-CBE62E28DFF9}"/>
                </a:ext>
              </a:extLst>
            </p:cNvPr>
            <p:cNvGrpSpPr/>
            <p:nvPr/>
          </p:nvGrpSpPr>
          <p:grpSpPr>
            <a:xfrm>
              <a:off x="7742383" y="1680691"/>
              <a:ext cx="1592744" cy="3172558"/>
              <a:chOff x="7322657" y="3250354"/>
              <a:chExt cx="1592744" cy="3172558"/>
            </a:xfrm>
          </p:grpSpPr>
          <p:pic>
            <p:nvPicPr>
              <p:cNvPr id="4" name="Picture 2">
                <a:extLst>
                  <a:ext uri="{FF2B5EF4-FFF2-40B4-BE49-F238E27FC236}">
                    <a16:creationId xmlns:a16="http://schemas.microsoft.com/office/drawing/2014/main" id="{C81445B5-FC95-41B2-9849-1A4B5275D7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52165" y="3419758"/>
                <a:ext cx="1525950" cy="2714342"/>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Graphic 12">
                <a:extLst>
                  <a:ext uri="{FF2B5EF4-FFF2-40B4-BE49-F238E27FC236}">
                    <a16:creationId xmlns:a16="http://schemas.microsoft.com/office/drawing/2014/main" id="{C5C83FFC-BB95-4F3E-B9DC-994CBFB6D78E}"/>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7322657" y="3250354"/>
                <a:ext cx="1592744" cy="3172558"/>
              </a:xfrm>
              <a:prstGeom prst="rect">
                <a:avLst/>
              </a:prstGeom>
            </p:spPr>
          </p:pic>
        </p:grpSp>
        <p:grpSp>
          <p:nvGrpSpPr>
            <p:cNvPr id="17" name="Group 16">
              <a:extLst>
                <a:ext uri="{FF2B5EF4-FFF2-40B4-BE49-F238E27FC236}">
                  <a16:creationId xmlns:a16="http://schemas.microsoft.com/office/drawing/2014/main" id="{C9C2A4EA-0831-44AC-A460-896A8EFABD68}"/>
                </a:ext>
              </a:extLst>
            </p:cNvPr>
            <p:cNvGrpSpPr/>
            <p:nvPr/>
          </p:nvGrpSpPr>
          <p:grpSpPr>
            <a:xfrm>
              <a:off x="8860622" y="2436990"/>
              <a:ext cx="1592744" cy="3172558"/>
              <a:chOff x="9030327" y="3250354"/>
              <a:chExt cx="1592744" cy="3172558"/>
            </a:xfrm>
          </p:grpSpPr>
          <p:pic>
            <p:nvPicPr>
              <p:cNvPr id="5" name="Picture 3">
                <a:extLst>
                  <a:ext uri="{FF2B5EF4-FFF2-40B4-BE49-F238E27FC236}">
                    <a16:creationId xmlns:a16="http://schemas.microsoft.com/office/drawing/2014/main" id="{A3F3FAA7-F17C-47FF-B7AA-6F4E9386726A}"/>
                  </a:ext>
                </a:extLst>
              </p:cNvPr>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9068906" y="3419758"/>
                <a:ext cx="1525950" cy="2714342"/>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Graphic 14">
                <a:extLst>
                  <a:ext uri="{FF2B5EF4-FFF2-40B4-BE49-F238E27FC236}">
                    <a16:creationId xmlns:a16="http://schemas.microsoft.com/office/drawing/2014/main" id="{E729ABCC-DCCB-43E1-8488-88DF571CDCCE}"/>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9030327" y="3250354"/>
                <a:ext cx="1592744" cy="3172558"/>
              </a:xfrm>
              <a:prstGeom prst="rect">
                <a:avLst/>
              </a:prstGeom>
            </p:spPr>
          </p:pic>
        </p:grpSp>
        <p:grpSp>
          <p:nvGrpSpPr>
            <p:cNvPr id="20" name="Group 19">
              <a:extLst>
                <a:ext uri="{FF2B5EF4-FFF2-40B4-BE49-F238E27FC236}">
                  <a16:creationId xmlns:a16="http://schemas.microsoft.com/office/drawing/2014/main" id="{8515D24F-A7AC-487F-AEEE-B69BBBAC28A2}"/>
                </a:ext>
              </a:extLst>
            </p:cNvPr>
            <p:cNvGrpSpPr/>
            <p:nvPr/>
          </p:nvGrpSpPr>
          <p:grpSpPr>
            <a:xfrm>
              <a:off x="9978861" y="3193289"/>
              <a:ext cx="1592744" cy="3172558"/>
              <a:chOff x="9978861" y="3193289"/>
              <a:chExt cx="1592744" cy="3172558"/>
            </a:xfrm>
          </p:grpSpPr>
          <p:pic>
            <p:nvPicPr>
              <p:cNvPr id="6" name="Picture 4">
                <a:extLst>
                  <a:ext uri="{FF2B5EF4-FFF2-40B4-BE49-F238E27FC236}">
                    <a16:creationId xmlns:a16="http://schemas.microsoft.com/office/drawing/2014/main" id="{4AC4EB66-2C37-427D-8F9F-DE9B90EC7CEF}"/>
                  </a:ext>
                </a:extLst>
              </p:cNvPr>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0010075" y="3362693"/>
                <a:ext cx="1525950" cy="2714342"/>
              </a:xfrm>
              <a:prstGeom prst="rect">
                <a:avLst/>
              </a:prstGeom>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Graphic 13">
                <a:extLst>
                  <a:ext uri="{FF2B5EF4-FFF2-40B4-BE49-F238E27FC236}">
                    <a16:creationId xmlns:a16="http://schemas.microsoft.com/office/drawing/2014/main" id="{4B7A2C73-629F-4AA4-845C-10EF8EF0C9D5}"/>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9978861" y="3193289"/>
                <a:ext cx="1592744" cy="3172558"/>
              </a:xfrm>
              <a:prstGeom prst="rect">
                <a:avLst/>
              </a:prstGeom>
            </p:spPr>
          </p:pic>
        </p:grpSp>
      </p:grpSp>
      <p:sp>
        <p:nvSpPr>
          <p:cNvPr id="22" name="Oval 21">
            <a:extLst>
              <a:ext uri="{FF2B5EF4-FFF2-40B4-BE49-F238E27FC236}">
                <a16:creationId xmlns:a16="http://schemas.microsoft.com/office/drawing/2014/main" id="{AFD7BB03-54E5-4BBD-A8F7-E74B6733B5F8}"/>
              </a:ext>
            </a:extLst>
          </p:cNvPr>
          <p:cNvSpPr/>
          <p:nvPr/>
        </p:nvSpPr>
        <p:spPr>
          <a:xfrm>
            <a:off x="993521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prstClr val="white"/>
                </a:solidFill>
                <a:latin typeface="Calibri" panose="020F0502020204030204" pitchFamily="34" charset="0"/>
                <a:cs typeface="Calibri" panose="020F0502020204030204" pitchFamily="34" charset="0"/>
              </a:rPr>
              <a:t>1</a:t>
            </a:r>
          </a:p>
        </p:txBody>
      </p:sp>
      <p:sp>
        <p:nvSpPr>
          <p:cNvPr id="23" name="Oval 22">
            <a:extLst>
              <a:ext uri="{FF2B5EF4-FFF2-40B4-BE49-F238E27FC236}">
                <a16:creationId xmlns:a16="http://schemas.microsoft.com/office/drawing/2014/main" id="{6863849A-7AB8-47CA-871B-359D78EAA70C}"/>
              </a:ext>
            </a:extLst>
          </p:cNvPr>
          <p:cNvSpPr/>
          <p:nvPr/>
        </p:nvSpPr>
        <p:spPr>
          <a:xfrm>
            <a:off x="1032256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prstClr val="white"/>
                </a:solidFill>
                <a:latin typeface="Calibri" panose="020F0502020204030204" pitchFamily="34" charset="0"/>
                <a:cs typeface="Calibri" panose="020F0502020204030204" pitchFamily="34" charset="0"/>
              </a:rPr>
              <a:t>2</a:t>
            </a:r>
          </a:p>
        </p:txBody>
      </p:sp>
      <p:sp>
        <p:nvSpPr>
          <p:cNvPr id="24" name="Oval 23">
            <a:extLst>
              <a:ext uri="{FF2B5EF4-FFF2-40B4-BE49-F238E27FC236}">
                <a16:creationId xmlns:a16="http://schemas.microsoft.com/office/drawing/2014/main" id="{FB5EC9AE-7890-4326-9179-5824DD469640}"/>
              </a:ext>
            </a:extLst>
          </p:cNvPr>
          <p:cNvSpPr/>
          <p:nvPr/>
        </p:nvSpPr>
        <p:spPr>
          <a:xfrm>
            <a:off x="10709910" y="594823"/>
            <a:ext cx="339090" cy="3494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latin typeface="Calibri" panose="020F0502020204030204" pitchFamily="34" charset="0"/>
                <a:cs typeface="Calibri" panose="020F0502020204030204" pitchFamily="34" charset="0"/>
              </a:rPr>
              <a:t>3</a:t>
            </a:r>
          </a:p>
        </p:txBody>
      </p:sp>
      <p:sp>
        <p:nvSpPr>
          <p:cNvPr id="25" name="Oval 24">
            <a:extLst>
              <a:ext uri="{FF2B5EF4-FFF2-40B4-BE49-F238E27FC236}">
                <a16:creationId xmlns:a16="http://schemas.microsoft.com/office/drawing/2014/main" id="{B9099474-A1CD-4805-A135-8EDD745E27A2}"/>
              </a:ext>
            </a:extLst>
          </p:cNvPr>
          <p:cNvSpPr/>
          <p:nvPr/>
        </p:nvSpPr>
        <p:spPr>
          <a:xfrm>
            <a:off x="1109726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4</a:t>
            </a:r>
          </a:p>
        </p:txBody>
      </p:sp>
      <p:sp>
        <p:nvSpPr>
          <p:cNvPr id="26" name="Title 1">
            <a:extLst>
              <a:ext uri="{FF2B5EF4-FFF2-40B4-BE49-F238E27FC236}">
                <a16:creationId xmlns:a16="http://schemas.microsoft.com/office/drawing/2014/main" id="{C6CE641A-4DA0-40D1-B126-5B373E0AD7EE}"/>
              </a:ext>
            </a:extLst>
          </p:cNvPr>
          <p:cNvSpPr>
            <a:spLocks noGrp="1"/>
          </p:cNvSpPr>
          <p:nvPr>
            <p:ph type="title"/>
          </p:nvPr>
        </p:nvSpPr>
        <p:spPr>
          <a:xfrm>
            <a:off x="679132" y="552576"/>
            <a:ext cx="8750618" cy="433965"/>
          </a:xfrm>
        </p:spPr>
        <p:txBody>
          <a:bodyPr vert="horz" wrap="square" lIns="0" tIns="0" rIns="91440" bIns="45720" rtlCol="0" anchor="t" anchorCtr="0">
            <a:spAutoFit/>
          </a:bodyPr>
          <a:lstStyle/>
          <a:p>
            <a:r>
              <a:rPr lang="en-US" sz="2800" spc="130">
                <a:solidFill>
                  <a:schemeClr val="bg1"/>
                </a:solidFill>
              </a:rPr>
              <a:t>Workflow Improvements</a:t>
            </a:r>
          </a:p>
        </p:txBody>
      </p:sp>
      <p:sp>
        <p:nvSpPr>
          <p:cNvPr id="27" name="Content Placeholder 2">
            <a:extLst>
              <a:ext uri="{FF2B5EF4-FFF2-40B4-BE49-F238E27FC236}">
                <a16:creationId xmlns:a16="http://schemas.microsoft.com/office/drawing/2014/main" id="{EBD0BA01-7E2A-4F29-A097-6C5EB8B69986}"/>
              </a:ext>
            </a:extLst>
          </p:cNvPr>
          <p:cNvSpPr txBox="1">
            <a:spLocks/>
          </p:cNvSpPr>
          <p:nvPr/>
        </p:nvSpPr>
        <p:spPr>
          <a:xfrm>
            <a:off x="679132" y="2601280"/>
            <a:ext cx="5575618" cy="4466485"/>
          </a:xfrm>
          <a:prstGeom prst="rect">
            <a:avLst/>
          </a:prstGeom>
        </p:spPr>
        <p:txBody>
          <a:bodyPr vert="horz" lIns="0" tIns="0" rIns="91440" bIns="45720" rtlCol="0">
            <a:noAutofit/>
          </a:bodyPr>
          <a:lstStyle>
            <a:lvl1pPr marL="0" indent="0" algn="l" defTabSz="1219140" rtl="0" eaLnBrk="1" latinLnBrk="0" hangingPunct="1">
              <a:lnSpc>
                <a:spcPct val="100000"/>
              </a:lnSpc>
              <a:spcBef>
                <a:spcPts val="800"/>
              </a:spcBef>
              <a:buFont typeface="Arial" panose="020B0604020202020204" pitchFamily="34" charset="0"/>
              <a:buNone/>
              <a:defRPr sz="2400" b="1" kern="1200">
                <a:solidFill>
                  <a:schemeClr val="accent5"/>
                </a:solidFill>
                <a:latin typeface="Calibri" panose="020F0502020204030204" pitchFamily="34" charset="0"/>
                <a:ea typeface="+mn-ea"/>
                <a:cs typeface="Calibri" panose="020F0502020204030204" pitchFamily="34" charset="0"/>
              </a:defRPr>
            </a:lvl1pPr>
            <a:lvl2pPr marL="226473" indent="-226473" algn="l" defTabSz="1219140" rtl="0" eaLnBrk="1" latinLnBrk="0" hangingPunct="1">
              <a:lnSpc>
                <a:spcPct val="100000"/>
              </a:lnSpc>
              <a:spcBef>
                <a:spcPts val="800"/>
              </a:spcBef>
              <a:buFont typeface="Arial" panose="020B0604020202020204" pitchFamily="34" charset="0"/>
              <a:buChar char="•"/>
              <a:defRPr sz="2400" b="0" i="0" u="none" kern="1200">
                <a:solidFill>
                  <a:schemeClr val="tx1"/>
                </a:solidFill>
                <a:latin typeface="+mn-lt"/>
                <a:ea typeface="+mn-ea"/>
                <a:cs typeface="+mn-cs"/>
              </a:defRPr>
            </a:lvl2pPr>
            <a:lvl3pPr marL="533373" indent="-228589" algn="l" defTabSz="1219140" rtl="0" eaLnBrk="1" latinLnBrk="0" hangingPunct="1">
              <a:lnSpc>
                <a:spcPct val="100000"/>
              </a:lnSpc>
              <a:spcBef>
                <a:spcPts val="800"/>
              </a:spcBef>
              <a:buFont typeface="Arial" panose="020B0604020202020204" pitchFamily="34" charset="0"/>
              <a:buChar char="–"/>
              <a:defRPr sz="2133" kern="1200">
                <a:solidFill>
                  <a:schemeClr val="tx1"/>
                </a:solidFill>
                <a:latin typeface="+mn-lt"/>
                <a:ea typeface="+mn-ea"/>
                <a:cs typeface="+mn-cs"/>
              </a:defRPr>
            </a:lvl3pPr>
            <a:lvl4pPr marL="836042" indent="-226473" algn="l" defTabSz="1219140" rtl="0" eaLnBrk="1" latinLnBrk="0" hangingPunct="1">
              <a:lnSpc>
                <a:spcPct val="100000"/>
              </a:lnSpc>
              <a:spcBef>
                <a:spcPts val="800"/>
              </a:spcBef>
              <a:buFont typeface="Arial" panose="020B0604020202020204" pitchFamily="34" charset="0"/>
              <a:buChar char="•"/>
              <a:defRPr sz="1867" kern="1200">
                <a:solidFill>
                  <a:schemeClr val="tx1"/>
                </a:solidFill>
                <a:latin typeface="+mn-lt"/>
                <a:ea typeface="+mn-ea"/>
                <a:cs typeface="+mn-cs"/>
              </a:defRPr>
            </a:lvl4pPr>
            <a:lvl5pPr marL="1142942" indent="-228589" algn="l" defTabSz="1219140" rtl="0" eaLnBrk="1" latinLnBrk="0" hangingPunct="1">
              <a:lnSpc>
                <a:spcPct val="100000"/>
              </a:lnSpc>
              <a:spcBef>
                <a:spcPts val="800"/>
              </a:spcBef>
              <a:buFont typeface="Arial" panose="020B0604020202020204" pitchFamily="34" charset="0"/>
              <a:buChar char="»"/>
              <a:defRPr sz="1867"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285750" indent="-285750">
              <a:spcBef>
                <a:spcPts val="1200"/>
              </a:spcBef>
              <a:buFont typeface="+mj-lt"/>
              <a:buAutoNum type="arabicPeriod"/>
            </a:pPr>
            <a:r>
              <a:rPr lang="en-US" sz="2000" b="0">
                <a:solidFill>
                  <a:schemeClr val="accent1"/>
                </a:solidFill>
              </a:rPr>
              <a:t>VALIDATION</a:t>
            </a:r>
          </a:p>
          <a:p>
            <a:pPr marL="457200" lvl="1" indent="-171450">
              <a:spcBef>
                <a:spcPts val="0"/>
              </a:spcBef>
            </a:pPr>
            <a:r>
              <a:rPr lang="en-US" sz="1800">
                <a:solidFill>
                  <a:schemeClr val="tx1">
                    <a:lumMod val="50000"/>
                    <a:lumOff val="50000"/>
                  </a:schemeClr>
                </a:solidFill>
                <a:latin typeface="Calibri" panose="020F0502020204030204" pitchFamily="34" charset="0"/>
                <a:cs typeface="Calibri" panose="020F0502020204030204" pitchFamily="34" charset="0"/>
              </a:rPr>
              <a:t>The user enters date of birth and serial number in the </a:t>
            </a:r>
            <a:r>
              <a:rPr lang="en-US" sz="1800" err="1">
                <a:solidFill>
                  <a:schemeClr val="tx1">
                    <a:lumMod val="50000"/>
                    <a:lumOff val="50000"/>
                  </a:schemeClr>
                </a:solidFill>
                <a:latin typeface="Calibri" panose="020F0502020204030204" pitchFamily="34" charset="0"/>
                <a:cs typeface="Calibri" panose="020F0502020204030204" pitchFamily="34" charset="0"/>
              </a:rPr>
              <a:t>myMerlin</a:t>
            </a:r>
            <a:r>
              <a:rPr lang="en-US" sz="1800">
                <a:solidFill>
                  <a:schemeClr val="tx1">
                    <a:lumMod val="50000"/>
                    <a:lumOff val="50000"/>
                  </a:schemeClr>
                </a:solidFill>
                <a:latin typeface="Calibri" panose="020F0502020204030204" pitchFamily="34" charset="0"/>
                <a:cs typeface="Calibri" panose="020F0502020204030204" pitchFamily="34" charset="0"/>
              </a:rPr>
              <a:t>™ mobile app.</a:t>
            </a:r>
          </a:p>
          <a:p>
            <a:pPr marL="457200" lvl="1" indent="-171450">
              <a:spcBef>
                <a:spcPts val="0"/>
              </a:spcBef>
            </a:pPr>
            <a:r>
              <a:rPr lang="en-US" sz="1800">
                <a:solidFill>
                  <a:schemeClr val="tx1">
                    <a:lumMod val="50000"/>
                    <a:lumOff val="50000"/>
                  </a:schemeClr>
                </a:solidFill>
                <a:latin typeface="Calibri" panose="020F0502020204030204" pitchFamily="34" charset="0"/>
                <a:cs typeface="Calibri" panose="020F0502020204030204" pitchFamily="34" charset="0"/>
              </a:rPr>
              <a:t>The app receives validation and secure credentials back from Merlin.net™ PCN.</a:t>
            </a:r>
          </a:p>
          <a:p>
            <a:pPr marL="285750" indent="-285750">
              <a:spcBef>
                <a:spcPts val="600"/>
              </a:spcBef>
              <a:buFont typeface="+mj-lt"/>
              <a:buAutoNum type="arabicPeriod"/>
              <a:tabLst>
                <a:tab pos="400050" algn="l"/>
              </a:tabLst>
            </a:pPr>
            <a:r>
              <a:rPr lang="en-US" sz="2000" b="0">
                <a:solidFill>
                  <a:schemeClr val="accent1"/>
                </a:solidFill>
              </a:rPr>
              <a:t>BONDING</a:t>
            </a:r>
          </a:p>
          <a:p>
            <a:pPr marL="457200" lvl="1" indent="-171450">
              <a:spcBef>
                <a:spcPts val="0"/>
              </a:spcBef>
              <a:tabLst>
                <a:tab pos="400050" algn="l"/>
              </a:tabLst>
            </a:pPr>
            <a:r>
              <a:rPr lang="en-US" sz="1800">
                <a:solidFill>
                  <a:schemeClr val="tx1">
                    <a:lumMod val="50000"/>
                    <a:lumOff val="50000"/>
                  </a:schemeClr>
                </a:solidFill>
                <a:latin typeface="Calibri" panose="020F0502020204030204" pitchFamily="34" charset="0"/>
                <a:cs typeface="Calibri" panose="020F0502020204030204" pitchFamily="34" charset="0"/>
              </a:rPr>
              <a:t>The app uses secure credentials to create a Bluetooth® bond with the  Confirm Rx™ ICM.</a:t>
            </a:r>
          </a:p>
          <a:p>
            <a:pPr marL="285750" indent="-285750">
              <a:spcBef>
                <a:spcPts val="600"/>
              </a:spcBef>
              <a:buFont typeface="+mj-lt"/>
              <a:buAutoNum type="arabicPeriod"/>
              <a:tabLst>
                <a:tab pos="400050" algn="l"/>
              </a:tabLst>
            </a:pPr>
            <a:r>
              <a:rPr lang="en-US" sz="2000" b="0">
                <a:solidFill>
                  <a:schemeClr val="accent1"/>
                </a:solidFill>
              </a:rPr>
              <a:t>PROFILE SYNC</a:t>
            </a:r>
          </a:p>
          <a:p>
            <a:pPr marL="457200" lvl="1" indent="-171450">
              <a:spcBef>
                <a:spcPts val="0"/>
              </a:spcBef>
              <a:tabLst>
                <a:tab pos="400050" algn="l"/>
              </a:tabLst>
            </a:pPr>
            <a:r>
              <a:rPr lang="en-US" sz="1800">
                <a:solidFill>
                  <a:schemeClr val="tx1">
                    <a:lumMod val="50000"/>
                    <a:lumOff val="50000"/>
                  </a:schemeClr>
                </a:solidFill>
                <a:latin typeface="Calibri" panose="020F0502020204030204" pitchFamily="34" charset="0"/>
                <a:cs typeface="Calibri" panose="020F0502020204030204" pitchFamily="34" charset="0"/>
              </a:rPr>
              <a:t>The app receives profiles (follow-up schedules, </a:t>
            </a:r>
            <a:r>
              <a:rPr lang="en-US" sz="1800" err="1">
                <a:solidFill>
                  <a:schemeClr val="tx1">
                    <a:lumMod val="50000"/>
                    <a:lumOff val="50000"/>
                  </a:schemeClr>
                </a:solidFill>
                <a:latin typeface="Calibri" panose="020F0502020204030204" pitchFamily="34" charset="0"/>
                <a:cs typeface="Calibri" panose="020F0502020204030204" pitchFamily="34" charset="0"/>
              </a:rPr>
              <a:t>DirectAlert</a:t>
            </a:r>
            <a:r>
              <a:rPr lang="en-US" sz="1800">
                <a:solidFill>
                  <a:schemeClr val="tx1">
                    <a:lumMod val="50000"/>
                    <a:lumOff val="50000"/>
                  </a:schemeClr>
                </a:solidFill>
                <a:latin typeface="Calibri" panose="020F0502020204030204" pitchFamily="34" charset="0"/>
                <a:cs typeface="Calibri" panose="020F0502020204030204" pitchFamily="34" charset="0"/>
              </a:rPr>
              <a:t>™ settings, etc.) from Merlin.net™ PCN.</a:t>
            </a:r>
          </a:p>
          <a:p>
            <a:pPr marL="457200" lvl="1" indent="-171450">
              <a:spcBef>
                <a:spcPts val="0"/>
              </a:spcBef>
              <a:tabLst>
                <a:tab pos="400050" algn="l"/>
              </a:tabLst>
            </a:pPr>
            <a:r>
              <a:rPr lang="en-US" sz="1800">
                <a:solidFill>
                  <a:schemeClr val="tx1">
                    <a:lumMod val="50000"/>
                    <a:lumOff val="50000"/>
                  </a:schemeClr>
                </a:solidFill>
                <a:latin typeface="Calibri" panose="020F0502020204030204" pitchFamily="34" charset="0"/>
                <a:cs typeface="Calibri" panose="020F0502020204030204" pitchFamily="34" charset="0"/>
              </a:rPr>
              <a:t>The app configures the </a:t>
            </a:r>
            <a:r>
              <a:rPr lang="en-US" sz="1800" err="1">
                <a:solidFill>
                  <a:schemeClr val="tx1">
                    <a:lumMod val="50000"/>
                    <a:lumOff val="50000"/>
                  </a:schemeClr>
                </a:solidFill>
                <a:latin typeface="Calibri" panose="020F0502020204030204" pitchFamily="34" charset="0"/>
                <a:cs typeface="Calibri" panose="020F0502020204030204" pitchFamily="34" charset="0"/>
              </a:rPr>
              <a:t>DirectAlert</a:t>
            </a:r>
            <a:r>
              <a:rPr lang="en-US" sz="1800">
                <a:solidFill>
                  <a:schemeClr val="tx1">
                    <a:lumMod val="50000"/>
                    <a:lumOff val="50000"/>
                  </a:schemeClr>
                </a:solidFill>
                <a:latin typeface="Calibri" panose="020F0502020204030204" pitchFamily="34" charset="0"/>
                <a:cs typeface="Calibri" panose="020F0502020204030204" pitchFamily="34" charset="0"/>
              </a:rPr>
              <a:t>™ settings in the ICM device.</a:t>
            </a:r>
            <a:endParaRPr lang="en-US">
              <a:solidFill>
                <a:schemeClr val="tx1">
                  <a:lumMod val="50000"/>
                  <a:lumOff val="50000"/>
                </a:schemeClr>
              </a:solidFill>
            </a:endParaRPr>
          </a:p>
        </p:txBody>
      </p:sp>
    </p:spTree>
    <p:extLst>
      <p:ext uri="{BB962C8B-B14F-4D97-AF65-F5344CB8AC3E}">
        <p14:creationId xmlns:p14="http://schemas.microsoft.com/office/powerpoint/2010/main" val="175470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0BEE19A2-188E-44B8-9E13-7B540C8C3465}"/>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t="-1568" r="16812"/>
          <a:stretch/>
        </p:blipFill>
        <p:spPr>
          <a:xfrm rot="10800000">
            <a:off x="0" y="221364"/>
            <a:ext cx="9559993" cy="1119879"/>
          </a:xfrm>
          <a:prstGeom prst="rect">
            <a:avLst/>
          </a:prstGeom>
        </p:spPr>
      </p:pic>
      <p:sp>
        <p:nvSpPr>
          <p:cNvPr id="3" name="Content Placeholder 2"/>
          <p:cNvSpPr>
            <a:spLocks noGrp="1"/>
          </p:cNvSpPr>
          <p:nvPr>
            <p:ph idx="1"/>
          </p:nvPr>
        </p:nvSpPr>
        <p:spPr>
          <a:xfrm>
            <a:off x="679132" y="1750483"/>
            <a:ext cx="6244176" cy="4466485"/>
          </a:xfrm>
        </p:spPr>
        <p:txBody>
          <a:bodyPr/>
          <a:lstStyle/>
          <a:p>
            <a:r>
              <a:rPr lang="en-US" sz="2200">
                <a:solidFill>
                  <a:schemeClr val="accent2"/>
                </a:solidFill>
                <a:latin typeface="+mn-lt"/>
              </a:rPr>
              <a:t>The setup and pairing of the </a:t>
            </a:r>
            <a:r>
              <a:rPr lang="en-US" sz="2200" err="1">
                <a:solidFill>
                  <a:schemeClr val="accent2"/>
                </a:solidFill>
                <a:latin typeface="+mn-lt"/>
              </a:rPr>
              <a:t>myMerlin</a:t>
            </a:r>
            <a:r>
              <a:rPr lang="en-US" sz="2200">
                <a:solidFill>
                  <a:schemeClr val="accent2"/>
                </a:solidFill>
                <a:latin typeface="+mn-lt"/>
              </a:rPr>
              <a:t>™ mobile app now completes in three main phases: </a:t>
            </a:r>
          </a:p>
          <a:p>
            <a:pPr lvl="1"/>
            <a:r>
              <a:rPr lang="en-US" sz="2000">
                <a:solidFill>
                  <a:schemeClr val="tx1">
                    <a:lumMod val="50000"/>
                    <a:lumOff val="50000"/>
                  </a:schemeClr>
                </a:solidFill>
                <a:latin typeface="Calibri" panose="020F0502020204030204" pitchFamily="34" charset="0"/>
                <a:cs typeface="Calibri" panose="020F0502020204030204" pitchFamily="34" charset="0"/>
              </a:rPr>
              <a:t>If any stage successfully completes – it does not need to </a:t>
            </a:r>
            <a:br>
              <a:rPr lang="en-US" sz="2000">
                <a:solidFill>
                  <a:schemeClr val="tx1">
                    <a:lumMod val="50000"/>
                    <a:lumOff val="50000"/>
                  </a:schemeClr>
                </a:solidFill>
                <a:latin typeface="Calibri" panose="020F0502020204030204" pitchFamily="34" charset="0"/>
                <a:cs typeface="Calibri" panose="020F0502020204030204" pitchFamily="34" charset="0"/>
              </a:rPr>
            </a:br>
            <a:r>
              <a:rPr lang="en-US" sz="2000">
                <a:solidFill>
                  <a:schemeClr val="tx1">
                    <a:lumMod val="50000"/>
                    <a:lumOff val="50000"/>
                  </a:schemeClr>
                </a:solidFill>
                <a:latin typeface="Calibri" panose="020F0502020204030204" pitchFamily="34" charset="0"/>
                <a:cs typeface="Calibri" panose="020F0502020204030204" pitchFamily="34" charset="0"/>
              </a:rPr>
              <a:t>be repeated.</a:t>
            </a:r>
          </a:p>
          <a:p>
            <a:pPr lvl="1">
              <a:spcBef>
                <a:spcPts val="600"/>
              </a:spcBef>
            </a:pPr>
            <a:r>
              <a:rPr lang="en-US" sz="2000">
                <a:solidFill>
                  <a:schemeClr val="tx1">
                    <a:lumMod val="50000"/>
                    <a:lumOff val="50000"/>
                  </a:schemeClr>
                </a:solidFill>
                <a:latin typeface="Calibri" panose="020F0502020204030204" pitchFamily="34" charset="0"/>
                <a:cs typeface="Calibri" panose="020F0502020204030204" pitchFamily="34" charset="0"/>
              </a:rPr>
              <a:t>The third stage fails most frequently – it can now be completed outside the hospital. It most frequently fails due to 1 of 3 reasons:</a:t>
            </a:r>
          </a:p>
          <a:p>
            <a:pPr lvl="2">
              <a:spcBef>
                <a:spcPts val="0"/>
              </a:spcBef>
            </a:pPr>
            <a:r>
              <a:rPr lang="en-US" sz="2000">
                <a:solidFill>
                  <a:schemeClr val="tx1">
                    <a:lumMod val="50000"/>
                    <a:lumOff val="50000"/>
                  </a:schemeClr>
                </a:solidFill>
                <a:latin typeface="Calibri" panose="020F0502020204030204" pitchFamily="34" charset="0"/>
                <a:cs typeface="Calibri" panose="020F0502020204030204" pitchFamily="34" charset="0"/>
              </a:rPr>
              <a:t>“Connection Problem”</a:t>
            </a:r>
          </a:p>
          <a:p>
            <a:pPr lvl="2">
              <a:spcBef>
                <a:spcPts val="0"/>
              </a:spcBef>
            </a:pPr>
            <a:r>
              <a:rPr lang="en-US" sz="2000">
                <a:solidFill>
                  <a:schemeClr val="tx1">
                    <a:lumMod val="50000"/>
                    <a:lumOff val="50000"/>
                  </a:schemeClr>
                </a:solidFill>
                <a:latin typeface="Calibri" panose="020F0502020204030204" pitchFamily="34" charset="0"/>
                <a:cs typeface="Calibri" panose="020F0502020204030204" pitchFamily="34" charset="0"/>
              </a:rPr>
              <a:t>“Network Problem”</a:t>
            </a:r>
          </a:p>
          <a:p>
            <a:pPr lvl="2">
              <a:spcBef>
                <a:spcPts val="0"/>
              </a:spcBef>
            </a:pPr>
            <a:r>
              <a:rPr lang="en-US" sz="2000">
                <a:solidFill>
                  <a:schemeClr val="tx1">
                    <a:lumMod val="50000"/>
                    <a:lumOff val="50000"/>
                  </a:schemeClr>
                </a:solidFill>
                <a:latin typeface="Calibri" panose="020F0502020204030204" pitchFamily="34" charset="0"/>
                <a:cs typeface="Calibri" panose="020F0502020204030204" pitchFamily="34" charset="0"/>
              </a:rPr>
              <a:t>“Unable to Complete Set-up”</a:t>
            </a:r>
          </a:p>
          <a:p>
            <a:pPr lvl="1">
              <a:spcBef>
                <a:spcPts val="600"/>
              </a:spcBef>
            </a:pPr>
            <a:r>
              <a:rPr lang="en-US" sz="2000">
                <a:solidFill>
                  <a:schemeClr val="tx1">
                    <a:lumMod val="50000"/>
                    <a:lumOff val="50000"/>
                  </a:schemeClr>
                </a:solidFill>
                <a:latin typeface="Calibri" panose="020F0502020204030204" pitchFamily="34" charset="0"/>
                <a:cs typeface="Calibri" panose="020F0502020204030204" pitchFamily="34" charset="0"/>
              </a:rPr>
              <a:t>You now will also have 6 hours to complete the pairing once the process is initiated.</a:t>
            </a:r>
          </a:p>
          <a:p>
            <a:pPr lvl="2">
              <a:spcBef>
                <a:spcPts val="0"/>
              </a:spcBef>
            </a:pPr>
            <a:r>
              <a:rPr lang="en-US" sz="2000">
                <a:solidFill>
                  <a:schemeClr val="tx1">
                    <a:lumMod val="50000"/>
                    <a:lumOff val="50000"/>
                  </a:schemeClr>
                </a:solidFill>
                <a:latin typeface="Calibri" panose="020F0502020204030204" pitchFamily="34" charset="0"/>
                <a:cs typeface="Calibri" panose="020F0502020204030204" pitchFamily="34" charset="0"/>
              </a:rPr>
              <a:t>If unable to connect within the 6-hour window the app will go back to the “Set-Up Now” screen.</a:t>
            </a:r>
          </a:p>
        </p:txBody>
      </p:sp>
      <p:sp>
        <p:nvSpPr>
          <p:cNvPr id="13" name="TextBox 12">
            <a:extLst>
              <a:ext uri="{FF2B5EF4-FFF2-40B4-BE49-F238E27FC236}">
                <a16:creationId xmlns:a16="http://schemas.microsoft.com/office/drawing/2014/main" id="{62200608-0EAD-4C2F-99D7-5832939BE13E}"/>
              </a:ext>
            </a:extLst>
          </p:cNvPr>
          <p:cNvSpPr txBox="1"/>
          <p:nvPr/>
        </p:nvSpPr>
        <p:spPr>
          <a:xfrm>
            <a:off x="9529762" y="1997839"/>
            <a:ext cx="2341097" cy="3124060"/>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accent1"/>
                </a:solidFill>
                <a:effectLst/>
                <a:uLnTx/>
                <a:uFillTx/>
                <a:latin typeface="Calibri" panose="020F0502020204030204" pitchFamily="34" charset="0"/>
                <a:ea typeface="+mn-ea"/>
                <a:cs typeface="Calibri" panose="020F0502020204030204" pitchFamily="34" charset="0"/>
              </a:rPr>
              <a:t>If you are unable to complete pairing at the clinic, instruct the patient to select the “Pair Now” button, when they are in an </a:t>
            </a:r>
            <a:br>
              <a:rPr kumimoji="0" lang="en-US" sz="1800" b="0" i="0" u="none" strike="noStrike" kern="1200" cap="none" spc="0" normalizeH="0" baseline="0" noProof="0">
                <a:ln>
                  <a:noFill/>
                </a:ln>
                <a:solidFill>
                  <a:schemeClr val="accent1"/>
                </a:solidFill>
                <a:effectLst/>
                <a:uLnTx/>
                <a:uFillTx/>
                <a:latin typeface="Calibri" panose="020F0502020204030204" pitchFamily="34" charset="0"/>
                <a:ea typeface="+mn-ea"/>
                <a:cs typeface="Calibri" panose="020F0502020204030204" pitchFamily="34" charset="0"/>
              </a:rPr>
            </a:br>
            <a:r>
              <a:rPr kumimoji="0" lang="en-US" sz="1800" b="0" i="0" u="none" strike="noStrike" kern="1200" cap="none" spc="0" normalizeH="0" baseline="0" noProof="0">
                <a:ln>
                  <a:noFill/>
                </a:ln>
                <a:solidFill>
                  <a:schemeClr val="accent1"/>
                </a:solidFill>
                <a:effectLst/>
                <a:uLnTx/>
                <a:uFillTx/>
                <a:latin typeface="Calibri" panose="020F0502020204030204" pitchFamily="34" charset="0"/>
                <a:ea typeface="+mn-ea"/>
                <a:cs typeface="Calibri" panose="020F0502020204030204" pitchFamily="34" charset="0"/>
              </a:rPr>
              <a:t>area of good internet connectivity. They will have 6 hours to complete the process.</a:t>
            </a:r>
          </a:p>
        </p:txBody>
      </p:sp>
      <p:grpSp>
        <p:nvGrpSpPr>
          <p:cNvPr id="6" name="Group 5">
            <a:extLst>
              <a:ext uri="{FF2B5EF4-FFF2-40B4-BE49-F238E27FC236}">
                <a16:creationId xmlns:a16="http://schemas.microsoft.com/office/drawing/2014/main" id="{972025A0-4CD4-4D60-AB45-C781675D774C}"/>
              </a:ext>
            </a:extLst>
          </p:cNvPr>
          <p:cNvGrpSpPr/>
          <p:nvPr/>
        </p:nvGrpSpPr>
        <p:grpSpPr>
          <a:xfrm>
            <a:off x="7398739" y="1636316"/>
            <a:ext cx="2054817" cy="4183459"/>
            <a:chOff x="7209787" y="1636316"/>
            <a:chExt cx="2496489" cy="5082671"/>
          </a:xfrm>
        </p:grpSpPr>
        <p:pic>
          <p:nvPicPr>
            <p:cNvPr id="8" name="Picture 7">
              <a:extLst>
                <a:ext uri="{FF2B5EF4-FFF2-40B4-BE49-F238E27FC236}">
                  <a16:creationId xmlns:a16="http://schemas.microsoft.com/office/drawing/2014/main" id="{B30E963D-3BA0-467F-A404-0AE189359DD8}"/>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7313840" y="2232446"/>
              <a:ext cx="2263548" cy="3624093"/>
            </a:xfrm>
            <a:prstGeom prst="rect">
              <a:avLst/>
            </a:prstGeom>
          </p:spPr>
        </p:pic>
        <p:pic>
          <p:nvPicPr>
            <p:cNvPr id="15" name="Picture 14" descr="A screen shot of a computer&#10;&#10;Description automatically generated">
              <a:extLst>
                <a:ext uri="{FF2B5EF4-FFF2-40B4-BE49-F238E27FC236}">
                  <a16:creationId xmlns:a16="http://schemas.microsoft.com/office/drawing/2014/main" id="{6E70B829-AF23-4586-99A5-64D8BB9019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9787" y="1636316"/>
              <a:ext cx="2496489" cy="5082671"/>
            </a:xfrm>
            <a:prstGeom prst="rect">
              <a:avLst/>
            </a:prstGeom>
          </p:spPr>
        </p:pic>
      </p:grpSp>
      <p:sp>
        <p:nvSpPr>
          <p:cNvPr id="17" name="Oval 16">
            <a:extLst>
              <a:ext uri="{FF2B5EF4-FFF2-40B4-BE49-F238E27FC236}">
                <a16:creationId xmlns:a16="http://schemas.microsoft.com/office/drawing/2014/main" id="{757BF207-8437-4E82-92E5-831EEFABE072}"/>
              </a:ext>
            </a:extLst>
          </p:cNvPr>
          <p:cNvSpPr/>
          <p:nvPr/>
        </p:nvSpPr>
        <p:spPr>
          <a:xfrm>
            <a:off x="993521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prstClr val="white"/>
                </a:solidFill>
                <a:latin typeface="Calibri" panose="020F0502020204030204" pitchFamily="34" charset="0"/>
                <a:cs typeface="Calibri" panose="020F0502020204030204" pitchFamily="34" charset="0"/>
              </a:rPr>
              <a:t>1</a:t>
            </a:r>
          </a:p>
        </p:txBody>
      </p:sp>
      <p:sp>
        <p:nvSpPr>
          <p:cNvPr id="18" name="Oval 17">
            <a:extLst>
              <a:ext uri="{FF2B5EF4-FFF2-40B4-BE49-F238E27FC236}">
                <a16:creationId xmlns:a16="http://schemas.microsoft.com/office/drawing/2014/main" id="{4A25707D-7A42-4C42-A29D-25F24895E4B2}"/>
              </a:ext>
            </a:extLst>
          </p:cNvPr>
          <p:cNvSpPr/>
          <p:nvPr/>
        </p:nvSpPr>
        <p:spPr>
          <a:xfrm>
            <a:off x="1032256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prstClr val="white"/>
                </a:solidFill>
                <a:latin typeface="Calibri" panose="020F0502020204030204" pitchFamily="34" charset="0"/>
                <a:cs typeface="Calibri" panose="020F0502020204030204" pitchFamily="34" charset="0"/>
              </a:rPr>
              <a:t>2</a:t>
            </a:r>
          </a:p>
        </p:txBody>
      </p:sp>
      <p:sp>
        <p:nvSpPr>
          <p:cNvPr id="19" name="Oval 18">
            <a:extLst>
              <a:ext uri="{FF2B5EF4-FFF2-40B4-BE49-F238E27FC236}">
                <a16:creationId xmlns:a16="http://schemas.microsoft.com/office/drawing/2014/main" id="{885D0746-2EF8-4B7A-AA0F-0C501FBBBF73}"/>
              </a:ext>
            </a:extLst>
          </p:cNvPr>
          <p:cNvSpPr/>
          <p:nvPr/>
        </p:nvSpPr>
        <p:spPr>
          <a:xfrm>
            <a:off x="10709910" y="594823"/>
            <a:ext cx="339090" cy="3494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prstClr val="white"/>
                </a:solidFill>
                <a:latin typeface="Calibri" panose="020F0502020204030204" pitchFamily="34" charset="0"/>
                <a:cs typeface="Calibri" panose="020F0502020204030204" pitchFamily="34" charset="0"/>
              </a:rPr>
              <a:t>3</a:t>
            </a:r>
          </a:p>
        </p:txBody>
      </p:sp>
      <p:sp>
        <p:nvSpPr>
          <p:cNvPr id="20" name="Oval 19">
            <a:extLst>
              <a:ext uri="{FF2B5EF4-FFF2-40B4-BE49-F238E27FC236}">
                <a16:creationId xmlns:a16="http://schemas.microsoft.com/office/drawing/2014/main" id="{59DD579D-F2E8-4120-89C7-D14C420B8C4A}"/>
              </a:ext>
            </a:extLst>
          </p:cNvPr>
          <p:cNvSpPr/>
          <p:nvPr/>
        </p:nvSpPr>
        <p:spPr>
          <a:xfrm>
            <a:off x="1109726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4</a:t>
            </a:r>
          </a:p>
        </p:txBody>
      </p:sp>
      <p:sp>
        <p:nvSpPr>
          <p:cNvPr id="21" name="Title 1">
            <a:extLst>
              <a:ext uri="{FF2B5EF4-FFF2-40B4-BE49-F238E27FC236}">
                <a16:creationId xmlns:a16="http://schemas.microsoft.com/office/drawing/2014/main" id="{8EB43A7A-499C-41F1-809A-860961B14ECE}"/>
              </a:ext>
            </a:extLst>
          </p:cNvPr>
          <p:cNvSpPr>
            <a:spLocks noGrp="1"/>
          </p:cNvSpPr>
          <p:nvPr>
            <p:ph type="title"/>
          </p:nvPr>
        </p:nvSpPr>
        <p:spPr>
          <a:xfrm>
            <a:off x="679132" y="552576"/>
            <a:ext cx="8750618" cy="433965"/>
          </a:xfrm>
        </p:spPr>
        <p:txBody>
          <a:bodyPr vert="horz" wrap="square" lIns="0" tIns="0" rIns="91440" bIns="45720" rtlCol="0" anchor="t" anchorCtr="0">
            <a:spAutoFit/>
          </a:bodyPr>
          <a:lstStyle/>
          <a:p>
            <a:r>
              <a:rPr lang="en-US" sz="2800" spc="130">
                <a:solidFill>
                  <a:schemeClr val="bg1"/>
                </a:solidFill>
              </a:rPr>
              <a:t>Workflow Improvements</a:t>
            </a:r>
          </a:p>
        </p:txBody>
      </p:sp>
    </p:spTree>
    <p:extLst>
      <p:ext uri="{BB962C8B-B14F-4D97-AF65-F5344CB8AC3E}">
        <p14:creationId xmlns:p14="http://schemas.microsoft.com/office/powerpoint/2010/main" val="217386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6FF7D00C-31D3-4A14-878C-3536B80B19B7}"/>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t="-1568" r="16812"/>
          <a:stretch/>
        </p:blipFill>
        <p:spPr>
          <a:xfrm rot="10800000">
            <a:off x="0" y="221364"/>
            <a:ext cx="9559993" cy="1119879"/>
          </a:xfrm>
          <a:prstGeom prst="rect">
            <a:avLst/>
          </a:prstGeom>
        </p:spPr>
      </p:pic>
      <p:sp>
        <p:nvSpPr>
          <p:cNvPr id="3" name="Content Placeholder 2"/>
          <p:cNvSpPr>
            <a:spLocks noGrp="1"/>
          </p:cNvSpPr>
          <p:nvPr>
            <p:ph idx="1"/>
          </p:nvPr>
        </p:nvSpPr>
        <p:spPr>
          <a:xfrm>
            <a:off x="679132" y="1750483"/>
            <a:ext cx="4286158" cy="4466485"/>
          </a:xfrm>
        </p:spPr>
        <p:txBody>
          <a:bodyPr/>
          <a:lstStyle/>
          <a:p>
            <a:r>
              <a:rPr lang="en-US" sz="2200" dirty="0">
                <a:solidFill>
                  <a:schemeClr val="accent2"/>
                </a:solidFill>
                <a:latin typeface="+mn-lt"/>
              </a:rPr>
              <a:t>The look and feel of some screens within the </a:t>
            </a:r>
            <a:r>
              <a:rPr lang="en-US" sz="2200" dirty="0" err="1">
                <a:solidFill>
                  <a:schemeClr val="accent2"/>
                </a:solidFill>
                <a:latin typeface="+mn-lt"/>
              </a:rPr>
              <a:t>myMerlin</a:t>
            </a:r>
            <a:r>
              <a:rPr lang="en-US" sz="2200" dirty="0">
                <a:solidFill>
                  <a:schemeClr val="accent2"/>
                </a:solidFill>
                <a:latin typeface="+mn-lt"/>
              </a:rPr>
              <a:t>™ app have been updated.</a:t>
            </a:r>
          </a:p>
          <a:p>
            <a:pPr lvl="1"/>
            <a:r>
              <a:rPr lang="en-US" sz="2000" dirty="0">
                <a:solidFill>
                  <a:schemeClr val="tx1">
                    <a:lumMod val="50000"/>
                    <a:lumOff val="50000"/>
                  </a:schemeClr>
                </a:solidFill>
                <a:latin typeface="Calibri" panose="020F0502020204030204" pitchFamily="34" charset="0"/>
                <a:cs typeface="Calibri" panose="020F0502020204030204" pitchFamily="34" charset="0"/>
              </a:rPr>
              <a:t>The look and feel of some screens has </a:t>
            </a:r>
            <a:br>
              <a:rPr lang="en-US" sz="2000" dirty="0">
                <a:solidFill>
                  <a:schemeClr val="tx1">
                    <a:lumMod val="50000"/>
                    <a:lumOff val="50000"/>
                  </a:schemeClr>
                </a:solidFill>
                <a:latin typeface="Calibri" panose="020F0502020204030204" pitchFamily="34" charset="0"/>
                <a:cs typeface="Calibri" panose="020F0502020204030204" pitchFamily="34" charset="0"/>
              </a:rPr>
            </a:br>
            <a:r>
              <a:rPr lang="en-US" sz="2000" dirty="0">
                <a:solidFill>
                  <a:schemeClr val="tx1">
                    <a:lumMod val="50000"/>
                    <a:lumOff val="50000"/>
                  </a:schemeClr>
                </a:solidFill>
                <a:latin typeface="Calibri" panose="020F0502020204030204" pitchFamily="34" charset="0"/>
                <a:cs typeface="Calibri" panose="020F0502020204030204" pitchFamily="34" charset="0"/>
              </a:rPr>
              <a:t>been updated and the user interface is now optimized for an even better </a:t>
            </a:r>
            <a:br>
              <a:rPr lang="en-US" sz="2000" dirty="0">
                <a:solidFill>
                  <a:schemeClr val="tx1">
                    <a:lumMod val="50000"/>
                    <a:lumOff val="50000"/>
                  </a:schemeClr>
                </a:solidFill>
                <a:latin typeface="Calibri" panose="020F0502020204030204" pitchFamily="34" charset="0"/>
                <a:cs typeface="Calibri" panose="020F0502020204030204" pitchFamily="34" charset="0"/>
              </a:rPr>
            </a:br>
            <a:r>
              <a:rPr lang="en-US" sz="2000" dirty="0">
                <a:solidFill>
                  <a:schemeClr val="tx1">
                    <a:lumMod val="50000"/>
                    <a:lumOff val="50000"/>
                  </a:schemeClr>
                </a:solidFill>
                <a:latin typeface="Calibri" panose="020F0502020204030204" pitchFamily="34" charset="0"/>
                <a:cs typeface="Calibri" panose="020F0502020204030204" pitchFamily="34" charset="0"/>
              </a:rPr>
              <a:t>patient experience.</a:t>
            </a:r>
          </a:p>
          <a:p>
            <a:pPr lvl="1"/>
            <a:r>
              <a:rPr lang="en-US" sz="2000" dirty="0">
                <a:solidFill>
                  <a:schemeClr val="tx1">
                    <a:lumMod val="50000"/>
                    <a:lumOff val="50000"/>
                  </a:schemeClr>
                </a:solidFill>
                <a:latin typeface="Calibri" panose="020F0502020204030204" pitchFamily="34" charset="0"/>
                <a:cs typeface="Calibri" panose="020F0502020204030204" pitchFamily="34" charset="0"/>
              </a:rPr>
              <a:t>Friendlier language of app notifications.</a:t>
            </a:r>
            <a:endParaRPr lang="en-US" dirty="0">
              <a:solidFill>
                <a:schemeClr val="tx1">
                  <a:lumMod val="50000"/>
                  <a:lumOff val="50000"/>
                </a:schemeClr>
              </a:solidFill>
            </a:endParaRPr>
          </a:p>
        </p:txBody>
      </p:sp>
      <p:grpSp>
        <p:nvGrpSpPr>
          <p:cNvPr id="20" name="Group 19">
            <a:extLst>
              <a:ext uri="{FF2B5EF4-FFF2-40B4-BE49-F238E27FC236}">
                <a16:creationId xmlns:a16="http://schemas.microsoft.com/office/drawing/2014/main" id="{EA29AD53-3626-4041-BF38-ACF381969D17}"/>
              </a:ext>
            </a:extLst>
          </p:cNvPr>
          <p:cNvGrpSpPr/>
          <p:nvPr/>
        </p:nvGrpSpPr>
        <p:grpSpPr>
          <a:xfrm>
            <a:off x="5771710" y="1636316"/>
            <a:ext cx="1736682" cy="3535759"/>
            <a:chOff x="5566787" y="1553766"/>
            <a:chExt cx="1736682" cy="3535759"/>
          </a:xfrm>
        </p:grpSpPr>
        <p:pic>
          <p:nvPicPr>
            <p:cNvPr id="13" name="Picture 12" descr="A screen shot of a computer&#10;&#10;Description automatically generated">
              <a:extLst>
                <a:ext uri="{FF2B5EF4-FFF2-40B4-BE49-F238E27FC236}">
                  <a16:creationId xmlns:a16="http://schemas.microsoft.com/office/drawing/2014/main" id="{92745962-4985-4D5B-842C-1D428FC19C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6787" y="1553766"/>
              <a:ext cx="1736682" cy="3535759"/>
            </a:xfrm>
            <a:prstGeom prst="rect">
              <a:avLst/>
            </a:prstGeom>
          </p:spPr>
        </p:pic>
        <p:pic>
          <p:nvPicPr>
            <p:cNvPr id="5" name="Picture 4">
              <a:extLst>
                <a:ext uri="{FF2B5EF4-FFF2-40B4-BE49-F238E27FC236}">
                  <a16:creationId xmlns:a16="http://schemas.microsoft.com/office/drawing/2014/main" id="{189FE5A1-5838-40DB-B71D-4132E93FF44C}"/>
                </a:ext>
              </a:extLst>
            </p:cNvPr>
            <p:cNvPicPr/>
            <p:nvPr/>
          </p:nvPicPr>
          <p:blipFill rotWithShape="1">
            <a:blip r:embed="rId6"/>
            <a:srcRect l="53069" t="6423" r="2330" b="569"/>
            <a:stretch/>
          </p:blipFill>
          <p:spPr>
            <a:xfrm>
              <a:off x="5635625" y="1979550"/>
              <a:ext cx="1587500" cy="2760725"/>
            </a:xfrm>
            <a:prstGeom prst="rect">
              <a:avLst/>
            </a:prstGeom>
          </p:spPr>
        </p:pic>
      </p:grpSp>
      <p:grpSp>
        <p:nvGrpSpPr>
          <p:cNvPr id="19" name="Group 18">
            <a:extLst>
              <a:ext uri="{FF2B5EF4-FFF2-40B4-BE49-F238E27FC236}">
                <a16:creationId xmlns:a16="http://schemas.microsoft.com/office/drawing/2014/main" id="{ABE6A0F6-1638-4560-A911-AD3DE3AD0E65}"/>
              </a:ext>
            </a:extLst>
          </p:cNvPr>
          <p:cNvGrpSpPr/>
          <p:nvPr/>
        </p:nvGrpSpPr>
        <p:grpSpPr>
          <a:xfrm>
            <a:off x="7775126" y="1636316"/>
            <a:ext cx="1736682" cy="3535759"/>
            <a:chOff x="7547936" y="1553766"/>
            <a:chExt cx="1736682" cy="3535759"/>
          </a:xfrm>
        </p:grpSpPr>
        <p:pic>
          <p:nvPicPr>
            <p:cNvPr id="4" name="Picture 3">
              <a:extLst>
                <a:ext uri="{FF2B5EF4-FFF2-40B4-BE49-F238E27FC236}">
                  <a16:creationId xmlns:a16="http://schemas.microsoft.com/office/drawing/2014/main" id="{A0B0E81F-776A-4042-BC82-06900C1CAB80}"/>
                </a:ext>
              </a:extLst>
            </p:cNvPr>
            <p:cNvPicPr>
              <a:picLocks/>
            </p:cNvPicPr>
            <p:nvPr/>
          </p:nvPicPr>
          <p:blipFill rotWithShape="1">
            <a:blip r:embed="rId7"/>
            <a:srcRect l="54642" t="7835" r="1567" b="1285"/>
            <a:stretch/>
          </p:blipFill>
          <p:spPr>
            <a:xfrm>
              <a:off x="7622527" y="1979550"/>
              <a:ext cx="1587500" cy="2760725"/>
            </a:xfrm>
            <a:prstGeom prst="rect">
              <a:avLst/>
            </a:prstGeom>
          </p:spPr>
        </p:pic>
        <p:pic>
          <p:nvPicPr>
            <p:cNvPr id="15" name="Picture 14" descr="A screen shot of a computer&#10;&#10;Description automatically generated">
              <a:extLst>
                <a:ext uri="{FF2B5EF4-FFF2-40B4-BE49-F238E27FC236}">
                  <a16:creationId xmlns:a16="http://schemas.microsoft.com/office/drawing/2014/main" id="{CA5D59E4-31C7-4FCB-BB17-688CDEE742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7936" y="1553766"/>
              <a:ext cx="1736682" cy="3535759"/>
            </a:xfrm>
            <a:prstGeom prst="rect">
              <a:avLst/>
            </a:prstGeom>
          </p:spPr>
        </p:pic>
      </p:grpSp>
      <p:grpSp>
        <p:nvGrpSpPr>
          <p:cNvPr id="18" name="Group 17">
            <a:extLst>
              <a:ext uri="{FF2B5EF4-FFF2-40B4-BE49-F238E27FC236}">
                <a16:creationId xmlns:a16="http://schemas.microsoft.com/office/drawing/2014/main" id="{762C0C09-CDD1-4D06-9914-1121B535F7FD}"/>
              </a:ext>
            </a:extLst>
          </p:cNvPr>
          <p:cNvGrpSpPr/>
          <p:nvPr/>
        </p:nvGrpSpPr>
        <p:grpSpPr>
          <a:xfrm>
            <a:off x="9778542" y="1636316"/>
            <a:ext cx="1775085" cy="3535759"/>
            <a:chOff x="9529085" y="1553766"/>
            <a:chExt cx="1775085" cy="3535759"/>
          </a:xfrm>
        </p:grpSpPr>
        <p:pic>
          <p:nvPicPr>
            <p:cNvPr id="6" name="Picture 5">
              <a:extLst>
                <a:ext uri="{FF2B5EF4-FFF2-40B4-BE49-F238E27FC236}">
                  <a16:creationId xmlns:a16="http://schemas.microsoft.com/office/drawing/2014/main" id="{3169466D-C369-4AE5-8ADA-F96E7DA8DCF2}"/>
                </a:ext>
              </a:extLst>
            </p:cNvPr>
            <p:cNvPicPr>
              <a:picLocks/>
            </p:cNvPicPr>
            <p:nvPr/>
          </p:nvPicPr>
          <p:blipFill rotWithShape="1">
            <a:blip r:embed="rId8" cstate="print">
              <a:extLst>
                <a:ext uri="{28A0092B-C50C-407E-A947-70E740481C1C}">
                  <a14:useLocalDpi xmlns:a14="http://schemas.microsoft.com/office/drawing/2010/main" val="0"/>
                </a:ext>
              </a:extLst>
            </a:blip>
            <a:stretch/>
          </p:blipFill>
          <p:spPr>
            <a:xfrm>
              <a:off x="9568903" y="1762063"/>
              <a:ext cx="1681710" cy="2978212"/>
            </a:xfrm>
            <a:prstGeom prst="rect">
              <a:avLst/>
            </a:prstGeom>
          </p:spPr>
        </p:pic>
        <p:sp>
          <p:nvSpPr>
            <p:cNvPr id="17" name="Rectangle 16">
              <a:extLst>
                <a:ext uri="{FF2B5EF4-FFF2-40B4-BE49-F238E27FC236}">
                  <a16:creationId xmlns:a16="http://schemas.microsoft.com/office/drawing/2014/main" id="{64E5A48C-404E-4BBF-AA3E-EEEFAD12F0E7}"/>
                </a:ext>
              </a:extLst>
            </p:cNvPr>
            <p:cNvSpPr/>
            <p:nvPr/>
          </p:nvSpPr>
          <p:spPr>
            <a:xfrm>
              <a:off x="9550400" y="4711700"/>
              <a:ext cx="1700213" cy="173038"/>
            </a:xfrm>
            <a:prstGeom prst="rect">
              <a:avLst/>
            </a:prstGeom>
            <a:solidFill>
              <a:srgbClr val="D6D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pic>
          <p:nvPicPr>
            <p:cNvPr id="16" name="Graphic 15">
              <a:extLst>
                <a:ext uri="{FF2B5EF4-FFF2-40B4-BE49-F238E27FC236}">
                  <a16:creationId xmlns:a16="http://schemas.microsoft.com/office/drawing/2014/main" id="{A85575ED-B441-4FF1-8BAA-08EA71E833B2}"/>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9529085" y="1553766"/>
              <a:ext cx="1775085" cy="3535759"/>
            </a:xfrm>
            <a:prstGeom prst="rect">
              <a:avLst/>
            </a:prstGeom>
          </p:spPr>
        </p:pic>
      </p:grpSp>
      <p:sp>
        <p:nvSpPr>
          <p:cNvPr id="22" name="Oval 21">
            <a:extLst>
              <a:ext uri="{FF2B5EF4-FFF2-40B4-BE49-F238E27FC236}">
                <a16:creationId xmlns:a16="http://schemas.microsoft.com/office/drawing/2014/main" id="{0D084C96-A383-4518-AB56-C26161FDE36D}"/>
              </a:ext>
            </a:extLst>
          </p:cNvPr>
          <p:cNvSpPr/>
          <p:nvPr/>
        </p:nvSpPr>
        <p:spPr>
          <a:xfrm>
            <a:off x="993521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prstClr val="white"/>
                </a:solidFill>
                <a:latin typeface="Calibri" panose="020F0502020204030204" pitchFamily="34" charset="0"/>
                <a:cs typeface="Calibri" panose="020F0502020204030204" pitchFamily="34" charset="0"/>
              </a:rPr>
              <a:t>1</a:t>
            </a:r>
          </a:p>
        </p:txBody>
      </p:sp>
      <p:sp>
        <p:nvSpPr>
          <p:cNvPr id="23" name="Oval 22">
            <a:extLst>
              <a:ext uri="{FF2B5EF4-FFF2-40B4-BE49-F238E27FC236}">
                <a16:creationId xmlns:a16="http://schemas.microsoft.com/office/drawing/2014/main" id="{A73BE752-0125-4262-A658-C85DBF7E4E63}"/>
              </a:ext>
            </a:extLst>
          </p:cNvPr>
          <p:cNvSpPr/>
          <p:nvPr/>
        </p:nvSpPr>
        <p:spPr>
          <a:xfrm>
            <a:off x="1032256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prstClr val="white"/>
                </a:solidFill>
                <a:latin typeface="Calibri" panose="020F0502020204030204" pitchFamily="34" charset="0"/>
                <a:cs typeface="Calibri" panose="020F0502020204030204" pitchFamily="34" charset="0"/>
              </a:rPr>
              <a:t>2</a:t>
            </a:r>
          </a:p>
        </p:txBody>
      </p:sp>
      <p:sp>
        <p:nvSpPr>
          <p:cNvPr id="24" name="Oval 23">
            <a:extLst>
              <a:ext uri="{FF2B5EF4-FFF2-40B4-BE49-F238E27FC236}">
                <a16:creationId xmlns:a16="http://schemas.microsoft.com/office/drawing/2014/main" id="{D005D537-B4D3-4AF6-8963-DEA3B952E31A}"/>
              </a:ext>
            </a:extLst>
          </p:cNvPr>
          <p:cNvSpPr/>
          <p:nvPr/>
        </p:nvSpPr>
        <p:spPr>
          <a:xfrm>
            <a:off x="1070991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prstClr val="white"/>
                </a:solidFill>
                <a:latin typeface="Calibri" panose="020F0502020204030204" pitchFamily="34" charset="0"/>
                <a:cs typeface="Calibri" panose="020F0502020204030204" pitchFamily="34" charset="0"/>
              </a:rPr>
              <a:t>3</a:t>
            </a:r>
          </a:p>
        </p:txBody>
      </p:sp>
      <p:sp>
        <p:nvSpPr>
          <p:cNvPr id="25" name="Oval 24">
            <a:extLst>
              <a:ext uri="{FF2B5EF4-FFF2-40B4-BE49-F238E27FC236}">
                <a16:creationId xmlns:a16="http://schemas.microsoft.com/office/drawing/2014/main" id="{B301A910-9B7E-4330-AAC2-1C1084997235}"/>
              </a:ext>
            </a:extLst>
          </p:cNvPr>
          <p:cNvSpPr/>
          <p:nvPr/>
        </p:nvSpPr>
        <p:spPr>
          <a:xfrm>
            <a:off x="11097260" y="594823"/>
            <a:ext cx="339090" cy="3494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prstClr val="white"/>
                </a:solidFill>
                <a:latin typeface="Calibri" panose="020F0502020204030204" pitchFamily="34" charset="0"/>
                <a:cs typeface="Calibri" panose="020F0502020204030204" pitchFamily="34" charset="0"/>
              </a:rPr>
              <a:t>4</a:t>
            </a:r>
          </a:p>
        </p:txBody>
      </p:sp>
      <p:sp>
        <p:nvSpPr>
          <p:cNvPr id="26" name="Title 1">
            <a:extLst>
              <a:ext uri="{FF2B5EF4-FFF2-40B4-BE49-F238E27FC236}">
                <a16:creationId xmlns:a16="http://schemas.microsoft.com/office/drawing/2014/main" id="{80033844-8C9D-497C-B6AB-3B4DBB5180A7}"/>
              </a:ext>
            </a:extLst>
          </p:cNvPr>
          <p:cNvSpPr txBox="1">
            <a:spLocks/>
          </p:cNvSpPr>
          <p:nvPr/>
        </p:nvSpPr>
        <p:spPr>
          <a:xfrm>
            <a:off x="679132" y="552576"/>
            <a:ext cx="8750618" cy="433965"/>
          </a:xfrm>
          <a:prstGeom prst="rect">
            <a:avLst/>
          </a:prstGeom>
        </p:spPr>
        <p:txBody>
          <a:bodyPr vert="horz" wrap="square" lIns="0" tIns="0" rIns="91440" bIns="45720" rtlCol="0" anchor="t" anchorCtr="0">
            <a:spAutoFit/>
          </a:bodyPr>
          <a:lstStyle>
            <a:lvl1pPr algn="l" defTabSz="1219140" rtl="0" eaLnBrk="1" latinLnBrk="0" hangingPunct="1">
              <a:lnSpc>
                <a:spcPct val="90000"/>
              </a:lnSpc>
              <a:spcBef>
                <a:spcPct val="0"/>
              </a:spcBef>
              <a:buNone/>
              <a:defRPr sz="3467" b="0" i="0" u="none" kern="1200" cap="none" spc="0" baseline="0">
                <a:solidFill>
                  <a:schemeClr val="accent5"/>
                </a:solidFill>
                <a:latin typeface="+mn-lt"/>
                <a:ea typeface="+mj-ea"/>
                <a:cs typeface="+mj-cs"/>
              </a:defRPr>
            </a:lvl1pPr>
          </a:lstStyle>
          <a:p>
            <a:r>
              <a:rPr lang="en-US" sz="2800" spc="130">
                <a:solidFill>
                  <a:schemeClr val="bg1"/>
                </a:solidFill>
              </a:rPr>
              <a:t>Improving the Look and Feel of the App</a:t>
            </a:r>
          </a:p>
        </p:txBody>
      </p:sp>
    </p:spTree>
    <p:extLst>
      <p:ext uri="{BB962C8B-B14F-4D97-AF65-F5344CB8AC3E}">
        <p14:creationId xmlns:p14="http://schemas.microsoft.com/office/powerpoint/2010/main" val="393715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E8B129D-8DF3-4E06-AA3F-33820353ABE2}"/>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t="-1568" r="16812"/>
          <a:stretch/>
        </p:blipFill>
        <p:spPr>
          <a:xfrm rot="10800000">
            <a:off x="0" y="221364"/>
            <a:ext cx="9559993" cy="1119879"/>
          </a:xfrm>
          <a:prstGeom prst="rect">
            <a:avLst/>
          </a:prstGeom>
        </p:spPr>
      </p:pic>
      <p:sp>
        <p:nvSpPr>
          <p:cNvPr id="3" name="Content Placeholder 2"/>
          <p:cNvSpPr>
            <a:spLocks noGrp="1"/>
          </p:cNvSpPr>
          <p:nvPr>
            <p:ph idx="1"/>
          </p:nvPr>
        </p:nvSpPr>
        <p:spPr>
          <a:xfrm>
            <a:off x="679132" y="1750483"/>
            <a:ext cx="7051040" cy="4466485"/>
          </a:xfrm>
        </p:spPr>
        <p:txBody>
          <a:bodyPr/>
          <a:lstStyle/>
          <a:p>
            <a:r>
              <a:rPr lang="en-US" sz="2200" b="0" dirty="0">
                <a:solidFill>
                  <a:schemeClr val="accent2"/>
                </a:solidFill>
                <a:latin typeface="+mn-lt"/>
              </a:rPr>
              <a:t>TIPS AND TRICKS</a:t>
            </a:r>
          </a:p>
          <a:p>
            <a:pPr marL="227013" indent="-227013">
              <a:spcBef>
                <a:spcPts val="600"/>
              </a:spcBef>
              <a:buFont typeface="Arial" panose="020B0604020202020204" pitchFamily="34" charset="0"/>
              <a:buChar char="•"/>
            </a:pPr>
            <a:r>
              <a:rPr lang="en-US" sz="2000" b="0" dirty="0">
                <a:solidFill>
                  <a:schemeClr val="tx1">
                    <a:lumMod val="50000"/>
                    <a:lumOff val="50000"/>
                  </a:schemeClr>
                </a:solidFill>
              </a:rPr>
              <a:t>Do not disable app permissions for the </a:t>
            </a:r>
            <a:r>
              <a:rPr lang="en-US" sz="2000" b="0" dirty="0" err="1">
                <a:solidFill>
                  <a:schemeClr val="tx1">
                    <a:lumMod val="50000"/>
                    <a:lumOff val="50000"/>
                  </a:schemeClr>
                </a:solidFill>
              </a:rPr>
              <a:t>myMerlin</a:t>
            </a:r>
            <a:r>
              <a:rPr lang="en-US" sz="2000" b="0" dirty="0">
                <a:solidFill>
                  <a:schemeClr val="tx1">
                    <a:lumMod val="50000"/>
                    <a:lumOff val="50000"/>
                  </a:schemeClr>
                </a:solidFill>
              </a:rPr>
              <a:t>™ mobile app.</a:t>
            </a:r>
          </a:p>
          <a:p>
            <a:pPr marL="227013" indent="-227013">
              <a:spcBef>
                <a:spcPts val="600"/>
              </a:spcBef>
              <a:buFont typeface="Arial" panose="020B0604020202020204" pitchFamily="34" charset="0"/>
              <a:buChar char="•"/>
            </a:pPr>
            <a:r>
              <a:rPr lang="en-US" sz="2000" b="0" dirty="0">
                <a:solidFill>
                  <a:schemeClr val="tx1">
                    <a:lumMod val="50000"/>
                    <a:lumOff val="50000"/>
                  </a:schemeClr>
                </a:solidFill>
              </a:rPr>
              <a:t>Allow notifications from the </a:t>
            </a:r>
            <a:r>
              <a:rPr lang="en-US" sz="2000" b="0" dirty="0" err="1">
                <a:solidFill>
                  <a:schemeClr val="tx1">
                    <a:lumMod val="50000"/>
                    <a:lumOff val="50000"/>
                  </a:schemeClr>
                </a:solidFill>
              </a:rPr>
              <a:t>myMerlin</a:t>
            </a:r>
            <a:r>
              <a:rPr lang="en-US" sz="2000" b="0" dirty="0">
                <a:solidFill>
                  <a:schemeClr val="tx1">
                    <a:lumMod val="50000"/>
                    <a:lumOff val="50000"/>
                  </a:schemeClr>
                </a:solidFill>
              </a:rPr>
              <a:t>™ mobile app.</a:t>
            </a:r>
          </a:p>
          <a:p>
            <a:pPr marL="227013" indent="-227013">
              <a:spcBef>
                <a:spcPts val="600"/>
              </a:spcBef>
              <a:buFont typeface="Arial" panose="020B0604020202020204" pitchFamily="34" charset="0"/>
              <a:buChar char="•"/>
            </a:pPr>
            <a:r>
              <a:rPr lang="en-US" sz="2000" b="0" dirty="0">
                <a:solidFill>
                  <a:schemeClr val="tx1">
                    <a:lumMod val="50000"/>
                    <a:lumOff val="50000"/>
                  </a:schemeClr>
                </a:solidFill>
              </a:rPr>
              <a:t>Stay connected to the internet.</a:t>
            </a:r>
          </a:p>
          <a:p>
            <a:pPr marL="227013" indent="-227013">
              <a:spcBef>
                <a:spcPts val="600"/>
              </a:spcBef>
              <a:buFont typeface="Arial" panose="020B0604020202020204" pitchFamily="34" charset="0"/>
              <a:buChar char="•"/>
            </a:pPr>
            <a:r>
              <a:rPr lang="en-US" sz="2000" b="0" dirty="0">
                <a:solidFill>
                  <a:schemeClr val="tx1">
                    <a:lumMod val="50000"/>
                    <a:lumOff val="50000"/>
                  </a:schemeClr>
                </a:solidFill>
              </a:rPr>
              <a:t>Do not force quit the app.</a:t>
            </a:r>
          </a:p>
          <a:p>
            <a:pPr marL="227013" indent="-227013">
              <a:spcBef>
                <a:spcPts val="600"/>
              </a:spcBef>
              <a:buFont typeface="Arial" panose="020B0604020202020204" pitchFamily="34" charset="0"/>
              <a:buChar char="•"/>
            </a:pPr>
            <a:r>
              <a:rPr lang="en-US" sz="2000" b="0" dirty="0">
                <a:solidFill>
                  <a:schemeClr val="tx1">
                    <a:lumMod val="50000"/>
                    <a:lumOff val="50000"/>
                  </a:schemeClr>
                </a:solidFill>
              </a:rPr>
              <a:t>Keep app running in the background.</a:t>
            </a:r>
          </a:p>
          <a:p>
            <a:pPr>
              <a:spcBef>
                <a:spcPts val="600"/>
              </a:spcBef>
            </a:pPr>
            <a:endParaRPr lang="en-US" sz="800" dirty="0">
              <a:solidFill>
                <a:schemeClr val="tx1">
                  <a:lumMod val="50000"/>
                  <a:lumOff val="50000"/>
                </a:schemeClr>
              </a:solidFill>
            </a:endParaRPr>
          </a:p>
          <a:p>
            <a:r>
              <a:rPr lang="en-US" sz="2200" b="0" dirty="0">
                <a:solidFill>
                  <a:schemeClr val="accent2"/>
                </a:solidFill>
                <a:latin typeface="+mn-lt"/>
              </a:rPr>
              <a:t>KEEP THE APP OPEN DURING ACTIVITIES SUCH AS: </a:t>
            </a:r>
          </a:p>
          <a:p>
            <a:pPr lvl="1">
              <a:spcBef>
                <a:spcPts val="0"/>
              </a:spcBef>
            </a:pPr>
            <a:r>
              <a:rPr lang="en-US" sz="2000" dirty="0">
                <a:solidFill>
                  <a:schemeClr val="tx1">
                    <a:lumMod val="50000"/>
                    <a:lumOff val="50000"/>
                  </a:schemeClr>
                </a:solidFill>
                <a:latin typeface="Calibri" panose="020F0502020204030204" pitchFamily="34" charset="0"/>
                <a:cs typeface="Calibri" panose="020F0502020204030204" pitchFamily="34" charset="0"/>
              </a:rPr>
              <a:t>“Set-Up”</a:t>
            </a:r>
          </a:p>
          <a:p>
            <a:pPr lvl="1">
              <a:spcBef>
                <a:spcPts val="0"/>
              </a:spcBef>
            </a:pPr>
            <a:r>
              <a:rPr lang="en-US" sz="2000" dirty="0">
                <a:solidFill>
                  <a:schemeClr val="tx1">
                    <a:lumMod val="50000"/>
                    <a:lumOff val="50000"/>
                  </a:schemeClr>
                </a:solidFill>
                <a:latin typeface="Calibri" panose="020F0502020204030204" pitchFamily="34" charset="0"/>
                <a:cs typeface="Calibri" panose="020F0502020204030204" pitchFamily="34" charset="0"/>
              </a:rPr>
              <a:t>“Pair Now”</a:t>
            </a:r>
          </a:p>
          <a:p>
            <a:pPr lvl="1">
              <a:spcBef>
                <a:spcPts val="0"/>
              </a:spcBef>
            </a:pPr>
            <a:r>
              <a:rPr lang="en-US" sz="2000" dirty="0">
                <a:solidFill>
                  <a:schemeClr val="tx1">
                    <a:lumMod val="50000"/>
                    <a:lumOff val="50000"/>
                  </a:schemeClr>
                </a:solidFill>
                <a:latin typeface="Calibri" panose="020F0502020204030204" pitchFamily="34" charset="0"/>
                <a:cs typeface="Calibri" panose="020F0502020204030204" pitchFamily="34" charset="0"/>
              </a:rPr>
              <a:t>“Connect Now”</a:t>
            </a:r>
          </a:p>
          <a:p>
            <a:pPr lvl="1">
              <a:spcBef>
                <a:spcPts val="0"/>
              </a:spcBef>
            </a:pPr>
            <a:r>
              <a:rPr lang="en-US" sz="2000" dirty="0">
                <a:solidFill>
                  <a:schemeClr val="tx1">
                    <a:lumMod val="50000"/>
                    <a:lumOff val="50000"/>
                  </a:schemeClr>
                </a:solidFill>
                <a:latin typeface="Calibri" panose="020F0502020204030204" pitchFamily="34" charset="0"/>
                <a:cs typeface="Calibri" panose="020F0502020204030204" pitchFamily="34" charset="0"/>
              </a:rPr>
              <a:t>“Automatic Retry” </a:t>
            </a:r>
            <a:endParaRPr lang="en-US" dirty="0">
              <a:solidFill>
                <a:schemeClr val="tx1">
                  <a:lumMod val="50000"/>
                  <a:lumOff val="50000"/>
                </a:schemeClr>
              </a:solidFill>
            </a:endParaRPr>
          </a:p>
        </p:txBody>
      </p:sp>
      <p:sp>
        <p:nvSpPr>
          <p:cNvPr id="10" name="Title 1">
            <a:extLst>
              <a:ext uri="{FF2B5EF4-FFF2-40B4-BE49-F238E27FC236}">
                <a16:creationId xmlns:a16="http://schemas.microsoft.com/office/drawing/2014/main" id="{BA21CE28-2A3D-4772-8065-D622DAA70970}"/>
              </a:ext>
            </a:extLst>
          </p:cNvPr>
          <p:cNvSpPr txBox="1">
            <a:spLocks/>
          </p:cNvSpPr>
          <p:nvPr/>
        </p:nvSpPr>
        <p:spPr>
          <a:xfrm>
            <a:off x="679132" y="552576"/>
            <a:ext cx="9415554" cy="433965"/>
          </a:xfrm>
          <a:prstGeom prst="rect">
            <a:avLst/>
          </a:prstGeom>
        </p:spPr>
        <p:txBody>
          <a:bodyPr vert="horz" wrap="square" lIns="0" tIns="0" rIns="91440" bIns="45720" rtlCol="0" anchor="t" anchorCtr="0">
            <a:spAutoFit/>
          </a:bodyPr>
          <a:lstStyle>
            <a:lvl1pPr algn="l" defTabSz="1219140" rtl="0" eaLnBrk="1" latinLnBrk="0" hangingPunct="1">
              <a:lnSpc>
                <a:spcPct val="90000"/>
              </a:lnSpc>
              <a:spcBef>
                <a:spcPct val="0"/>
              </a:spcBef>
              <a:buNone/>
              <a:defRPr sz="3467" b="0" i="0" u="none" kern="1200" cap="none" spc="0" baseline="0">
                <a:solidFill>
                  <a:schemeClr val="accent5"/>
                </a:solidFill>
                <a:latin typeface="+mn-lt"/>
                <a:ea typeface="+mj-ea"/>
                <a:cs typeface="+mj-cs"/>
              </a:defRPr>
            </a:lvl1pPr>
          </a:lstStyle>
          <a:p>
            <a:r>
              <a:rPr lang="en-US" sz="2800">
                <a:solidFill>
                  <a:schemeClr val="bg1"/>
                </a:solidFill>
              </a:rPr>
              <a:t>Tips and Tricks for Successful Use of the </a:t>
            </a:r>
            <a:r>
              <a:rPr lang="en-US" sz="2800" err="1">
                <a:solidFill>
                  <a:schemeClr val="bg1"/>
                </a:solidFill>
              </a:rPr>
              <a:t>myMerlin</a:t>
            </a:r>
            <a:r>
              <a:rPr lang="en-US" sz="2800">
                <a:solidFill>
                  <a:schemeClr val="bg1"/>
                </a:solidFill>
              </a:rPr>
              <a:t>™ App</a:t>
            </a:r>
          </a:p>
        </p:txBody>
      </p:sp>
      <p:grpSp>
        <p:nvGrpSpPr>
          <p:cNvPr id="14" name="Group 13">
            <a:extLst>
              <a:ext uri="{FF2B5EF4-FFF2-40B4-BE49-F238E27FC236}">
                <a16:creationId xmlns:a16="http://schemas.microsoft.com/office/drawing/2014/main" id="{F61CD81C-35B9-477E-ACB7-28334E6B5ED0}"/>
              </a:ext>
            </a:extLst>
          </p:cNvPr>
          <p:cNvGrpSpPr/>
          <p:nvPr/>
        </p:nvGrpSpPr>
        <p:grpSpPr>
          <a:xfrm>
            <a:off x="8226972" y="1636316"/>
            <a:ext cx="2249935" cy="4481601"/>
            <a:chOff x="8226972" y="1591635"/>
            <a:chExt cx="2249935" cy="4481601"/>
          </a:xfrm>
        </p:grpSpPr>
        <p:pic>
          <p:nvPicPr>
            <p:cNvPr id="11" name="Picture 10">
              <a:extLst>
                <a:ext uri="{FF2B5EF4-FFF2-40B4-BE49-F238E27FC236}">
                  <a16:creationId xmlns:a16="http://schemas.microsoft.com/office/drawing/2014/main" id="{95B28739-85D2-4FD9-AE4E-77EF05AC570A}"/>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277617" y="1847001"/>
              <a:ext cx="2148645" cy="3674434"/>
            </a:xfrm>
            <a:prstGeom prst="rect">
              <a:avLst/>
            </a:prstGeom>
          </p:spPr>
        </p:pic>
        <p:pic>
          <p:nvPicPr>
            <p:cNvPr id="12" name="Graphic 11">
              <a:extLst>
                <a:ext uri="{FF2B5EF4-FFF2-40B4-BE49-F238E27FC236}">
                  <a16:creationId xmlns:a16="http://schemas.microsoft.com/office/drawing/2014/main" id="{5AD4957E-E742-4DE4-9C24-4599661A1EA0}"/>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8226972" y="1591635"/>
              <a:ext cx="2249935" cy="4481601"/>
            </a:xfrm>
            <a:prstGeom prst="rect">
              <a:avLst/>
            </a:prstGeom>
          </p:spPr>
        </p:pic>
      </p:grpSp>
    </p:spTree>
    <p:extLst>
      <p:ext uri="{BB962C8B-B14F-4D97-AF65-F5344CB8AC3E}">
        <p14:creationId xmlns:p14="http://schemas.microsoft.com/office/powerpoint/2010/main" val="412824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42C1BD-A943-4409-8B0D-C0C2BB89FD2A}"/>
              </a:ext>
            </a:extLst>
          </p:cNvPr>
          <p:cNvSpPr>
            <a:spLocks noGrp="1"/>
          </p:cNvSpPr>
          <p:nvPr>
            <p:ph type="sldNum" sz="quarter" idx="12"/>
          </p:nvPr>
        </p:nvSpPr>
        <p:spPr/>
        <p:txBody>
          <a:bodyPr/>
          <a:lstStyle/>
          <a:p>
            <a:fld id="{A2885E78-1F86-4A3D-9EE1-B0103B1CEF15}" type="slidenum">
              <a:rPr lang="en-US" smtClean="0">
                <a:solidFill>
                  <a:srgbClr val="000000"/>
                </a:solidFill>
              </a:rPr>
              <a:pPr/>
              <a:t>15</a:t>
            </a:fld>
            <a:endParaRPr lang="en-US">
              <a:solidFill>
                <a:srgbClr val="000000"/>
              </a:solidFill>
            </a:endParaRPr>
          </a:p>
        </p:txBody>
      </p:sp>
      <p:sp>
        <p:nvSpPr>
          <p:cNvPr id="4" name="TextBox 3">
            <a:extLst>
              <a:ext uri="{FF2B5EF4-FFF2-40B4-BE49-F238E27FC236}">
                <a16:creationId xmlns:a16="http://schemas.microsoft.com/office/drawing/2014/main" id="{90CB4332-CF38-4B51-8A63-802847617C02}"/>
              </a:ext>
            </a:extLst>
          </p:cNvPr>
          <p:cNvSpPr txBox="1"/>
          <p:nvPr/>
        </p:nvSpPr>
        <p:spPr>
          <a:xfrm>
            <a:off x="507387" y="335845"/>
            <a:ext cx="10845800" cy="6186309"/>
          </a:xfrm>
          <a:prstGeom prst="rect">
            <a:avLst/>
          </a:prstGeom>
          <a:noFill/>
        </p:spPr>
        <p:txBody>
          <a:bodyPr wrap="square" rtlCol="0">
            <a:spAutoFit/>
          </a:bodyPr>
          <a:lstStyle/>
          <a:p>
            <a:r>
              <a:rPr lang="en-US" sz="1200" b="1" dirty="0"/>
              <a:t>RX ONLY</a:t>
            </a:r>
          </a:p>
          <a:p>
            <a:endParaRPr lang="en-US" sz="1200" dirty="0"/>
          </a:p>
          <a:p>
            <a:r>
              <a:rPr lang="en-US" sz="1200" b="1" dirty="0"/>
              <a:t>Brief Summary: </a:t>
            </a:r>
            <a:r>
              <a:rPr lang="en-US" sz="1200" dirty="0"/>
              <a:t>This product is intended for use by or under the direction of a physician. Prior to using these devices, please review the Instructions for Use for a complete listing of indications, contraindications, warnings, precautions, potential adverse events and directions for use. </a:t>
            </a:r>
          </a:p>
          <a:p>
            <a:endParaRPr lang="en-US" sz="1200" dirty="0"/>
          </a:p>
          <a:p>
            <a:r>
              <a:rPr lang="en-US" sz="1200" b="1" dirty="0"/>
              <a:t>Indications: </a:t>
            </a:r>
            <a:r>
              <a:rPr lang="en-US" sz="1200" dirty="0"/>
              <a:t>The Confirm Rx™ ICM is indicated for the monitoring and diagnostic evaluation of patients who experience unexplained symptoms such as: dizziness, palpitations, chest pain, syncope, and shortness of breath, as well as patients who are at risk for cardiac arrhythmias. It is also indicated for patients who have been previously diagnosed with atrial fibrillation or who are susceptible to developing atrial fibrillation. The Confirm Rx™ ICM has not been specifically tested for pediatric use.</a:t>
            </a:r>
          </a:p>
          <a:p>
            <a:r>
              <a:rPr lang="en-US" sz="1200" b="1" dirty="0"/>
              <a:t>Contraindications: </a:t>
            </a:r>
            <a:r>
              <a:rPr lang="en-US" sz="1200" dirty="0"/>
              <a:t>There are no known contraindications for the insertion of the Confirm Rx™ ICM. However, the patient’s particular medical condition may dictate whether or not a subcutaneous, chronically inserted device can be tolerated.</a:t>
            </a:r>
          </a:p>
          <a:p>
            <a:r>
              <a:rPr lang="en-US" sz="1200" b="1" dirty="0"/>
              <a:t>Adverse Events: </a:t>
            </a:r>
            <a:r>
              <a:rPr lang="en-US" sz="1200" dirty="0"/>
              <a:t>Possible adverse events (in alphabetical order) associated with the device, include the following: Allergic reaction, Bleeding, Chronic nerve damage, Erosion, Excessive fibrotic tissue growth, Extrusion, Formation of hematomas or cysts, Infection, Keloid formation and Migration. Refer to the User’s Manual for detailed indications, contraindications, warnings, precautions and potential adverse events.</a:t>
            </a:r>
          </a:p>
          <a:p>
            <a:r>
              <a:rPr lang="en-US" sz="1200" b="1" dirty="0"/>
              <a:t>Additional information: </a:t>
            </a:r>
            <a:r>
              <a:rPr lang="en-US" sz="1200" dirty="0"/>
              <a:t>Clinicians must log onto Merlin.net™ Patient Care Network to view transmissions from patient’s Confirm Rx™ ICM. On Merlin.net™ PCN they can configure transmission schedules and enable or disable features on a patient’s </a:t>
            </a:r>
            <a:r>
              <a:rPr lang="en-US" sz="1200" dirty="0" err="1"/>
              <a:t>myMerlin</a:t>
            </a:r>
            <a:r>
              <a:rPr lang="en-US" sz="1200" dirty="0"/>
              <a:t>™ for Confirm Rx™ ICM mobile app. Review of transmissions is dependent on the clinician and may not happen immediately following delivery of such transmissions.</a:t>
            </a:r>
          </a:p>
          <a:p>
            <a:r>
              <a:rPr lang="en-US" sz="1200" b="1" dirty="0"/>
              <a:t>Limitations: </a:t>
            </a:r>
            <a:r>
              <a:rPr lang="en-US" sz="1200" dirty="0"/>
              <a:t>Patients may use their own Apple</a:t>
            </a:r>
            <a:r>
              <a:rPr lang="en-US" sz="1200" baseline="30000" dirty="0"/>
              <a:t>‡</a:t>
            </a:r>
            <a:r>
              <a:rPr lang="en-US" sz="1200" dirty="0"/>
              <a:t> or Android</a:t>
            </a:r>
            <a:r>
              <a:rPr lang="en-US" sz="1200" baseline="30000" dirty="0"/>
              <a:t>‡</a:t>
            </a:r>
            <a:r>
              <a:rPr lang="en-US" sz="1200" dirty="0"/>
              <a:t> mobile device to transmit information from their Confirm Rx™ ICM using the </a:t>
            </a:r>
            <a:r>
              <a:rPr lang="en-US" sz="1200" dirty="0" err="1"/>
              <a:t>myMerlin</a:t>
            </a:r>
            <a:r>
              <a:rPr lang="en-US" sz="1200" dirty="0"/>
              <a:t>™ for Confirm Rx™ mobile app. To do so the device must be powered on, app must be installed, Bluetooth</a:t>
            </a:r>
            <a:r>
              <a:rPr lang="en-US" sz="1200" baseline="30000" dirty="0"/>
              <a:t>®</a:t>
            </a:r>
            <a:r>
              <a:rPr lang="en-US" sz="1200" dirty="0"/>
              <a:t> wireless technology enabled and data coverage (cellular or </a:t>
            </a:r>
            <a:r>
              <a:rPr lang="en-US" sz="1200" dirty="0" err="1"/>
              <a:t>WiFi</a:t>
            </a:r>
            <a:r>
              <a:rPr lang="en-US" sz="1200" baseline="30000" dirty="0"/>
              <a:t>‡</a:t>
            </a:r>
            <a:r>
              <a:rPr lang="en-US" sz="1200" dirty="0"/>
              <a:t>) available. The </a:t>
            </a:r>
            <a:r>
              <a:rPr lang="en-US" sz="1200" dirty="0" err="1"/>
              <a:t>myMerlin</a:t>
            </a:r>
            <a:r>
              <a:rPr lang="en-US" sz="1200" dirty="0"/>
              <a:t>™ for Confirm Rx™ mobile app provides periodic patient monitoring based on clinician configured settings. Data is resent if the transmission was not sent successfully. However, there are many internal and external factors that can hinder, delay, or prevent acquisition and delivery of ICM and patient information as intended by the clinician. These factors include: patient environment, data services, mobile device operating system and settings, ICM memory capacity, clinic environment, schedule/configuration changes, or data processing.</a:t>
            </a:r>
          </a:p>
          <a:p>
            <a:r>
              <a:rPr lang="en-US" sz="1200" dirty="0"/>
              <a:t>An Abbott mobile transmitter is available for patients without their own compatible mobile device.</a:t>
            </a:r>
          </a:p>
          <a:p>
            <a:r>
              <a:rPr lang="en-US" sz="1200" dirty="0"/>
              <a:t> </a:t>
            </a:r>
          </a:p>
          <a:p>
            <a:r>
              <a:rPr lang="en-US" sz="1200" dirty="0"/>
              <a:t>One St. Jude Medical Dr., St. Paul, MN 55117 USA, Tel: 1 651 756 2000</a:t>
            </a:r>
          </a:p>
          <a:p>
            <a:r>
              <a:rPr lang="en-US" sz="1200" dirty="0"/>
              <a:t>Abbott.com</a:t>
            </a:r>
          </a:p>
          <a:p>
            <a:endParaRPr lang="en-US" sz="1200" dirty="0"/>
          </a:p>
          <a:p>
            <a:r>
              <a:rPr lang="en-US" sz="1200" dirty="0"/>
              <a:t>™ Indicates a trademark of the Abbott group of companies.</a:t>
            </a:r>
          </a:p>
          <a:p>
            <a:r>
              <a:rPr lang="en-US" sz="1200" baseline="30000" dirty="0"/>
              <a:t>‡ </a:t>
            </a:r>
            <a:r>
              <a:rPr lang="en-US" sz="1200" dirty="0"/>
              <a:t>Indicates a third-party trademark, which is property of its respective owner. </a:t>
            </a:r>
          </a:p>
          <a:p>
            <a:r>
              <a:rPr lang="en-US" sz="1200" dirty="0"/>
              <a:t>Bluetooth® and the Bluetooth® logo are registered trademarks of Bluetooth SIG, Inc.</a:t>
            </a:r>
          </a:p>
          <a:p>
            <a:endParaRPr lang="en-US" sz="1200" dirty="0"/>
          </a:p>
          <a:p>
            <a:r>
              <a:rPr lang="en-US" sz="1200" dirty="0"/>
              <a:t>© 2020 Abbott. All Rights Reserved. MAT-2002575 v 1.0| Item approved for U.S. use only.</a:t>
            </a:r>
          </a:p>
          <a:p>
            <a:r>
              <a:rPr lang="en-US" sz="1200" dirty="0"/>
              <a:t> </a:t>
            </a:r>
          </a:p>
        </p:txBody>
      </p:sp>
    </p:spTree>
    <p:extLst>
      <p:ext uri="{BB962C8B-B14F-4D97-AF65-F5344CB8AC3E}">
        <p14:creationId xmlns:p14="http://schemas.microsoft.com/office/powerpoint/2010/main" val="23635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36C3CB-AAD4-4103-AFA4-0FC6BDA06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938" y="903515"/>
            <a:ext cx="4836124" cy="5257998"/>
          </a:xfrm>
          <a:prstGeom prst="rect">
            <a:avLst/>
          </a:prstGeom>
        </p:spPr>
      </p:pic>
    </p:spTree>
    <p:extLst>
      <p:ext uri="{BB962C8B-B14F-4D97-AF65-F5344CB8AC3E}">
        <p14:creationId xmlns:p14="http://schemas.microsoft.com/office/powerpoint/2010/main" val="425124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431484B2-160D-482A-A2CE-3D01C45D6DDC}"/>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t="-1568" r="16812"/>
          <a:stretch/>
        </p:blipFill>
        <p:spPr>
          <a:xfrm rot="10800000">
            <a:off x="0" y="221364"/>
            <a:ext cx="9559993" cy="1119879"/>
          </a:xfrm>
          <a:prstGeom prst="rect">
            <a:avLst/>
          </a:prstGeom>
        </p:spPr>
      </p:pic>
      <p:sp>
        <p:nvSpPr>
          <p:cNvPr id="33" name="Rectangle: Rounded Corners 32">
            <a:extLst>
              <a:ext uri="{FF2B5EF4-FFF2-40B4-BE49-F238E27FC236}">
                <a16:creationId xmlns:a16="http://schemas.microsoft.com/office/drawing/2014/main" id="{C43922CF-56BF-4007-867A-4CAE4AA456CF}"/>
              </a:ext>
            </a:extLst>
          </p:cNvPr>
          <p:cNvSpPr/>
          <p:nvPr/>
        </p:nvSpPr>
        <p:spPr>
          <a:xfrm>
            <a:off x="946150" y="3080972"/>
            <a:ext cx="5003800" cy="1305166"/>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Content Placeholder 2"/>
          <p:cNvSpPr>
            <a:spLocks noGrp="1"/>
          </p:cNvSpPr>
          <p:nvPr>
            <p:ph idx="1"/>
          </p:nvPr>
        </p:nvSpPr>
        <p:spPr>
          <a:xfrm>
            <a:off x="679132" y="1750483"/>
            <a:ext cx="10972800" cy="4466484"/>
          </a:xfrm>
        </p:spPr>
        <p:txBody>
          <a:bodyPr/>
          <a:lstStyle/>
          <a:p>
            <a:r>
              <a:rPr lang="en-US" sz="2200" spc="130" dirty="0">
                <a:solidFill>
                  <a:schemeClr val="accent1"/>
                </a:solidFill>
                <a:latin typeface="+mn-lt"/>
              </a:rPr>
              <a:t>THE </a:t>
            </a:r>
            <a:r>
              <a:rPr lang="en-US" sz="2200" spc="130" dirty="0" err="1">
                <a:solidFill>
                  <a:schemeClr val="accent1"/>
                </a:solidFill>
                <a:latin typeface="+mn-lt"/>
              </a:rPr>
              <a:t>myMERLIN</a:t>
            </a:r>
            <a:r>
              <a:rPr lang="en-US" sz="2200" spc="130" dirty="0">
                <a:solidFill>
                  <a:schemeClr val="accent1"/>
                </a:solidFill>
                <a:latin typeface="+mn-lt"/>
              </a:rPr>
              <a:t>™ MOBILE APP </a:t>
            </a:r>
            <a:br>
              <a:rPr lang="en-US" sz="2200" b="0" spc="130" dirty="0">
                <a:latin typeface="+mn-lt"/>
              </a:rPr>
            </a:br>
            <a:r>
              <a:rPr lang="en-US" sz="2200" b="0" spc="130" dirty="0">
                <a:solidFill>
                  <a:schemeClr val="accent2"/>
                </a:solidFill>
                <a:latin typeface="+mn-lt"/>
              </a:rPr>
              <a:t>ENSURES PATIENTS ARE CONNECTED WHEN IT MATTERS MOST</a:t>
            </a:r>
          </a:p>
          <a:p>
            <a:r>
              <a:rPr lang="en-US" sz="2000" b="0" dirty="0">
                <a:solidFill>
                  <a:schemeClr val="tx1">
                    <a:lumMod val="50000"/>
                    <a:lumOff val="50000"/>
                  </a:schemeClr>
                </a:solidFill>
                <a:latin typeface="+mj-lt"/>
                <a:cs typeface="Calibri Light" panose="020F0302020204030204" pitchFamily="34" charset="0"/>
              </a:rPr>
              <a:t>The new mobile app enhancements include: </a:t>
            </a:r>
          </a:p>
        </p:txBody>
      </p:sp>
      <p:sp>
        <p:nvSpPr>
          <p:cNvPr id="9" name="Oval 8">
            <a:extLst>
              <a:ext uri="{FF2B5EF4-FFF2-40B4-BE49-F238E27FC236}">
                <a16:creationId xmlns:a16="http://schemas.microsoft.com/office/drawing/2014/main" id="{55C14C08-86BC-430C-BC1E-4755AB3DC6DF}"/>
              </a:ext>
            </a:extLst>
          </p:cNvPr>
          <p:cNvSpPr/>
          <p:nvPr/>
        </p:nvSpPr>
        <p:spPr>
          <a:xfrm>
            <a:off x="670560" y="3455768"/>
            <a:ext cx="495300" cy="495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1</a:t>
            </a:r>
          </a:p>
        </p:txBody>
      </p:sp>
      <p:sp>
        <p:nvSpPr>
          <p:cNvPr id="15" name="Rectangle 14">
            <a:extLst>
              <a:ext uri="{FF2B5EF4-FFF2-40B4-BE49-F238E27FC236}">
                <a16:creationId xmlns:a16="http://schemas.microsoft.com/office/drawing/2014/main" id="{8E3320FD-B7ED-4C8F-8F6A-C9CC92A2D4AF}"/>
              </a:ext>
            </a:extLst>
          </p:cNvPr>
          <p:cNvSpPr/>
          <p:nvPr/>
        </p:nvSpPr>
        <p:spPr>
          <a:xfrm>
            <a:off x="1315722" y="3161091"/>
            <a:ext cx="4395470" cy="1144929"/>
          </a:xfrm>
          <a:prstGeom prst="rect">
            <a:avLst/>
          </a:prstGeom>
        </p:spPr>
        <p:txBody>
          <a:bodyPr wrap="square">
            <a:sp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240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Calibri" panose="020F0502020204030204" pitchFamily="34" charset="0"/>
              </a:rPr>
              <a:t>Updates to patient notifications and prompts, helping patients stay connected</a:t>
            </a:r>
          </a:p>
        </p:txBody>
      </p:sp>
      <p:sp>
        <p:nvSpPr>
          <p:cNvPr id="17" name="Rectangle 16">
            <a:extLst>
              <a:ext uri="{FF2B5EF4-FFF2-40B4-BE49-F238E27FC236}">
                <a16:creationId xmlns:a16="http://schemas.microsoft.com/office/drawing/2014/main" id="{FA4C5D5B-65A7-49BB-B1A8-2ECAC636C918}"/>
              </a:ext>
            </a:extLst>
          </p:cNvPr>
          <p:cNvSpPr>
            <a:spLocks/>
          </p:cNvSpPr>
          <p:nvPr/>
        </p:nvSpPr>
        <p:spPr>
          <a:xfrm>
            <a:off x="6899910" y="3161091"/>
            <a:ext cx="4345940" cy="1144929"/>
          </a:xfrm>
          <a:prstGeom prst="rect">
            <a:avLst/>
          </a:prstGeom>
        </p:spPr>
        <p:txBody>
          <a:bodyPr wrap="square">
            <a:sp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240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Calibri" panose="020F0502020204030204" pitchFamily="34" charset="0"/>
              </a:rPr>
              <a:t>Improving compatibility </a:t>
            </a:r>
            <a:br>
              <a:rPr kumimoji="0" lang="en-US" sz="240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Calibri" panose="020F0502020204030204" pitchFamily="34" charset="0"/>
              </a:rPr>
            </a:br>
            <a:r>
              <a:rPr kumimoji="0" lang="en-US" sz="240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Calibri" panose="020F0502020204030204" pitchFamily="34" charset="0"/>
              </a:rPr>
              <a:t>with new </a:t>
            </a:r>
            <a:r>
              <a:rPr kumimoji="0" lang="en-US" sz="2400" i="0" u="none" strike="noStrike" kern="120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Calibri" panose="020F0502020204030204" pitchFamily="34" charset="0"/>
              </a:rPr>
              <a:t>Android</a:t>
            </a:r>
            <a:r>
              <a:rPr kumimoji="0" lang="en-US" sz="2400" i="0" u="none" strike="noStrike" kern="1200" cap="none" spc="0" normalizeH="0" baseline="30000" noProof="0" err="1">
                <a:ln>
                  <a:noFill/>
                </a:ln>
                <a:solidFill>
                  <a:schemeClr val="tx1">
                    <a:lumMod val="50000"/>
                    <a:lumOff val="50000"/>
                  </a:schemeClr>
                </a:solidFill>
                <a:effectLst/>
                <a:uLnTx/>
                <a:uFillTx/>
                <a:latin typeface="Calibri" panose="020F0502020204030204" pitchFamily="34" charset="0"/>
                <a:ea typeface="+mn-ea"/>
                <a:cs typeface="Calibri" panose="020F0502020204030204" pitchFamily="34" charset="0"/>
              </a:rPr>
              <a:t>ǂ</a:t>
            </a:r>
            <a:r>
              <a:rPr kumimoji="0" lang="en-US" sz="2400" i="0" u="none" strike="noStrike" kern="1200" cap="none" spc="0" normalizeH="0" baseline="30000" noProof="0">
                <a:ln>
                  <a:noFill/>
                </a:ln>
                <a:solidFill>
                  <a:schemeClr val="tx1">
                    <a:lumMod val="50000"/>
                    <a:lumOff val="50000"/>
                  </a:schemeClr>
                </a:solidFill>
                <a:effectLst/>
                <a:uLnTx/>
                <a:uFillTx/>
                <a:latin typeface="Calibri" panose="020F0502020204030204" pitchFamily="34" charset="0"/>
                <a:ea typeface="+mn-ea"/>
                <a:cs typeface="Calibri" panose="020F0502020204030204" pitchFamily="34" charset="0"/>
              </a:rPr>
              <a:t> </a:t>
            </a:r>
            <a:r>
              <a:rPr kumimoji="0" lang="en-US" sz="240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Calibri" panose="020F0502020204030204" pitchFamily="34" charset="0"/>
              </a:rPr>
              <a:t>and </a:t>
            </a:r>
            <a:r>
              <a:rPr kumimoji="0" lang="en-US" sz="2400" i="0" u="none" strike="noStrike" kern="120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Calibri" panose="020F0502020204030204" pitchFamily="34" charset="0"/>
              </a:rPr>
              <a:t>iOS</a:t>
            </a:r>
            <a:r>
              <a:rPr kumimoji="0" lang="en-US" sz="2400" i="0" u="none" strike="noStrike" kern="1200" cap="none" spc="0" normalizeH="0" baseline="30000" noProof="0" err="1">
                <a:ln>
                  <a:noFill/>
                </a:ln>
                <a:solidFill>
                  <a:schemeClr val="tx1">
                    <a:lumMod val="50000"/>
                    <a:lumOff val="50000"/>
                  </a:schemeClr>
                </a:solidFill>
                <a:effectLst/>
                <a:uLnTx/>
                <a:uFillTx/>
                <a:latin typeface="Calibri" panose="020F0502020204030204" pitchFamily="34" charset="0"/>
                <a:ea typeface="+mn-ea"/>
                <a:cs typeface="Calibri" panose="020F0502020204030204" pitchFamily="34" charset="0"/>
              </a:rPr>
              <a:t>ǂ</a:t>
            </a:r>
            <a:r>
              <a:rPr kumimoji="0" lang="en-US" sz="2400" i="0" u="none" strike="noStrike" kern="1200" cap="none" spc="0" normalizeH="0" baseline="30000" noProof="0">
                <a:ln>
                  <a:noFill/>
                </a:ln>
                <a:solidFill>
                  <a:schemeClr val="tx1">
                    <a:lumMod val="50000"/>
                    <a:lumOff val="50000"/>
                  </a:schemeClr>
                </a:solidFill>
                <a:effectLst/>
                <a:uLnTx/>
                <a:uFillTx/>
                <a:latin typeface="Calibri" panose="020F0502020204030204" pitchFamily="34" charset="0"/>
                <a:ea typeface="+mn-ea"/>
                <a:cs typeface="Calibri" panose="020F0502020204030204" pitchFamily="34" charset="0"/>
              </a:rPr>
              <a:t> </a:t>
            </a:r>
            <a:r>
              <a:rPr kumimoji="0" lang="en-US" sz="240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Calibri" panose="020F0502020204030204" pitchFamily="34" charset="0"/>
              </a:rPr>
              <a:t> operating systems</a:t>
            </a:r>
          </a:p>
        </p:txBody>
      </p:sp>
      <p:sp>
        <p:nvSpPr>
          <p:cNvPr id="19" name="Rectangle 18">
            <a:extLst>
              <a:ext uri="{FF2B5EF4-FFF2-40B4-BE49-F238E27FC236}">
                <a16:creationId xmlns:a16="http://schemas.microsoft.com/office/drawing/2014/main" id="{AEA6C9C5-477F-4A14-895D-0F370CB60EF4}"/>
              </a:ext>
            </a:extLst>
          </p:cNvPr>
          <p:cNvSpPr>
            <a:spLocks/>
          </p:cNvSpPr>
          <p:nvPr/>
        </p:nvSpPr>
        <p:spPr>
          <a:xfrm>
            <a:off x="1315722" y="4875496"/>
            <a:ext cx="3761740" cy="1144929"/>
          </a:xfrm>
          <a:prstGeom prst="rect">
            <a:avLst/>
          </a:prstGeom>
        </p:spPr>
        <p:txBody>
          <a:bodyPr wrap="square">
            <a:sp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240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Calibri" panose="020F0502020204030204" pitchFamily="34" charset="0"/>
              </a:rPr>
              <a:t>The workflow has been optimized for a better patient experience</a:t>
            </a:r>
          </a:p>
        </p:txBody>
      </p:sp>
      <p:sp>
        <p:nvSpPr>
          <p:cNvPr id="20" name="Rectangle 19">
            <a:extLst>
              <a:ext uri="{FF2B5EF4-FFF2-40B4-BE49-F238E27FC236}">
                <a16:creationId xmlns:a16="http://schemas.microsoft.com/office/drawing/2014/main" id="{BB14A08B-9282-458B-86DC-8E9DBF2C003B}"/>
              </a:ext>
            </a:extLst>
          </p:cNvPr>
          <p:cNvSpPr>
            <a:spLocks/>
          </p:cNvSpPr>
          <p:nvPr/>
        </p:nvSpPr>
        <p:spPr>
          <a:xfrm>
            <a:off x="6899910" y="4875496"/>
            <a:ext cx="4345940" cy="1144929"/>
          </a:xfrm>
          <a:prstGeom prst="rect">
            <a:avLst/>
          </a:prstGeom>
        </p:spPr>
        <p:txBody>
          <a:bodyPr wrap="square">
            <a:sp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240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Calibri" panose="020F0502020204030204" pitchFamily="34" charset="0"/>
              </a:rPr>
              <a:t>The look and feel of some screens within the </a:t>
            </a:r>
            <a:r>
              <a:rPr kumimoji="0" lang="en-US" sz="2400" i="0" u="none" strike="noStrike" kern="1200" cap="none" spc="0" normalizeH="0" baseline="0" noProof="0" err="1">
                <a:ln>
                  <a:noFill/>
                </a:ln>
                <a:solidFill>
                  <a:schemeClr val="tx1">
                    <a:lumMod val="50000"/>
                    <a:lumOff val="50000"/>
                  </a:schemeClr>
                </a:solidFill>
                <a:effectLst/>
                <a:uLnTx/>
                <a:uFillTx/>
                <a:latin typeface="Calibri" panose="020F0502020204030204" pitchFamily="34" charset="0"/>
                <a:ea typeface="+mn-ea"/>
                <a:cs typeface="Calibri" panose="020F0502020204030204" pitchFamily="34" charset="0"/>
              </a:rPr>
              <a:t>myMerlin</a:t>
            </a:r>
            <a:r>
              <a:rPr kumimoji="0" lang="en-US" sz="2400" i="0" u="none" strike="noStrike" kern="1200" cap="none" spc="0" normalizeH="0" baseline="0" noProof="0">
                <a:ln>
                  <a:noFill/>
                </a:ln>
                <a:solidFill>
                  <a:schemeClr val="tx1">
                    <a:lumMod val="50000"/>
                    <a:lumOff val="50000"/>
                  </a:schemeClr>
                </a:solidFill>
                <a:effectLst/>
                <a:uLnTx/>
                <a:uFillTx/>
                <a:latin typeface="Calibri" panose="020F0502020204030204" pitchFamily="34" charset="0"/>
                <a:ea typeface="+mn-ea"/>
                <a:cs typeface="Calibri" panose="020F0502020204030204" pitchFamily="34" charset="0"/>
              </a:rPr>
              <a:t>™ app have been updated</a:t>
            </a:r>
          </a:p>
        </p:txBody>
      </p:sp>
      <p:sp>
        <p:nvSpPr>
          <p:cNvPr id="34" name="Rectangle: Rounded Corners 33">
            <a:extLst>
              <a:ext uri="{FF2B5EF4-FFF2-40B4-BE49-F238E27FC236}">
                <a16:creationId xmlns:a16="http://schemas.microsoft.com/office/drawing/2014/main" id="{5DB72C00-A50C-4C58-ACC1-27D213FA6523}"/>
              </a:ext>
            </a:extLst>
          </p:cNvPr>
          <p:cNvSpPr/>
          <p:nvPr/>
        </p:nvSpPr>
        <p:spPr>
          <a:xfrm>
            <a:off x="6517642" y="3080972"/>
            <a:ext cx="5003800" cy="1305166"/>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5" name="Oval 34">
            <a:extLst>
              <a:ext uri="{FF2B5EF4-FFF2-40B4-BE49-F238E27FC236}">
                <a16:creationId xmlns:a16="http://schemas.microsoft.com/office/drawing/2014/main" id="{82C9C990-9765-48FA-BABC-3DB77BB2DF20}"/>
              </a:ext>
            </a:extLst>
          </p:cNvPr>
          <p:cNvSpPr/>
          <p:nvPr/>
        </p:nvSpPr>
        <p:spPr>
          <a:xfrm>
            <a:off x="6242052" y="3455768"/>
            <a:ext cx="495300" cy="495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p>
        </p:txBody>
      </p:sp>
      <p:sp>
        <p:nvSpPr>
          <p:cNvPr id="36" name="Rectangle: Rounded Corners 35">
            <a:extLst>
              <a:ext uri="{FF2B5EF4-FFF2-40B4-BE49-F238E27FC236}">
                <a16:creationId xmlns:a16="http://schemas.microsoft.com/office/drawing/2014/main" id="{311F1EDA-CF31-40F2-A1FF-268D44AE3304}"/>
              </a:ext>
            </a:extLst>
          </p:cNvPr>
          <p:cNvSpPr/>
          <p:nvPr/>
        </p:nvSpPr>
        <p:spPr>
          <a:xfrm>
            <a:off x="6517642" y="4795378"/>
            <a:ext cx="5003800" cy="1305166"/>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7" name="Oval 36">
            <a:extLst>
              <a:ext uri="{FF2B5EF4-FFF2-40B4-BE49-F238E27FC236}">
                <a16:creationId xmlns:a16="http://schemas.microsoft.com/office/drawing/2014/main" id="{C949866C-6A4B-49FC-A87C-52B7A5664650}"/>
              </a:ext>
            </a:extLst>
          </p:cNvPr>
          <p:cNvSpPr/>
          <p:nvPr/>
        </p:nvSpPr>
        <p:spPr>
          <a:xfrm>
            <a:off x="6242052" y="5170174"/>
            <a:ext cx="495300" cy="495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4</a:t>
            </a:r>
          </a:p>
        </p:txBody>
      </p:sp>
      <p:sp>
        <p:nvSpPr>
          <p:cNvPr id="38" name="Rectangle: Rounded Corners 37">
            <a:extLst>
              <a:ext uri="{FF2B5EF4-FFF2-40B4-BE49-F238E27FC236}">
                <a16:creationId xmlns:a16="http://schemas.microsoft.com/office/drawing/2014/main" id="{75D70C7E-D19A-446F-8502-8B34830F73FB}"/>
              </a:ext>
            </a:extLst>
          </p:cNvPr>
          <p:cNvSpPr/>
          <p:nvPr/>
        </p:nvSpPr>
        <p:spPr>
          <a:xfrm>
            <a:off x="946148" y="4795378"/>
            <a:ext cx="5003800" cy="1305166"/>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9" name="Oval 38">
            <a:extLst>
              <a:ext uri="{FF2B5EF4-FFF2-40B4-BE49-F238E27FC236}">
                <a16:creationId xmlns:a16="http://schemas.microsoft.com/office/drawing/2014/main" id="{6C94D0B3-2B30-42D3-8C6E-BA9FE8EAB4AB}"/>
              </a:ext>
            </a:extLst>
          </p:cNvPr>
          <p:cNvSpPr/>
          <p:nvPr/>
        </p:nvSpPr>
        <p:spPr>
          <a:xfrm>
            <a:off x="670558" y="5170174"/>
            <a:ext cx="495300" cy="495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21" name="Title 1">
            <a:extLst>
              <a:ext uri="{FF2B5EF4-FFF2-40B4-BE49-F238E27FC236}">
                <a16:creationId xmlns:a16="http://schemas.microsoft.com/office/drawing/2014/main" id="{449C136D-A7D5-4CA1-993C-9C0879BD6C32}"/>
              </a:ext>
            </a:extLst>
          </p:cNvPr>
          <p:cNvSpPr txBox="1">
            <a:spLocks/>
          </p:cNvSpPr>
          <p:nvPr/>
        </p:nvSpPr>
        <p:spPr>
          <a:xfrm>
            <a:off x="702153" y="421837"/>
            <a:ext cx="8750618" cy="821763"/>
          </a:xfrm>
          <a:prstGeom prst="rect">
            <a:avLst/>
          </a:prstGeom>
        </p:spPr>
        <p:txBody>
          <a:bodyPr vert="horz" wrap="square" lIns="0" tIns="0" rIns="91440" bIns="45720" rtlCol="0" anchor="ctr" anchorCtr="0">
            <a:spAutoFit/>
          </a:bodyPr>
          <a:lstStyle>
            <a:lvl1pPr algn="l" defTabSz="1219140" rtl="0" eaLnBrk="1" latinLnBrk="0" hangingPunct="1">
              <a:lnSpc>
                <a:spcPct val="90000"/>
              </a:lnSpc>
              <a:spcBef>
                <a:spcPct val="0"/>
              </a:spcBef>
              <a:buNone/>
              <a:defRPr sz="3467" b="0" i="0" u="none" kern="1200" cap="none" spc="0" baseline="0">
                <a:solidFill>
                  <a:schemeClr val="accent5"/>
                </a:solidFill>
                <a:latin typeface="+mn-lt"/>
                <a:ea typeface="+mj-ea"/>
                <a:cs typeface="+mj-cs"/>
              </a:defRPr>
            </a:lvl1pPr>
          </a:lstStyle>
          <a:p>
            <a:r>
              <a:rPr lang="en-US" sz="2800" spc="130" dirty="0">
                <a:solidFill>
                  <a:schemeClr val="bg1"/>
                </a:solidFill>
              </a:rPr>
              <a:t>4 Major Improvements to the </a:t>
            </a:r>
            <a:r>
              <a:rPr lang="en-US" sz="2800" spc="130" dirty="0" err="1">
                <a:solidFill>
                  <a:schemeClr val="bg1"/>
                </a:solidFill>
              </a:rPr>
              <a:t>myMerlin</a:t>
            </a:r>
            <a:r>
              <a:rPr lang="en-US" sz="2800" spc="130" dirty="0">
                <a:solidFill>
                  <a:schemeClr val="bg1"/>
                </a:solidFill>
              </a:rPr>
              <a:t>™ </a:t>
            </a:r>
            <a:br>
              <a:rPr lang="en-US" sz="2800" spc="130" dirty="0">
                <a:solidFill>
                  <a:schemeClr val="bg1"/>
                </a:solidFill>
              </a:rPr>
            </a:br>
            <a:r>
              <a:rPr lang="en-US" sz="2800" spc="130" dirty="0">
                <a:solidFill>
                  <a:schemeClr val="bg1"/>
                </a:solidFill>
              </a:rPr>
              <a:t>Mobile App with Confirm Rx™ ICM</a:t>
            </a:r>
          </a:p>
        </p:txBody>
      </p:sp>
    </p:spTree>
    <p:extLst>
      <p:ext uri="{BB962C8B-B14F-4D97-AF65-F5344CB8AC3E}">
        <p14:creationId xmlns:p14="http://schemas.microsoft.com/office/powerpoint/2010/main" val="194437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A63169C-0F3B-4F44-B790-996588C51A35}"/>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t="-1568" r="16812"/>
          <a:stretch/>
        </p:blipFill>
        <p:spPr>
          <a:xfrm rot="10800000">
            <a:off x="0" y="221364"/>
            <a:ext cx="9559993" cy="1119879"/>
          </a:xfrm>
          <a:prstGeom prst="rect">
            <a:avLst/>
          </a:prstGeom>
        </p:spPr>
      </p:pic>
      <p:sp>
        <p:nvSpPr>
          <p:cNvPr id="2" name="Title 1"/>
          <p:cNvSpPr>
            <a:spLocks noGrp="1"/>
          </p:cNvSpPr>
          <p:nvPr>
            <p:ph type="title"/>
          </p:nvPr>
        </p:nvSpPr>
        <p:spPr>
          <a:xfrm>
            <a:off x="679132" y="552576"/>
            <a:ext cx="8750618" cy="433965"/>
          </a:xfrm>
        </p:spPr>
        <p:txBody>
          <a:bodyPr wrap="square">
            <a:spAutoFit/>
          </a:bodyPr>
          <a:lstStyle/>
          <a:p>
            <a:r>
              <a:rPr lang="en-US" sz="2800" spc="130">
                <a:solidFill>
                  <a:schemeClr val="bg1"/>
                </a:solidFill>
              </a:rPr>
              <a:t>Patient Notifications and Prompts</a:t>
            </a:r>
          </a:p>
        </p:txBody>
      </p:sp>
      <p:sp>
        <p:nvSpPr>
          <p:cNvPr id="3" name="Content Placeholder 2"/>
          <p:cNvSpPr>
            <a:spLocks noGrp="1"/>
          </p:cNvSpPr>
          <p:nvPr>
            <p:ph idx="1"/>
          </p:nvPr>
        </p:nvSpPr>
        <p:spPr>
          <a:xfrm>
            <a:off x="679132" y="1750483"/>
            <a:ext cx="10972800" cy="4466484"/>
          </a:xfrm>
        </p:spPr>
        <p:txBody>
          <a:bodyPr/>
          <a:lstStyle/>
          <a:p>
            <a:r>
              <a:rPr lang="en-US" sz="2200" spc="130" dirty="0">
                <a:solidFill>
                  <a:schemeClr val="accent1"/>
                </a:solidFill>
                <a:latin typeface="+mn-lt"/>
              </a:rPr>
              <a:t>UPDATES TO THE PATIENT NOTIFICATIONS AND PROMPTS </a:t>
            </a:r>
            <a:br>
              <a:rPr lang="en-US" sz="2200" spc="130" dirty="0">
                <a:latin typeface="+mn-lt"/>
              </a:rPr>
            </a:br>
            <a:r>
              <a:rPr lang="en-US" sz="2200" b="0" spc="130" dirty="0">
                <a:solidFill>
                  <a:schemeClr val="accent2"/>
                </a:solidFill>
                <a:latin typeface="+mn-lt"/>
              </a:rPr>
              <a:t>HELPING PATIENTS STAY CONNECTED</a:t>
            </a:r>
          </a:p>
          <a:p>
            <a:pPr lvl="1">
              <a:spcBef>
                <a:spcPts val="1800"/>
              </a:spcBef>
              <a:buClr>
                <a:schemeClr val="tx1">
                  <a:lumMod val="50000"/>
                  <a:lumOff val="50000"/>
                </a:schemeClr>
              </a:buClr>
            </a:pPr>
            <a:r>
              <a:rPr lang="en-US" dirty="0">
                <a:solidFill>
                  <a:schemeClr val="tx1">
                    <a:lumMod val="50000"/>
                    <a:lumOff val="50000"/>
                  </a:schemeClr>
                </a:solidFill>
                <a:latin typeface="Calibri" panose="020F0502020204030204" pitchFamily="34" charset="0"/>
                <a:cs typeface="Calibri" panose="020F0502020204030204" pitchFamily="34" charset="0"/>
              </a:rPr>
              <a:t>Improved frequency of app notifications.</a:t>
            </a:r>
          </a:p>
          <a:p>
            <a:pPr lvl="1">
              <a:spcBef>
                <a:spcPts val="1800"/>
              </a:spcBef>
              <a:buClr>
                <a:schemeClr val="tx1">
                  <a:lumMod val="50000"/>
                  <a:lumOff val="50000"/>
                </a:schemeClr>
              </a:buClr>
            </a:pPr>
            <a:r>
              <a:rPr lang="en-US" dirty="0">
                <a:solidFill>
                  <a:schemeClr val="tx1">
                    <a:lumMod val="50000"/>
                    <a:lumOff val="50000"/>
                  </a:schemeClr>
                </a:solidFill>
                <a:latin typeface="Calibri" panose="020F0502020204030204" pitchFamily="34" charset="0"/>
                <a:cs typeface="Calibri" panose="020F0502020204030204" pitchFamily="34" charset="0"/>
              </a:rPr>
              <a:t>More automatic retries of incomplete </a:t>
            </a:r>
            <a:br>
              <a:rPr lang="en-US" dirty="0">
                <a:solidFill>
                  <a:schemeClr val="tx1">
                    <a:lumMod val="50000"/>
                    <a:lumOff val="50000"/>
                  </a:schemeClr>
                </a:solidFill>
                <a:latin typeface="Calibri" panose="020F0502020204030204" pitchFamily="34" charset="0"/>
                <a:cs typeface="Calibri" panose="020F0502020204030204" pitchFamily="34" charset="0"/>
              </a:rPr>
            </a:br>
            <a:r>
              <a:rPr lang="en-US" dirty="0">
                <a:solidFill>
                  <a:schemeClr val="tx1">
                    <a:lumMod val="50000"/>
                    <a:lumOff val="50000"/>
                  </a:schemeClr>
                </a:solidFill>
                <a:latin typeface="Calibri" panose="020F0502020204030204" pitchFamily="34" charset="0"/>
                <a:cs typeface="Calibri" panose="020F0502020204030204" pitchFamily="34" charset="0"/>
              </a:rPr>
              <a:t>transmissions and device checks.</a:t>
            </a:r>
          </a:p>
          <a:p>
            <a:pPr lvl="1">
              <a:spcBef>
                <a:spcPts val="1800"/>
              </a:spcBef>
              <a:buClr>
                <a:schemeClr val="tx1">
                  <a:lumMod val="50000"/>
                  <a:lumOff val="50000"/>
                </a:schemeClr>
              </a:buClr>
            </a:pPr>
            <a:r>
              <a:rPr lang="en-US" dirty="0">
                <a:solidFill>
                  <a:schemeClr val="tx1">
                    <a:lumMod val="50000"/>
                    <a:lumOff val="50000"/>
                  </a:schemeClr>
                </a:solidFill>
                <a:latin typeface="Calibri" panose="020F0502020204030204" pitchFamily="34" charset="0"/>
                <a:cs typeface="Calibri" panose="020F0502020204030204" pitchFamily="34" charset="0"/>
              </a:rPr>
              <a:t>Requests to keep the app open or running.</a:t>
            </a:r>
          </a:p>
          <a:p>
            <a:pPr lvl="1">
              <a:spcBef>
                <a:spcPts val="1800"/>
              </a:spcBef>
              <a:buClr>
                <a:schemeClr val="tx1">
                  <a:lumMod val="50000"/>
                  <a:lumOff val="50000"/>
                </a:schemeClr>
              </a:buClr>
            </a:pPr>
            <a:r>
              <a:rPr lang="en-US" dirty="0">
                <a:solidFill>
                  <a:schemeClr val="tx1">
                    <a:lumMod val="50000"/>
                    <a:lumOff val="50000"/>
                  </a:schemeClr>
                </a:solidFill>
                <a:latin typeface="Calibri" panose="020F0502020204030204" pitchFamily="34" charset="0"/>
                <a:cs typeface="Calibri" panose="020F0502020204030204" pitchFamily="34" charset="0"/>
              </a:rPr>
              <a:t>New notifications to assist with maintaining </a:t>
            </a:r>
            <a:br>
              <a:rPr lang="en-US" dirty="0">
                <a:solidFill>
                  <a:schemeClr val="tx1">
                    <a:lumMod val="50000"/>
                    <a:lumOff val="50000"/>
                  </a:schemeClr>
                </a:solidFill>
                <a:latin typeface="Calibri" panose="020F0502020204030204" pitchFamily="34" charset="0"/>
                <a:cs typeface="Calibri" panose="020F0502020204030204" pitchFamily="34" charset="0"/>
              </a:rPr>
            </a:br>
            <a:r>
              <a:rPr lang="en-US" dirty="0">
                <a:solidFill>
                  <a:schemeClr val="tx1">
                    <a:lumMod val="50000"/>
                    <a:lumOff val="50000"/>
                  </a:schemeClr>
                </a:solidFill>
                <a:latin typeface="Calibri" panose="020F0502020204030204" pitchFamily="34" charset="0"/>
                <a:cs typeface="Calibri" panose="020F0502020204030204" pitchFamily="34" charset="0"/>
              </a:rPr>
              <a:t>appropriate battery optimization settings.</a:t>
            </a:r>
            <a:endParaRPr lang="en-US" dirty="0">
              <a:solidFill>
                <a:schemeClr val="tx1">
                  <a:lumMod val="50000"/>
                  <a:lumOff val="50000"/>
                </a:schemeClr>
              </a:solidFill>
            </a:endParaRPr>
          </a:p>
        </p:txBody>
      </p:sp>
      <p:sp>
        <p:nvSpPr>
          <p:cNvPr id="6" name="Oval 5">
            <a:extLst>
              <a:ext uri="{FF2B5EF4-FFF2-40B4-BE49-F238E27FC236}">
                <a16:creationId xmlns:a16="http://schemas.microsoft.com/office/drawing/2014/main" id="{BD111CF9-8710-4B45-8009-07C26C15BC89}"/>
              </a:ext>
            </a:extLst>
          </p:cNvPr>
          <p:cNvSpPr/>
          <p:nvPr/>
        </p:nvSpPr>
        <p:spPr>
          <a:xfrm>
            <a:off x="9935210" y="594823"/>
            <a:ext cx="339090" cy="3494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1</a:t>
            </a:r>
          </a:p>
        </p:txBody>
      </p:sp>
      <p:sp>
        <p:nvSpPr>
          <p:cNvPr id="7" name="Oval 6">
            <a:extLst>
              <a:ext uri="{FF2B5EF4-FFF2-40B4-BE49-F238E27FC236}">
                <a16:creationId xmlns:a16="http://schemas.microsoft.com/office/drawing/2014/main" id="{0F9AFB1F-904D-4A79-B689-AE787F5E4BC1}"/>
              </a:ext>
            </a:extLst>
          </p:cNvPr>
          <p:cNvSpPr/>
          <p:nvPr/>
        </p:nvSpPr>
        <p:spPr>
          <a:xfrm>
            <a:off x="1032256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p>
        </p:txBody>
      </p:sp>
      <p:sp>
        <p:nvSpPr>
          <p:cNvPr id="8" name="Oval 7">
            <a:extLst>
              <a:ext uri="{FF2B5EF4-FFF2-40B4-BE49-F238E27FC236}">
                <a16:creationId xmlns:a16="http://schemas.microsoft.com/office/drawing/2014/main" id="{8FB638F0-3659-4AE5-AE34-411C2CC38C88}"/>
              </a:ext>
            </a:extLst>
          </p:cNvPr>
          <p:cNvSpPr/>
          <p:nvPr/>
        </p:nvSpPr>
        <p:spPr>
          <a:xfrm>
            <a:off x="1070991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9" name="Oval 8">
            <a:extLst>
              <a:ext uri="{FF2B5EF4-FFF2-40B4-BE49-F238E27FC236}">
                <a16:creationId xmlns:a16="http://schemas.microsoft.com/office/drawing/2014/main" id="{28D337BD-2114-4F01-9004-86FCA7B9EA4C}"/>
              </a:ext>
            </a:extLst>
          </p:cNvPr>
          <p:cNvSpPr/>
          <p:nvPr/>
        </p:nvSpPr>
        <p:spPr>
          <a:xfrm>
            <a:off x="1109726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4</a:t>
            </a:r>
          </a:p>
        </p:txBody>
      </p:sp>
    </p:spTree>
    <p:extLst>
      <p:ext uri="{BB962C8B-B14F-4D97-AF65-F5344CB8AC3E}">
        <p14:creationId xmlns:p14="http://schemas.microsoft.com/office/powerpoint/2010/main" val="290376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6AE7ECAD-9CB5-45A0-8B0B-3511904D9828}"/>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t="-1568" r="16812"/>
          <a:stretch/>
        </p:blipFill>
        <p:spPr>
          <a:xfrm rot="10800000">
            <a:off x="0" y="221364"/>
            <a:ext cx="9559993" cy="1119879"/>
          </a:xfrm>
          <a:prstGeom prst="rect">
            <a:avLst/>
          </a:prstGeom>
        </p:spPr>
      </p:pic>
      <p:sp>
        <p:nvSpPr>
          <p:cNvPr id="3" name="Content Placeholder 2"/>
          <p:cNvSpPr>
            <a:spLocks noGrp="1"/>
          </p:cNvSpPr>
          <p:nvPr>
            <p:ph idx="1"/>
          </p:nvPr>
        </p:nvSpPr>
        <p:spPr>
          <a:xfrm>
            <a:off x="679132" y="1750483"/>
            <a:ext cx="7661684" cy="4466484"/>
          </a:xfrm>
        </p:spPr>
        <p:txBody>
          <a:bodyPr/>
          <a:lstStyle/>
          <a:p>
            <a:pPr marL="0" lvl="2" indent="0">
              <a:buNone/>
            </a:pPr>
            <a:r>
              <a:rPr lang="en-US" sz="2200" b="1" dirty="0">
                <a:solidFill>
                  <a:schemeClr val="accent2"/>
                </a:solidFill>
                <a:cs typeface="Calibri" panose="020F0502020204030204" pitchFamily="34" charset="0"/>
              </a:rPr>
              <a:t>The </a:t>
            </a:r>
            <a:r>
              <a:rPr lang="en-US" sz="2200" b="1" dirty="0" err="1">
                <a:solidFill>
                  <a:schemeClr val="accent2"/>
                </a:solidFill>
                <a:cs typeface="Calibri" panose="020F0502020204030204" pitchFamily="34" charset="0"/>
              </a:rPr>
              <a:t>myMerlin</a:t>
            </a:r>
            <a:r>
              <a:rPr lang="en-US" sz="2200" b="1" dirty="0">
                <a:solidFill>
                  <a:schemeClr val="accent2"/>
                </a:solidFill>
                <a:cs typeface="Calibri" panose="020F0502020204030204" pitchFamily="34" charset="0"/>
              </a:rPr>
              <a:t>™ mobile app will now display local notifications to the patient whenever an activity is not completed as scheduled. </a:t>
            </a:r>
          </a:p>
          <a:p>
            <a:pPr marL="0" lvl="2" indent="0">
              <a:spcBef>
                <a:spcPts val="1200"/>
              </a:spcBef>
              <a:buNone/>
            </a:pPr>
            <a:r>
              <a:rPr lang="en-US" sz="2000" dirty="0">
                <a:solidFill>
                  <a:schemeClr val="tx1">
                    <a:lumMod val="50000"/>
                    <a:lumOff val="50000"/>
                  </a:schemeClr>
                </a:solidFill>
                <a:latin typeface="Calibri" panose="020F0502020204030204" pitchFamily="34" charset="0"/>
                <a:cs typeface="Calibri" panose="020F0502020204030204" pitchFamily="34" charset="0"/>
              </a:rPr>
              <a:t>For example: </a:t>
            </a:r>
          </a:p>
          <a:p>
            <a:pPr marL="285750" lvl="4" indent="-285750">
              <a:buClr>
                <a:schemeClr val="tx1">
                  <a:lumMod val="50000"/>
                  <a:lumOff val="50000"/>
                </a:schemeClr>
              </a:buClr>
              <a:buFont typeface="+mj-lt"/>
              <a:buAutoNum type="arabicPeriod"/>
            </a:pPr>
            <a:r>
              <a:rPr lang="en-US" sz="2000" dirty="0">
                <a:solidFill>
                  <a:schemeClr val="tx1">
                    <a:lumMod val="50000"/>
                    <a:lumOff val="50000"/>
                  </a:schemeClr>
                </a:solidFill>
                <a:latin typeface="Calibri" panose="020F0502020204030204" pitchFamily="34" charset="0"/>
                <a:cs typeface="Calibri" panose="020F0502020204030204" pitchFamily="34" charset="0"/>
              </a:rPr>
              <a:t>If data is not sent to clinic for two consecutive days.</a:t>
            </a:r>
          </a:p>
          <a:p>
            <a:pPr marL="285750" lvl="4" indent="-285750">
              <a:buClr>
                <a:schemeClr val="tx1">
                  <a:lumMod val="50000"/>
                  <a:lumOff val="50000"/>
                </a:schemeClr>
              </a:buClr>
              <a:buFont typeface="+mj-lt"/>
              <a:buAutoNum type="arabicPeriod"/>
            </a:pPr>
            <a:r>
              <a:rPr lang="en-US" sz="2000" dirty="0">
                <a:solidFill>
                  <a:schemeClr val="tx1">
                    <a:lumMod val="50000"/>
                    <a:lumOff val="50000"/>
                  </a:schemeClr>
                </a:solidFill>
                <a:latin typeface="Calibri" panose="020F0502020204030204" pitchFamily="34" charset="0"/>
                <a:cs typeface="Calibri" panose="020F0502020204030204" pitchFamily="34" charset="0"/>
              </a:rPr>
              <a:t>If app is not able to connect to the device to perform a daily device check for two consecutive days.</a:t>
            </a:r>
          </a:p>
          <a:p>
            <a:pPr marL="285750" lvl="4" indent="-285750">
              <a:buClr>
                <a:schemeClr val="tx1">
                  <a:lumMod val="50000"/>
                  <a:lumOff val="50000"/>
                </a:schemeClr>
              </a:buClr>
              <a:buFont typeface="+mj-lt"/>
              <a:buAutoNum type="arabicPeriod"/>
            </a:pPr>
            <a:r>
              <a:rPr lang="en-US" sz="2000" dirty="0">
                <a:solidFill>
                  <a:schemeClr val="tx1">
                    <a:lumMod val="50000"/>
                    <a:lumOff val="50000"/>
                  </a:schemeClr>
                </a:solidFill>
                <a:latin typeface="Calibri" panose="020F0502020204030204" pitchFamily="34" charset="0"/>
                <a:cs typeface="Calibri" panose="020F0502020204030204" pitchFamily="34" charset="0"/>
              </a:rPr>
              <a:t>These notifications will appear even if the patient has “hard closed” the app!</a:t>
            </a:r>
          </a:p>
          <a:p>
            <a:pPr>
              <a:spcBef>
                <a:spcPts val="1200"/>
              </a:spcBef>
            </a:pPr>
            <a:r>
              <a:rPr lang="en-US" sz="2000" dirty="0">
                <a:solidFill>
                  <a:schemeClr val="tx1">
                    <a:lumMod val="50000"/>
                    <a:lumOff val="50000"/>
                  </a:schemeClr>
                </a:solidFill>
              </a:rPr>
              <a:t>If multiple issues occur, the notifications will appear </a:t>
            </a:r>
            <a:br>
              <a:rPr lang="en-US" sz="2000" dirty="0">
                <a:solidFill>
                  <a:schemeClr val="tx1">
                    <a:lumMod val="50000"/>
                    <a:lumOff val="50000"/>
                  </a:schemeClr>
                </a:solidFill>
              </a:rPr>
            </a:br>
            <a:r>
              <a:rPr lang="en-US" sz="2000" dirty="0">
                <a:solidFill>
                  <a:schemeClr val="tx1">
                    <a:lumMod val="50000"/>
                    <a:lumOff val="50000"/>
                  </a:schemeClr>
                </a:solidFill>
              </a:rPr>
              <a:t>concurrently on the same screen.</a:t>
            </a:r>
          </a:p>
        </p:txBody>
      </p:sp>
      <p:sp>
        <p:nvSpPr>
          <p:cNvPr id="25" name="Title 1">
            <a:extLst>
              <a:ext uri="{FF2B5EF4-FFF2-40B4-BE49-F238E27FC236}">
                <a16:creationId xmlns:a16="http://schemas.microsoft.com/office/drawing/2014/main" id="{98B5BF82-6383-4FD6-82DB-F53624D4073A}"/>
              </a:ext>
            </a:extLst>
          </p:cNvPr>
          <p:cNvSpPr>
            <a:spLocks noGrp="1"/>
          </p:cNvSpPr>
          <p:nvPr>
            <p:ph type="title"/>
          </p:nvPr>
        </p:nvSpPr>
        <p:spPr>
          <a:xfrm>
            <a:off x="679132" y="552576"/>
            <a:ext cx="8750618" cy="433965"/>
          </a:xfrm>
        </p:spPr>
        <p:txBody>
          <a:bodyPr wrap="square">
            <a:spAutoFit/>
          </a:bodyPr>
          <a:lstStyle/>
          <a:p>
            <a:r>
              <a:rPr lang="en-US" sz="2800" spc="130">
                <a:solidFill>
                  <a:schemeClr val="bg1"/>
                </a:solidFill>
              </a:rPr>
              <a:t>Patient Notifications and Prompts</a:t>
            </a:r>
          </a:p>
        </p:txBody>
      </p:sp>
      <p:sp>
        <p:nvSpPr>
          <p:cNvPr id="28" name="Oval 27">
            <a:extLst>
              <a:ext uri="{FF2B5EF4-FFF2-40B4-BE49-F238E27FC236}">
                <a16:creationId xmlns:a16="http://schemas.microsoft.com/office/drawing/2014/main" id="{BCDF6B04-BC92-4DA2-A005-B182B5E43C6E}"/>
              </a:ext>
            </a:extLst>
          </p:cNvPr>
          <p:cNvSpPr/>
          <p:nvPr/>
        </p:nvSpPr>
        <p:spPr>
          <a:xfrm>
            <a:off x="9935210" y="594823"/>
            <a:ext cx="339090" cy="3494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1</a:t>
            </a:r>
          </a:p>
        </p:txBody>
      </p:sp>
      <p:sp>
        <p:nvSpPr>
          <p:cNvPr id="29" name="Oval 28">
            <a:extLst>
              <a:ext uri="{FF2B5EF4-FFF2-40B4-BE49-F238E27FC236}">
                <a16:creationId xmlns:a16="http://schemas.microsoft.com/office/drawing/2014/main" id="{360953C5-1551-474A-B467-CBB7C5CB645F}"/>
              </a:ext>
            </a:extLst>
          </p:cNvPr>
          <p:cNvSpPr/>
          <p:nvPr/>
        </p:nvSpPr>
        <p:spPr>
          <a:xfrm>
            <a:off x="1032256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p>
        </p:txBody>
      </p:sp>
      <p:sp>
        <p:nvSpPr>
          <p:cNvPr id="30" name="Oval 29">
            <a:extLst>
              <a:ext uri="{FF2B5EF4-FFF2-40B4-BE49-F238E27FC236}">
                <a16:creationId xmlns:a16="http://schemas.microsoft.com/office/drawing/2014/main" id="{2C469B06-D5FF-4ED7-A81F-CA2417A667B4}"/>
              </a:ext>
            </a:extLst>
          </p:cNvPr>
          <p:cNvSpPr/>
          <p:nvPr/>
        </p:nvSpPr>
        <p:spPr>
          <a:xfrm>
            <a:off x="1070991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32" name="Oval 31">
            <a:extLst>
              <a:ext uri="{FF2B5EF4-FFF2-40B4-BE49-F238E27FC236}">
                <a16:creationId xmlns:a16="http://schemas.microsoft.com/office/drawing/2014/main" id="{238EC019-DCF8-4E34-8A34-5631F06DE2E7}"/>
              </a:ext>
            </a:extLst>
          </p:cNvPr>
          <p:cNvSpPr/>
          <p:nvPr/>
        </p:nvSpPr>
        <p:spPr>
          <a:xfrm>
            <a:off x="1109726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4</a:t>
            </a:r>
          </a:p>
        </p:txBody>
      </p:sp>
      <p:grpSp>
        <p:nvGrpSpPr>
          <p:cNvPr id="43" name="Group 42">
            <a:extLst>
              <a:ext uri="{FF2B5EF4-FFF2-40B4-BE49-F238E27FC236}">
                <a16:creationId xmlns:a16="http://schemas.microsoft.com/office/drawing/2014/main" id="{7CACEE76-20C5-4D38-8AF0-2FCA905E342D}"/>
              </a:ext>
            </a:extLst>
          </p:cNvPr>
          <p:cNvGrpSpPr/>
          <p:nvPr/>
        </p:nvGrpSpPr>
        <p:grpSpPr>
          <a:xfrm>
            <a:off x="8971515" y="1442389"/>
            <a:ext cx="2496489" cy="5082671"/>
            <a:chOff x="8604568" y="1442389"/>
            <a:chExt cx="2496489" cy="5082671"/>
          </a:xfrm>
        </p:grpSpPr>
        <p:pic>
          <p:nvPicPr>
            <p:cNvPr id="44" name="Picture 43" descr="A close up of a fish&#10;&#10;Description automatically generated">
              <a:extLst>
                <a:ext uri="{FF2B5EF4-FFF2-40B4-BE49-F238E27FC236}">
                  <a16:creationId xmlns:a16="http://schemas.microsoft.com/office/drawing/2014/main" id="{D9C766C5-1A8B-414E-9BEA-1C66BFA85EA5}"/>
                </a:ext>
              </a:extLst>
            </p:cNvPr>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3715"/>
                      </a14:imgEffect>
                      <a14:imgEffect>
                        <a14:saturation sat="10000"/>
                      </a14:imgEffect>
                    </a14:imgLayer>
                  </a14:imgProps>
                </a:ext>
                <a:ext uri="{28A0092B-C50C-407E-A947-70E740481C1C}">
                  <a14:useLocalDpi xmlns:a14="http://schemas.microsoft.com/office/drawing/2010/main" val="0"/>
                </a:ext>
              </a:extLst>
            </a:blip>
            <a:stretch>
              <a:fillRect/>
            </a:stretch>
          </p:blipFill>
          <p:spPr>
            <a:xfrm rot="5400000">
              <a:off x="7708464" y="2732105"/>
              <a:ext cx="4288699" cy="2392371"/>
            </a:xfrm>
            <a:prstGeom prst="rect">
              <a:avLst/>
            </a:prstGeom>
          </p:spPr>
        </p:pic>
        <p:pic>
          <p:nvPicPr>
            <p:cNvPr id="45" name="Picture 44" descr="A screen shot of a computer&#10;&#10;Description automatically generated">
              <a:extLst>
                <a:ext uri="{FF2B5EF4-FFF2-40B4-BE49-F238E27FC236}">
                  <a16:creationId xmlns:a16="http://schemas.microsoft.com/office/drawing/2014/main" id="{581EF5D2-9298-4F0A-AB84-80BB0F2B71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4568" y="1442389"/>
              <a:ext cx="2496489" cy="5082671"/>
            </a:xfrm>
            <a:prstGeom prst="rect">
              <a:avLst/>
            </a:prstGeom>
          </p:spPr>
        </p:pic>
        <p:pic>
          <p:nvPicPr>
            <p:cNvPr id="46" name="Picture 45">
              <a:extLst>
                <a:ext uri="{FF2B5EF4-FFF2-40B4-BE49-F238E27FC236}">
                  <a16:creationId xmlns:a16="http://schemas.microsoft.com/office/drawing/2014/main" id="{93281BB8-962E-4BBC-927C-7EA824263116}"/>
                </a:ext>
              </a:extLst>
            </p:cNvPr>
            <p:cNvPicPr>
              <a:picLocks noChangeAspect="1"/>
            </p:cNvPicPr>
            <p:nvPr/>
          </p:nvPicPr>
          <p:blipFill rotWithShape="1">
            <a:blip r:embed="rId8"/>
            <a:srcRect l="1545" t="74249" r="3826" b="2017"/>
            <a:stretch/>
          </p:blipFill>
          <p:spPr>
            <a:xfrm>
              <a:off x="8897510" y="4209747"/>
              <a:ext cx="1953286" cy="634184"/>
            </a:xfrm>
            <a:prstGeom prst="roundRect">
              <a:avLst>
                <a:gd name="adj" fmla="val 9533"/>
              </a:avLst>
            </a:prstGeom>
          </p:spPr>
        </p:pic>
        <p:pic>
          <p:nvPicPr>
            <p:cNvPr id="47" name="Picture 46">
              <a:extLst>
                <a:ext uri="{FF2B5EF4-FFF2-40B4-BE49-F238E27FC236}">
                  <a16:creationId xmlns:a16="http://schemas.microsoft.com/office/drawing/2014/main" id="{4A4362E3-4296-4AC2-B73C-9DD1AAB435B0}"/>
                </a:ext>
              </a:extLst>
            </p:cNvPr>
            <p:cNvPicPr>
              <a:picLocks noChangeAspect="1"/>
            </p:cNvPicPr>
            <p:nvPr/>
          </p:nvPicPr>
          <p:blipFill rotWithShape="1">
            <a:blip r:embed="rId8"/>
            <a:srcRect l="1399" t="43202" r="1457" b="27534"/>
            <a:stretch/>
          </p:blipFill>
          <p:spPr>
            <a:xfrm>
              <a:off x="8897510" y="3314323"/>
              <a:ext cx="1953286" cy="761698"/>
            </a:xfrm>
            <a:prstGeom prst="roundRect">
              <a:avLst>
                <a:gd name="adj" fmla="val 7914"/>
              </a:avLst>
            </a:prstGeom>
          </p:spPr>
        </p:pic>
        <p:sp>
          <p:nvSpPr>
            <p:cNvPr id="48" name="TextBox 47">
              <a:extLst>
                <a:ext uri="{FF2B5EF4-FFF2-40B4-BE49-F238E27FC236}">
                  <a16:creationId xmlns:a16="http://schemas.microsoft.com/office/drawing/2014/main" id="{7AAA2B20-E50C-4E22-8E23-3304CA4BC1FC}"/>
                </a:ext>
              </a:extLst>
            </p:cNvPr>
            <p:cNvSpPr txBox="1"/>
            <p:nvPr/>
          </p:nvSpPr>
          <p:spPr>
            <a:xfrm>
              <a:off x="8698001" y="1969973"/>
              <a:ext cx="425592" cy="192872"/>
            </a:xfrm>
            <a:prstGeom prst="rect">
              <a:avLst/>
            </a:prstGeom>
            <a:noFill/>
          </p:spPr>
          <p:txBody>
            <a:bodyPr wrap="none" rtlCol="0">
              <a:spAutoFit/>
            </a:bodyPr>
            <a:lstStyle/>
            <a:p>
              <a:r>
                <a:rPr lang="en-US" sz="600">
                  <a:solidFill>
                    <a:schemeClr val="bg1"/>
                  </a:solidFill>
                  <a:latin typeface="Abadi Extra Light" panose="020B0204020104020204" pitchFamily="34" charset="0"/>
                </a:rPr>
                <a:t>No SIM</a:t>
              </a:r>
            </a:p>
          </p:txBody>
        </p:sp>
        <p:pic>
          <p:nvPicPr>
            <p:cNvPr id="49" name="Graphic 48" descr="Wi Fi">
              <a:extLst>
                <a:ext uri="{FF2B5EF4-FFF2-40B4-BE49-F238E27FC236}">
                  <a16:creationId xmlns:a16="http://schemas.microsoft.com/office/drawing/2014/main" id="{2E185090-E291-4B89-8A3F-DA7FD70B5DD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66150" y="1969973"/>
              <a:ext cx="173100" cy="173100"/>
            </a:xfrm>
            <a:prstGeom prst="rect">
              <a:avLst/>
            </a:prstGeom>
          </p:spPr>
        </p:pic>
        <p:pic>
          <p:nvPicPr>
            <p:cNvPr id="50" name="Graphic 49" descr="Empty battery">
              <a:extLst>
                <a:ext uri="{FF2B5EF4-FFF2-40B4-BE49-F238E27FC236}">
                  <a16:creationId xmlns:a16="http://schemas.microsoft.com/office/drawing/2014/main" id="{2B7FA0E9-7CD7-4CCF-9A2C-F153696CB77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71779" y="1969973"/>
              <a:ext cx="158033" cy="158033"/>
            </a:xfrm>
            <a:prstGeom prst="rect">
              <a:avLst/>
            </a:prstGeom>
          </p:spPr>
        </p:pic>
        <p:sp>
          <p:nvSpPr>
            <p:cNvPr id="51" name="TextBox 50">
              <a:extLst>
                <a:ext uri="{FF2B5EF4-FFF2-40B4-BE49-F238E27FC236}">
                  <a16:creationId xmlns:a16="http://schemas.microsoft.com/office/drawing/2014/main" id="{DF846988-13B7-488D-AF8C-598C55117CFC}"/>
                </a:ext>
              </a:extLst>
            </p:cNvPr>
            <p:cNvSpPr txBox="1"/>
            <p:nvPr/>
          </p:nvSpPr>
          <p:spPr>
            <a:xfrm>
              <a:off x="9328700" y="2456443"/>
              <a:ext cx="1112028" cy="675052"/>
            </a:xfrm>
            <a:prstGeom prst="rect">
              <a:avLst/>
            </a:prstGeom>
            <a:noFill/>
          </p:spPr>
          <p:txBody>
            <a:bodyPr wrap="none" rtlCol="0">
              <a:spAutoFit/>
            </a:bodyPr>
            <a:lstStyle/>
            <a:p>
              <a:r>
                <a:rPr lang="en-US" sz="3600">
                  <a:solidFill>
                    <a:schemeClr val="bg1"/>
                  </a:solidFill>
                  <a:latin typeface="Abadi Extra Light" panose="020B0204020104020204" pitchFamily="34" charset="0"/>
                </a:rPr>
                <a:t>7:44</a:t>
              </a:r>
            </a:p>
          </p:txBody>
        </p:sp>
      </p:grpSp>
    </p:spTree>
    <p:extLst>
      <p:ext uri="{BB962C8B-B14F-4D97-AF65-F5344CB8AC3E}">
        <p14:creationId xmlns:p14="http://schemas.microsoft.com/office/powerpoint/2010/main" val="189338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AA737297-6570-4B68-BCE3-0F576F110B2C}"/>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t="-1568" r="16812"/>
          <a:stretch/>
        </p:blipFill>
        <p:spPr>
          <a:xfrm rot="10800000">
            <a:off x="0" y="221364"/>
            <a:ext cx="9559993" cy="1119879"/>
          </a:xfrm>
          <a:prstGeom prst="rect">
            <a:avLst/>
          </a:prstGeom>
        </p:spPr>
      </p:pic>
      <p:sp>
        <p:nvSpPr>
          <p:cNvPr id="24" name="Rectangle 23">
            <a:extLst>
              <a:ext uri="{FF2B5EF4-FFF2-40B4-BE49-F238E27FC236}">
                <a16:creationId xmlns:a16="http://schemas.microsoft.com/office/drawing/2014/main" id="{7FBD20C2-68C0-452E-B8EA-72641C5F221A}"/>
              </a:ext>
            </a:extLst>
          </p:cNvPr>
          <p:cNvSpPr/>
          <p:nvPr/>
        </p:nvSpPr>
        <p:spPr>
          <a:xfrm>
            <a:off x="7196058" y="2048896"/>
            <a:ext cx="2160931" cy="4008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Content Placeholder 2"/>
          <p:cNvSpPr>
            <a:spLocks noGrp="1"/>
          </p:cNvSpPr>
          <p:nvPr>
            <p:ph idx="1"/>
          </p:nvPr>
        </p:nvSpPr>
        <p:spPr>
          <a:xfrm>
            <a:off x="679132" y="1750483"/>
            <a:ext cx="6384942" cy="4466485"/>
          </a:xfrm>
        </p:spPr>
        <p:txBody>
          <a:bodyPr/>
          <a:lstStyle/>
          <a:p>
            <a:pPr marL="0" lvl="3" indent="0">
              <a:spcBef>
                <a:spcPts val="1200"/>
              </a:spcBef>
              <a:buNone/>
            </a:pPr>
            <a:r>
              <a:rPr lang="en-US" sz="2200" b="1">
                <a:solidFill>
                  <a:schemeClr val="accent2"/>
                </a:solidFill>
                <a:cs typeface="Calibri" panose="020F0502020204030204" pitchFamily="34" charset="0"/>
              </a:rPr>
              <a:t>The local notification appears on the </a:t>
            </a:r>
            <a:r>
              <a:rPr lang="en-US" sz="2200" b="1" u="sng">
                <a:solidFill>
                  <a:schemeClr val="accent2"/>
                </a:solidFill>
                <a:cs typeface="Calibri" panose="020F0502020204030204" pitchFamily="34" charset="0"/>
              </a:rPr>
              <a:t>2nd day</a:t>
            </a:r>
            <a:r>
              <a:rPr lang="en-US" sz="2200" b="1">
                <a:solidFill>
                  <a:schemeClr val="accent2"/>
                </a:solidFill>
                <a:cs typeface="Calibri" panose="020F0502020204030204" pitchFamily="34" charset="0"/>
              </a:rPr>
              <a:t>  after the problem was identified and will appear daily </a:t>
            </a:r>
            <a:br>
              <a:rPr lang="en-US" sz="2200" b="1">
                <a:solidFill>
                  <a:schemeClr val="accent2"/>
                </a:solidFill>
                <a:cs typeface="Calibri" panose="020F0502020204030204" pitchFamily="34" charset="0"/>
              </a:rPr>
            </a:br>
            <a:r>
              <a:rPr lang="en-US" sz="2200" b="1">
                <a:solidFill>
                  <a:schemeClr val="accent2"/>
                </a:solidFill>
                <a:cs typeface="Calibri" panose="020F0502020204030204" pitchFamily="34" charset="0"/>
              </a:rPr>
              <a:t>until resolved – even if the app is terminated! </a:t>
            </a:r>
          </a:p>
          <a:p>
            <a:pPr marL="228600" lvl="3" indent="-228600">
              <a:spcBef>
                <a:spcPts val="1200"/>
              </a:spcBef>
              <a:buClr>
                <a:schemeClr val="tx1">
                  <a:lumMod val="50000"/>
                  <a:lumOff val="50000"/>
                </a:schemeClr>
              </a:buClr>
            </a:pPr>
            <a:r>
              <a:rPr lang="en-US" sz="2000">
                <a:solidFill>
                  <a:schemeClr val="tx1">
                    <a:lumMod val="50000"/>
                    <a:lumOff val="50000"/>
                  </a:schemeClr>
                </a:solidFill>
                <a:latin typeface="Calibri" panose="020F0502020204030204" pitchFamily="34" charset="0"/>
                <a:cs typeface="Calibri" panose="020F0502020204030204" pitchFamily="34" charset="0"/>
              </a:rPr>
              <a:t>Upon seeing the notification, the user should tap the </a:t>
            </a:r>
            <a:br>
              <a:rPr lang="en-US" sz="2000">
                <a:solidFill>
                  <a:schemeClr val="tx1">
                    <a:lumMod val="50000"/>
                    <a:lumOff val="50000"/>
                  </a:schemeClr>
                </a:solidFill>
                <a:latin typeface="Calibri" panose="020F0502020204030204" pitchFamily="34" charset="0"/>
                <a:cs typeface="Calibri" panose="020F0502020204030204" pitchFamily="34" charset="0"/>
              </a:rPr>
            </a:br>
            <a:r>
              <a:rPr lang="en-US" sz="2000">
                <a:solidFill>
                  <a:schemeClr val="tx1">
                    <a:lumMod val="50000"/>
                    <a:lumOff val="50000"/>
                  </a:schemeClr>
                </a:solidFill>
                <a:latin typeface="Calibri" panose="020F0502020204030204" pitchFamily="34" charset="0"/>
                <a:cs typeface="Calibri" panose="020F0502020204030204" pitchFamily="34" charset="0"/>
              </a:rPr>
              <a:t>local notification to open the </a:t>
            </a:r>
            <a:r>
              <a:rPr lang="en-US" sz="2000" err="1">
                <a:solidFill>
                  <a:schemeClr val="tx1">
                    <a:lumMod val="50000"/>
                    <a:lumOff val="50000"/>
                  </a:schemeClr>
                </a:solidFill>
                <a:latin typeface="Calibri" panose="020F0502020204030204" pitchFamily="34" charset="0"/>
                <a:cs typeface="Calibri" panose="020F0502020204030204" pitchFamily="34" charset="0"/>
              </a:rPr>
              <a:t>myMerlin</a:t>
            </a:r>
            <a:r>
              <a:rPr lang="en-US" sz="2000">
                <a:solidFill>
                  <a:schemeClr val="tx1">
                    <a:lumMod val="50000"/>
                    <a:lumOff val="50000"/>
                  </a:schemeClr>
                </a:solidFill>
                <a:latin typeface="Calibri" panose="020F0502020204030204" pitchFamily="34" charset="0"/>
                <a:cs typeface="Calibri" panose="020F0502020204030204" pitchFamily="34" charset="0"/>
              </a:rPr>
              <a:t>™ app.</a:t>
            </a:r>
          </a:p>
          <a:p>
            <a:pPr marL="228600" lvl="3" indent="-228600">
              <a:spcBef>
                <a:spcPts val="600"/>
              </a:spcBef>
              <a:buClr>
                <a:schemeClr val="tx1">
                  <a:lumMod val="50000"/>
                  <a:lumOff val="50000"/>
                </a:schemeClr>
              </a:buClr>
            </a:pPr>
            <a:r>
              <a:rPr lang="en-US" sz="2000">
                <a:solidFill>
                  <a:schemeClr val="tx1">
                    <a:lumMod val="50000"/>
                    <a:lumOff val="50000"/>
                  </a:schemeClr>
                </a:solidFill>
                <a:latin typeface="Calibri" panose="020F0502020204030204" pitchFamily="34" charset="0"/>
                <a:cs typeface="Calibri" panose="020F0502020204030204" pitchFamily="34" charset="0"/>
              </a:rPr>
              <a:t>When the user selects the local notification, this will launch the </a:t>
            </a:r>
            <a:r>
              <a:rPr lang="en-US" sz="2000" err="1">
                <a:solidFill>
                  <a:schemeClr val="tx1">
                    <a:lumMod val="50000"/>
                    <a:lumOff val="50000"/>
                  </a:schemeClr>
                </a:solidFill>
                <a:latin typeface="Calibri" panose="020F0502020204030204" pitchFamily="34" charset="0"/>
                <a:cs typeface="Calibri" panose="020F0502020204030204" pitchFamily="34" charset="0"/>
              </a:rPr>
              <a:t>myMerlin</a:t>
            </a:r>
            <a:r>
              <a:rPr lang="en-US" sz="2000">
                <a:solidFill>
                  <a:schemeClr val="tx1">
                    <a:lumMod val="50000"/>
                    <a:lumOff val="50000"/>
                  </a:schemeClr>
                </a:solidFill>
                <a:latin typeface="Calibri" panose="020F0502020204030204" pitchFamily="34" charset="0"/>
                <a:cs typeface="Calibri" panose="020F0502020204030204" pitchFamily="34" charset="0"/>
              </a:rPr>
              <a:t>™ app.</a:t>
            </a:r>
          </a:p>
          <a:p>
            <a:pPr marL="228600" lvl="3" indent="-228600">
              <a:spcBef>
                <a:spcPts val="600"/>
              </a:spcBef>
              <a:buClr>
                <a:schemeClr val="tx1">
                  <a:lumMod val="50000"/>
                  <a:lumOff val="50000"/>
                </a:schemeClr>
              </a:buClr>
            </a:pPr>
            <a:r>
              <a:rPr lang="en-US" sz="2000">
                <a:solidFill>
                  <a:schemeClr val="tx1">
                    <a:lumMod val="50000"/>
                    <a:lumOff val="50000"/>
                  </a:schemeClr>
                </a:solidFill>
                <a:latin typeface="Calibri" panose="020F0502020204030204" pitchFamily="34" charset="0"/>
                <a:cs typeface="Calibri" panose="020F0502020204030204" pitchFamily="34" charset="0"/>
              </a:rPr>
              <a:t>When the app is launched, it will automatically attempt </a:t>
            </a:r>
            <a:br>
              <a:rPr lang="en-US" sz="2000">
                <a:solidFill>
                  <a:schemeClr val="tx1">
                    <a:lumMod val="50000"/>
                    <a:lumOff val="50000"/>
                  </a:schemeClr>
                </a:solidFill>
                <a:latin typeface="Calibri" panose="020F0502020204030204" pitchFamily="34" charset="0"/>
                <a:cs typeface="Calibri" panose="020F0502020204030204" pitchFamily="34" charset="0"/>
              </a:rPr>
            </a:br>
            <a:r>
              <a:rPr lang="en-US" sz="2000">
                <a:solidFill>
                  <a:schemeClr val="tx1">
                    <a:lumMod val="50000"/>
                    <a:lumOff val="50000"/>
                  </a:schemeClr>
                </a:solidFill>
                <a:latin typeface="Calibri" panose="020F0502020204030204" pitchFamily="34" charset="0"/>
                <a:cs typeface="Calibri" panose="020F0502020204030204" pitchFamily="34" charset="0"/>
              </a:rPr>
              <a:t>to complete any overdue workflows.</a:t>
            </a:r>
          </a:p>
          <a:p>
            <a:pPr marL="228600" lvl="3" indent="-228600">
              <a:spcBef>
                <a:spcPts val="600"/>
              </a:spcBef>
              <a:buClr>
                <a:schemeClr val="tx1">
                  <a:lumMod val="50000"/>
                  <a:lumOff val="50000"/>
                </a:schemeClr>
              </a:buClr>
            </a:pPr>
            <a:r>
              <a:rPr lang="en-US" sz="2000">
                <a:solidFill>
                  <a:schemeClr val="tx1">
                    <a:lumMod val="50000"/>
                    <a:lumOff val="50000"/>
                  </a:schemeClr>
                </a:solidFill>
                <a:latin typeface="Calibri" panose="020F0502020204030204" pitchFamily="34" charset="0"/>
                <a:cs typeface="Calibri" panose="020F0502020204030204" pitchFamily="34" charset="0"/>
              </a:rPr>
              <a:t>This new behavior, called “Automatic Retry”, will perform the same functions that previously required the user to tap the “Try Now” or “Send Data Now” buttons.</a:t>
            </a:r>
            <a:endParaRPr lang="en-US" sz="2000">
              <a:solidFill>
                <a:schemeClr val="tx1">
                  <a:lumMod val="50000"/>
                  <a:lumOff val="50000"/>
                </a:schemeClr>
              </a:solidFill>
            </a:endParaRPr>
          </a:p>
        </p:txBody>
      </p:sp>
      <p:sp>
        <p:nvSpPr>
          <p:cNvPr id="47" name="Rectangle 46">
            <a:extLst>
              <a:ext uri="{FF2B5EF4-FFF2-40B4-BE49-F238E27FC236}">
                <a16:creationId xmlns:a16="http://schemas.microsoft.com/office/drawing/2014/main" id="{2B8DCC30-F28A-4118-8FF2-CE84A12D1816}"/>
              </a:ext>
            </a:extLst>
          </p:cNvPr>
          <p:cNvSpPr/>
          <p:nvPr/>
        </p:nvSpPr>
        <p:spPr>
          <a:xfrm>
            <a:off x="9581184" y="2048896"/>
            <a:ext cx="2160931" cy="4008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grpSp>
        <p:nvGrpSpPr>
          <p:cNvPr id="7" name="Group 6">
            <a:extLst>
              <a:ext uri="{FF2B5EF4-FFF2-40B4-BE49-F238E27FC236}">
                <a16:creationId xmlns:a16="http://schemas.microsoft.com/office/drawing/2014/main" id="{E047783C-3B73-4FF0-8346-B1D3F5080B3B}"/>
              </a:ext>
            </a:extLst>
          </p:cNvPr>
          <p:cNvGrpSpPr/>
          <p:nvPr/>
        </p:nvGrpSpPr>
        <p:grpSpPr>
          <a:xfrm>
            <a:off x="9544434" y="1826366"/>
            <a:ext cx="2249934" cy="4481602"/>
            <a:chOff x="9544434" y="1826366"/>
            <a:chExt cx="2249934" cy="4481602"/>
          </a:xfrm>
        </p:grpSpPr>
        <p:pic>
          <p:nvPicPr>
            <p:cNvPr id="22" name="Graphic 21">
              <a:extLst>
                <a:ext uri="{FF2B5EF4-FFF2-40B4-BE49-F238E27FC236}">
                  <a16:creationId xmlns:a16="http://schemas.microsoft.com/office/drawing/2014/main" id="{2EAFD675-AE2E-450C-B4A6-79BB71F3A755}"/>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9544434" y="1826366"/>
              <a:ext cx="2249934" cy="4481602"/>
            </a:xfrm>
            <a:prstGeom prst="rect">
              <a:avLst/>
            </a:prstGeom>
          </p:spPr>
        </p:pic>
        <p:pic>
          <p:nvPicPr>
            <p:cNvPr id="6" name="Picture 5">
              <a:extLst>
                <a:ext uri="{FF2B5EF4-FFF2-40B4-BE49-F238E27FC236}">
                  <a16:creationId xmlns:a16="http://schemas.microsoft.com/office/drawing/2014/main" id="{B26AEA35-0584-4594-904D-180AEE991547}"/>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bwMode="auto">
            <a:xfrm>
              <a:off x="9669649" y="2209800"/>
              <a:ext cx="1985963" cy="3738563"/>
            </a:xfrm>
            <a:prstGeom prst="rect">
              <a:avLst/>
            </a:prstGeom>
          </p:spPr>
        </p:pic>
      </p:grpSp>
      <p:grpSp>
        <p:nvGrpSpPr>
          <p:cNvPr id="4" name="Group 3">
            <a:extLst>
              <a:ext uri="{FF2B5EF4-FFF2-40B4-BE49-F238E27FC236}">
                <a16:creationId xmlns:a16="http://schemas.microsoft.com/office/drawing/2014/main" id="{46714D1D-9020-4623-91B2-364D661EBC0B}"/>
              </a:ext>
            </a:extLst>
          </p:cNvPr>
          <p:cNvGrpSpPr/>
          <p:nvPr/>
        </p:nvGrpSpPr>
        <p:grpSpPr>
          <a:xfrm>
            <a:off x="7151557" y="1826366"/>
            <a:ext cx="2249934" cy="4481602"/>
            <a:chOff x="7151557" y="1826366"/>
            <a:chExt cx="2249934" cy="4481602"/>
          </a:xfrm>
        </p:grpSpPr>
        <p:pic>
          <p:nvPicPr>
            <p:cNvPr id="23" name="Graphic 22">
              <a:extLst>
                <a:ext uri="{FF2B5EF4-FFF2-40B4-BE49-F238E27FC236}">
                  <a16:creationId xmlns:a16="http://schemas.microsoft.com/office/drawing/2014/main" id="{A81C6BC8-2398-4554-AF1F-BDAE36AEF3A3}"/>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7151557" y="1826366"/>
              <a:ext cx="2249934" cy="4481602"/>
            </a:xfrm>
            <a:prstGeom prst="rect">
              <a:avLst/>
            </a:prstGeom>
          </p:spPr>
        </p:pic>
        <p:pic>
          <p:nvPicPr>
            <p:cNvPr id="26" name="Picture 25">
              <a:extLst>
                <a:ext uri="{FF2B5EF4-FFF2-40B4-BE49-F238E27FC236}">
                  <a16:creationId xmlns:a16="http://schemas.microsoft.com/office/drawing/2014/main" id="{DBBA37D7-6B20-465D-89F5-D069B5C87219}"/>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bwMode="auto">
            <a:xfrm>
              <a:off x="7283543" y="2209800"/>
              <a:ext cx="1985963" cy="3738563"/>
            </a:xfrm>
            <a:prstGeom prst="rect">
              <a:avLst/>
            </a:prstGeom>
          </p:spPr>
        </p:pic>
        <p:pic>
          <p:nvPicPr>
            <p:cNvPr id="5" name="Picture 4">
              <a:extLst>
                <a:ext uri="{FF2B5EF4-FFF2-40B4-BE49-F238E27FC236}">
                  <a16:creationId xmlns:a16="http://schemas.microsoft.com/office/drawing/2014/main" id="{A0B0E81F-776A-4042-BC82-06900C1CAB80}"/>
                </a:ext>
              </a:extLst>
            </p:cNvPr>
            <p:cNvPicPr/>
            <p:nvPr/>
          </p:nvPicPr>
          <p:blipFill rotWithShape="1">
            <a:blip r:embed="rId8">
              <a:alphaModFix/>
            </a:blip>
            <a:srcRect l="54466" t="16895" r="1450" b="1493"/>
            <a:stretch/>
          </p:blipFill>
          <p:spPr>
            <a:xfrm>
              <a:off x="7297373" y="2886665"/>
              <a:ext cx="1958299" cy="3061698"/>
            </a:xfrm>
            <a:prstGeom prst="rect">
              <a:avLst/>
            </a:prstGeom>
          </p:spPr>
        </p:pic>
      </p:grpSp>
      <p:sp>
        <p:nvSpPr>
          <p:cNvPr id="20" name="Title 1">
            <a:extLst>
              <a:ext uri="{FF2B5EF4-FFF2-40B4-BE49-F238E27FC236}">
                <a16:creationId xmlns:a16="http://schemas.microsoft.com/office/drawing/2014/main" id="{E3E7CF83-7A67-4334-B0EA-9B45E4551D15}"/>
              </a:ext>
            </a:extLst>
          </p:cNvPr>
          <p:cNvSpPr>
            <a:spLocks noGrp="1"/>
          </p:cNvSpPr>
          <p:nvPr>
            <p:ph type="title"/>
          </p:nvPr>
        </p:nvSpPr>
        <p:spPr>
          <a:xfrm>
            <a:off x="679132" y="552576"/>
            <a:ext cx="8750618" cy="433965"/>
          </a:xfrm>
        </p:spPr>
        <p:txBody>
          <a:bodyPr wrap="square">
            <a:spAutoFit/>
          </a:bodyPr>
          <a:lstStyle/>
          <a:p>
            <a:r>
              <a:rPr lang="en-US" sz="2800" spc="130">
                <a:solidFill>
                  <a:schemeClr val="bg1"/>
                </a:solidFill>
              </a:rPr>
              <a:t>Patient Notifications and Prompts</a:t>
            </a:r>
          </a:p>
        </p:txBody>
      </p:sp>
      <p:sp>
        <p:nvSpPr>
          <p:cNvPr id="21" name="Oval 20">
            <a:extLst>
              <a:ext uri="{FF2B5EF4-FFF2-40B4-BE49-F238E27FC236}">
                <a16:creationId xmlns:a16="http://schemas.microsoft.com/office/drawing/2014/main" id="{903A25DC-AD01-4250-BA5D-0127DE25DA51}"/>
              </a:ext>
            </a:extLst>
          </p:cNvPr>
          <p:cNvSpPr/>
          <p:nvPr/>
        </p:nvSpPr>
        <p:spPr>
          <a:xfrm>
            <a:off x="9935210" y="594823"/>
            <a:ext cx="339090" cy="3494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a:t>
            </a:r>
          </a:p>
        </p:txBody>
      </p:sp>
      <p:sp>
        <p:nvSpPr>
          <p:cNvPr id="25" name="Oval 24">
            <a:extLst>
              <a:ext uri="{FF2B5EF4-FFF2-40B4-BE49-F238E27FC236}">
                <a16:creationId xmlns:a16="http://schemas.microsoft.com/office/drawing/2014/main" id="{D6FFDB02-5625-4973-8923-20C8E45D751C}"/>
              </a:ext>
            </a:extLst>
          </p:cNvPr>
          <p:cNvSpPr/>
          <p:nvPr/>
        </p:nvSpPr>
        <p:spPr>
          <a:xfrm>
            <a:off x="1032256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p>
        </p:txBody>
      </p:sp>
      <p:sp>
        <p:nvSpPr>
          <p:cNvPr id="27" name="Oval 26">
            <a:extLst>
              <a:ext uri="{FF2B5EF4-FFF2-40B4-BE49-F238E27FC236}">
                <a16:creationId xmlns:a16="http://schemas.microsoft.com/office/drawing/2014/main" id="{897C478A-C82B-4584-A95B-E7E8A95CBB56}"/>
              </a:ext>
            </a:extLst>
          </p:cNvPr>
          <p:cNvSpPr/>
          <p:nvPr/>
        </p:nvSpPr>
        <p:spPr>
          <a:xfrm>
            <a:off x="1070991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28" name="Oval 27">
            <a:extLst>
              <a:ext uri="{FF2B5EF4-FFF2-40B4-BE49-F238E27FC236}">
                <a16:creationId xmlns:a16="http://schemas.microsoft.com/office/drawing/2014/main" id="{D7CB5B5C-DA7E-42BF-9613-6BC7331DF337}"/>
              </a:ext>
            </a:extLst>
          </p:cNvPr>
          <p:cNvSpPr/>
          <p:nvPr/>
        </p:nvSpPr>
        <p:spPr>
          <a:xfrm>
            <a:off x="1109726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4</a:t>
            </a:r>
          </a:p>
        </p:txBody>
      </p:sp>
    </p:spTree>
    <p:extLst>
      <p:ext uri="{BB962C8B-B14F-4D97-AF65-F5344CB8AC3E}">
        <p14:creationId xmlns:p14="http://schemas.microsoft.com/office/powerpoint/2010/main" val="63386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7C0106E6-CC76-4161-A52A-680A1F09CCC1}"/>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t="-1568" r="16812"/>
          <a:stretch/>
        </p:blipFill>
        <p:spPr>
          <a:xfrm rot="10800000">
            <a:off x="0" y="221364"/>
            <a:ext cx="9559993" cy="1119879"/>
          </a:xfrm>
          <a:prstGeom prst="rect">
            <a:avLst/>
          </a:prstGeom>
        </p:spPr>
      </p:pic>
      <p:sp>
        <p:nvSpPr>
          <p:cNvPr id="3" name="Content Placeholder 2"/>
          <p:cNvSpPr>
            <a:spLocks noGrp="1"/>
          </p:cNvSpPr>
          <p:nvPr>
            <p:ph idx="1"/>
          </p:nvPr>
        </p:nvSpPr>
        <p:spPr>
          <a:xfrm>
            <a:off x="679132" y="1750483"/>
            <a:ext cx="6210618" cy="4466485"/>
          </a:xfrm>
        </p:spPr>
        <p:txBody>
          <a:bodyPr/>
          <a:lstStyle/>
          <a:p>
            <a:pPr marL="0" lvl="3" indent="0">
              <a:spcBef>
                <a:spcPts val="1600"/>
              </a:spcBef>
              <a:buNone/>
            </a:pPr>
            <a:r>
              <a:rPr lang="en-US" sz="2200" b="1" dirty="0">
                <a:solidFill>
                  <a:schemeClr val="accent2"/>
                </a:solidFill>
                <a:cs typeface="Calibri" panose="020F0502020204030204" pitchFamily="34" charset="0"/>
              </a:rPr>
              <a:t>Before attempting to automatically connect to the device, the app will also check to ensure the phone is set up correctly.</a:t>
            </a:r>
          </a:p>
          <a:p>
            <a:pPr marL="0" lvl="3" indent="0">
              <a:spcBef>
                <a:spcPts val="1600"/>
              </a:spcBef>
              <a:buNone/>
            </a:pPr>
            <a:r>
              <a:rPr lang="en-US" sz="2000" dirty="0">
                <a:solidFill>
                  <a:schemeClr val="tx1">
                    <a:lumMod val="50000"/>
                    <a:lumOff val="50000"/>
                  </a:schemeClr>
                </a:solidFill>
                <a:latin typeface="Calibri" panose="020F0502020204030204" pitchFamily="34" charset="0"/>
                <a:cs typeface="Calibri" panose="020F0502020204030204" pitchFamily="34" charset="0"/>
              </a:rPr>
              <a:t>If the phone’s Bluetooth® or Wi-Fi</a:t>
            </a:r>
            <a:r>
              <a:rPr lang="en-US" sz="2000" baseline="30000" dirty="0">
                <a:solidFill>
                  <a:schemeClr val="tx1">
                    <a:lumMod val="50000"/>
                    <a:lumOff val="50000"/>
                  </a:schemeClr>
                </a:solidFill>
                <a:latin typeface="Calibri" panose="020F0502020204030204" pitchFamily="34" charset="0"/>
                <a:cs typeface="Calibri" panose="020F0502020204030204" pitchFamily="34" charset="0"/>
              </a:rPr>
              <a:t>‡</a:t>
            </a:r>
            <a:r>
              <a:rPr lang="en-US" sz="2000" dirty="0">
                <a:solidFill>
                  <a:schemeClr val="tx1">
                    <a:lumMod val="50000"/>
                    <a:lumOff val="50000"/>
                  </a:schemeClr>
                </a:solidFill>
                <a:latin typeface="Calibri" panose="020F0502020204030204" pitchFamily="34" charset="0"/>
                <a:cs typeface="Calibri" panose="020F0502020204030204" pitchFamily="34" charset="0"/>
              </a:rPr>
              <a:t> (internet connectivity) </a:t>
            </a:r>
            <a:br>
              <a:rPr lang="en-US" sz="2000" dirty="0">
                <a:solidFill>
                  <a:schemeClr val="tx1">
                    <a:lumMod val="50000"/>
                    <a:lumOff val="50000"/>
                  </a:schemeClr>
                </a:solidFill>
                <a:latin typeface="Calibri" panose="020F0502020204030204" pitchFamily="34" charset="0"/>
                <a:cs typeface="Calibri" panose="020F0502020204030204" pitchFamily="34" charset="0"/>
              </a:rPr>
            </a:br>
            <a:r>
              <a:rPr lang="en-US" sz="2000" dirty="0">
                <a:solidFill>
                  <a:schemeClr val="tx1">
                    <a:lumMod val="50000"/>
                    <a:lumOff val="50000"/>
                  </a:schemeClr>
                </a:solidFill>
                <a:latin typeface="Calibri" panose="020F0502020204030204" pitchFamily="34" charset="0"/>
                <a:cs typeface="Calibri" panose="020F0502020204030204" pitchFamily="34" charset="0"/>
              </a:rPr>
              <a:t>is turned OFF when the app attempts to automatically reconnect to the device, it will prompt the user to address the set-up issue.</a:t>
            </a:r>
          </a:p>
          <a:p>
            <a:pPr marL="0" lvl="3" indent="0">
              <a:spcBef>
                <a:spcPts val="1600"/>
              </a:spcBef>
              <a:buNone/>
            </a:pPr>
            <a:r>
              <a:rPr lang="en-US" sz="2000" dirty="0">
                <a:solidFill>
                  <a:schemeClr val="tx1">
                    <a:lumMod val="50000"/>
                    <a:lumOff val="50000"/>
                  </a:schemeClr>
                </a:solidFill>
                <a:latin typeface="Calibri" panose="020F0502020204030204" pitchFamily="34" charset="0"/>
                <a:cs typeface="Calibri" panose="020F0502020204030204" pitchFamily="34" charset="0"/>
              </a:rPr>
              <a:t>As a reminder: </a:t>
            </a:r>
          </a:p>
          <a:p>
            <a:pPr marL="228600" lvl="2" indent="-228600">
              <a:spcBef>
                <a:spcPts val="0"/>
              </a:spcBef>
            </a:pPr>
            <a:r>
              <a:rPr lang="en-US" sz="2000" dirty="0">
                <a:solidFill>
                  <a:schemeClr val="tx1">
                    <a:lumMod val="50000"/>
                    <a:lumOff val="50000"/>
                  </a:schemeClr>
                </a:solidFill>
                <a:latin typeface="Calibri" panose="020F0502020204030204" pitchFamily="34" charset="0"/>
                <a:cs typeface="Calibri" panose="020F0502020204030204" pitchFamily="34" charset="0"/>
              </a:rPr>
              <a:t>Bluetooth® must be “ON.”</a:t>
            </a:r>
          </a:p>
          <a:p>
            <a:pPr marL="228600" lvl="2" indent="-228600">
              <a:spcBef>
                <a:spcPts val="0"/>
              </a:spcBef>
            </a:pPr>
            <a:r>
              <a:rPr lang="en-US" sz="2000" dirty="0">
                <a:solidFill>
                  <a:schemeClr val="tx1">
                    <a:lumMod val="50000"/>
                    <a:lumOff val="50000"/>
                  </a:schemeClr>
                </a:solidFill>
                <a:latin typeface="Calibri" panose="020F0502020204030204" pitchFamily="34" charset="0"/>
                <a:cs typeface="Calibri" panose="020F0502020204030204" pitchFamily="34" charset="0"/>
              </a:rPr>
              <a:t>Internet/Wi-Fi</a:t>
            </a:r>
            <a:r>
              <a:rPr lang="en-US" sz="2000" baseline="30000" dirty="0">
                <a:solidFill>
                  <a:schemeClr val="tx1">
                    <a:lumMod val="50000"/>
                    <a:lumOff val="50000"/>
                  </a:schemeClr>
                </a:solidFill>
                <a:latin typeface="Calibri" panose="020F0502020204030204" pitchFamily="34" charset="0"/>
                <a:cs typeface="Calibri" panose="020F0502020204030204" pitchFamily="34" charset="0"/>
              </a:rPr>
              <a:t> </a:t>
            </a:r>
            <a:r>
              <a:rPr lang="en-US" sz="2000" dirty="0">
                <a:solidFill>
                  <a:schemeClr val="tx1">
                    <a:lumMod val="50000"/>
                    <a:lumOff val="50000"/>
                  </a:schemeClr>
                </a:solidFill>
                <a:latin typeface="Calibri" panose="020F0502020204030204" pitchFamily="34" charset="0"/>
                <a:cs typeface="Calibri" panose="020F0502020204030204" pitchFamily="34" charset="0"/>
              </a:rPr>
              <a:t>must be connected.</a:t>
            </a:r>
            <a:endParaRPr lang="en-US" sz="2000" dirty="0">
              <a:solidFill>
                <a:schemeClr val="tx1">
                  <a:lumMod val="50000"/>
                  <a:lumOff val="50000"/>
                </a:schemeClr>
              </a:solidFill>
            </a:endParaRPr>
          </a:p>
        </p:txBody>
      </p:sp>
      <p:sp>
        <p:nvSpPr>
          <p:cNvPr id="23" name="Rectangle 22">
            <a:extLst>
              <a:ext uri="{FF2B5EF4-FFF2-40B4-BE49-F238E27FC236}">
                <a16:creationId xmlns:a16="http://schemas.microsoft.com/office/drawing/2014/main" id="{D32F5CFC-3A64-444D-8B43-A8BD6DEB292A}"/>
              </a:ext>
            </a:extLst>
          </p:cNvPr>
          <p:cNvSpPr/>
          <p:nvPr/>
        </p:nvSpPr>
        <p:spPr>
          <a:xfrm>
            <a:off x="9588935" y="2048896"/>
            <a:ext cx="2160931" cy="4008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Rectangle 28">
            <a:extLst>
              <a:ext uri="{FF2B5EF4-FFF2-40B4-BE49-F238E27FC236}">
                <a16:creationId xmlns:a16="http://schemas.microsoft.com/office/drawing/2014/main" id="{E63DDFFE-7B70-4DB9-8733-24D90A625FB5}"/>
              </a:ext>
            </a:extLst>
          </p:cNvPr>
          <p:cNvSpPr/>
          <p:nvPr/>
        </p:nvSpPr>
        <p:spPr>
          <a:xfrm>
            <a:off x="7196057" y="2053085"/>
            <a:ext cx="2160931" cy="4008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grpSp>
        <p:nvGrpSpPr>
          <p:cNvPr id="4" name="Group 3">
            <a:extLst>
              <a:ext uri="{FF2B5EF4-FFF2-40B4-BE49-F238E27FC236}">
                <a16:creationId xmlns:a16="http://schemas.microsoft.com/office/drawing/2014/main" id="{BC87801F-77D2-4215-A9C8-3EB552BFDD21}"/>
              </a:ext>
            </a:extLst>
          </p:cNvPr>
          <p:cNvGrpSpPr/>
          <p:nvPr/>
        </p:nvGrpSpPr>
        <p:grpSpPr>
          <a:xfrm>
            <a:off x="7151557" y="1826366"/>
            <a:ext cx="2249934" cy="4481602"/>
            <a:chOff x="7151557" y="1826366"/>
            <a:chExt cx="2249934" cy="4481602"/>
          </a:xfrm>
        </p:grpSpPr>
        <p:pic>
          <p:nvPicPr>
            <p:cNvPr id="25" name="Graphic 24">
              <a:extLst>
                <a:ext uri="{FF2B5EF4-FFF2-40B4-BE49-F238E27FC236}">
                  <a16:creationId xmlns:a16="http://schemas.microsoft.com/office/drawing/2014/main" id="{E71F0CA2-EA80-42E9-8248-7302BE291F71}"/>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7151557" y="1826366"/>
              <a:ext cx="2249934" cy="4481602"/>
            </a:xfrm>
            <a:prstGeom prst="rect">
              <a:avLst/>
            </a:prstGeom>
          </p:spPr>
        </p:pic>
        <p:pic>
          <p:nvPicPr>
            <p:cNvPr id="5" name="Picture 4">
              <a:extLst>
                <a:ext uri="{FF2B5EF4-FFF2-40B4-BE49-F238E27FC236}">
                  <a16:creationId xmlns:a16="http://schemas.microsoft.com/office/drawing/2014/main" id="{FF4434BC-5DFF-4D5B-A2C3-598011B85E90}"/>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bwMode="auto">
            <a:xfrm>
              <a:off x="7270426" y="2207256"/>
              <a:ext cx="2012196" cy="3741107"/>
            </a:xfrm>
            <a:prstGeom prst="rect">
              <a:avLst/>
            </a:prstGeom>
          </p:spPr>
        </p:pic>
      </p:grpSp>
      <p:grpSp>
        <p:nvGrpSpPr>
          <p:cNvPr id="7" name="Group 6">
            <a:extLst>
              <a:ext uri="{FF2B5EF4-FFF2-40B4-BE49-F238E27FC236}">
                <a16:creationId xmlns:a16="http://schemas.microsoft.com/office/drawing/2014/main" id="{BD9EA219-9A18-480A-BEBE-CFBF2CD66BD6}"/>
              </a:ext>
            </a:extLst>
          </p:cNvPr>
          <p:cNvGrpSpPr/>
          <p:nvPr/>
        </p:nvGrpSpPr>
        <p:grpSpPr>
          <a:xfrm>
            <a:off x="9544434" y="1826366"/>
            <a:ext cx="2249934" cy="4481602"/>
            <a:chOff x="9544434" y="1826366"/>
            <a:chExt cx="2249934" cy="4481602"/>
          </a:xfrm>
        </p:grpSpPr>
        <p:pic>
          <p:nvPicPr>
            <p:cNvPr id="24" name="Graphic 23">
              <a:extLst>
                <a:ext uri="{FF2B5EF4-FFF2-40B4-BE49-F238E27FC236}">
                  <a16:creationId xmlns:a16="http://schemas.microsoft.com/office/drawing/2014/main" id="{60F28AA0-9DC4-4DA2-9560-09253DFAFADF}"/>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9544434" y="1826366"/>
              <a:ext cx="2249934" cy="4481602"/>
            </a:xfrm>
            <a:prstGeom prst="rect">
              <a:avLst/>
            </a:prstGeom>
          </p:spPr>
        </p:pic>
        <p:pic>
          <p:nvPicPr>
            <p:cNvPr id="6" name="Picture 5">
              <a:extLst>
                <a:ext uri="{FF2B5EF4-FFF2-40B4-BE49-F238E27FC236}">
                  <a16:creationId xmlns:a16="http://schemas.microsoft.com/office/drawing/2014/main" id="{8DEC6F67-6BA0-4E51-89E2-AC3A01E99898}"/>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bwMode="auto">
            <a:xfrm>
              <a:off x="9663302" y="2207256"/>
              <a:ext cx="2012196" cy="3741107"/>
            </a:xfrm>
            <a:prstGeom prst="rect">
              <a:avLst/>
            </a:prstGeom>
          </p:spPr>
        </p:pic>
      </p:grpSp>
      <p:sp>
        <p:nvSpPr>
          <p:cNvPr id="28" name="Title 1">
            <a:extLst>
              <a:ext uri="{FF2B5EF4-FFF2-40B4-BE49-F238E27FC236}">
                <a16:creationId xmlns:a16="http://schemas.microsoft.com/office/drawing/2014/main" id="{0F7836EC-7715-4434-A6B6-E77B894E7CC7}"/>
              </a:ext>
            </a:extLst>
          </p:cNvPr>
          <p:cNvSpPr>
            <a:spLocks noGrp="1"/>
          </p:cNvSpPr>
          <p:nvPr>
            <p:ph type="title"/>
          </p:nvPr>
        </p:nvSpPr>
        <p:spPr>
          <a:xfrm>
            <a:off x="679132" y="552576"/>
            <a:ext cx="8750618" cy="433965"/>
          </a:xfrm>
        </p:spPr>
        <p:txBody>
          <a:bodyPr wrap="square">
            <a:spAutoFit/>
          </a:bodyPr>
          <a:lstStyle/>
          <a:p>
            <a:r>
              <a:rPr lang="en-US" sz="2800" spc="130">
                <a:solidFill>
                  <a:schemeClr val="bg1"/>
                </a:solidFill>
              </a:rPr>
              <a:t>Patient Notifications and Prompts</a:t>
            </a:r>
          </a:p>
        </p:txBody>
      </p:sp>
      <p:sp>
        <p:nvSpPr>
          <p:cNvPr id="30" name="Oval 29">
            <a:extLst>
              <a:ext uri="{FF2B5EF4-FFF2-40B4-BE49-F238E27FC236}">
                <a16:creationId xmlns:a16="http://schemas.microsoft.com/office/drawing/2014/main" id="{3E551181-C81F-4785-BD82-76AD60F2911E}"/>
              </a:ext>
            </a:extLst>
          </p:cNvPr>
          <p:cNvSpPr/>
          <p:nvPr/>
        </p:nvSpPr>
        <p:spPr>
          <a:xfrm>
            <a:off x="9935210" y="594823"/>
            <a:ext cx="339090" cy="3494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a:t>
            </a:r>
          </a:p>
        </p:txBody>
      </p:sp>
      <p:sp>
        <p:nvSpPr>
          <p:cNvPr id="31" name="Oval 30">
            <a:extLst>
              <a:ext uri="{FF2B5EF4-FFF2-40B4-BE49-F238E27FC236}">
                <a16:creationId xmlns:a16="http://schemas.microsoft.com/office/drawing/2014/main" id="{80ECAE04-F025-4ADF-B348-F34B3378F10F}"/>
              </a:ext>
            </a:extLst>
          </p:cNvPr>
          <p:cNvSpPr/>
          <p:nvPr/>
        </p:nvSpPr>
        <p:spPr>
          <a:xfrm>
            <a:off x="1032256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p>
        </p:txBody>
      </p:sp>
      <p:sp>
        <p:nvSpPr>
          <p:cNvPr id="32" name="Oval 31">
            <a:extLst>
              <a:ext uri="{FF2B5EF4-FFF2-40B4-BE49-F238E27FC236}">
                <a16:creationId xmlns:a16="http://schemas.microsoft.com/office/drawing/2014/main" id="{01E25894-0FE9-4C38-A753-D53EA388FFEC}"/>
              </a:ext>
            </a:extLst>
          </p:cNvPr>
          <p:cNvSpPr/>
          <p:nvPr/>
        </p:nvSpPr>
        <p:spPr>
          <a:xfrm>
            <a:off x="1070991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33" name="Oval 32">
            <a:extLst>
              <a:ext uri="{FF2B5EF4-FFF2-40B4-BE49-F238E27FC236}">
                <a16:creationId xmlns:a16="http://schemas.microsoft.com/office/drawing/2014/main" id="{9495F440-5177-4334-80AF-809436785EFF}"/>
              </a:ext>
            </a:extLst>
          </p:cNvPr>
          <p:cNvSpPr/>
          <p:nvPr/>
        </p:nvSpPr>
        <p:spPr>
          <a:xfrm>
            <a:off x="1109726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4</a:t>
            </a:r>
          </a:p>
        </p:txBody>
      </p:sp>
    </p:spTree>
    <p:extLst>
      <p:ext uri="{BB962C8B-B14F-4D97-AF65-F5344CB8AC3E}">
        <p14:creationId xmlns:p14="http://schemas.microsoft.com/office/powerpoint/2010/main" val="400814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2622DB22-AF35-4618-A5EE-36B519F06C94}"/>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t="-1568" r="16812"/>
          <a:stretch/>
        </p:blipFill>
        <p:spPr>
          <a:xfrm rot="10800000">
            <a:off x="0" y="221364"/>
            <a:ext cx="9559993" cy="1119879"/>
          </a:xfrm>
          <a:prstGeom prst="rect">
            <a:avLst/>
          </a:prstGeom>
        </p:spPr>
      </p:pic>
      <p:sp>
        <p:nvSpPr>
          <p:cNvPr id="3" name="Content Placeholder 2"/>
          <p:cNvSpPr>
            <a:spLocks noGrp="1"/>
          </p:cNvSpPr>
          <p:nvPr>
            <p:ph idx="1"/>
          </p:nvPr>
        </p:nvSpPr>
        <p:spPr>
          <a:xfrm>
            <a:off x="679132" y="1750483"/>
            <a:ext cx="4896159" cy="4466485"/>
          </a:xfrm>
        </p:spPr>
        <p:txBody>
          <a:bodyPr/>
          <a:lstStyle/>
          <a:p>
            <a:pPr marL="0" lvl="1" indent="0">
              <a:buNone/>
            </a:pPr>
            <a:r>
              <a:rPr lang="en-US" sz="2200" b="1" dirty="0">
                <a:solidFill>
                  <a:schemeClr val="accent2"/>
                </a:solidFill>
                <a:cs typeface="Calibri" panose="020F0502020204030204" pitchFamily="34" charset="0"/>
              </a:rPr>
              <a:t>With the app enhancements, there are new notifications to assist with maintaining appropriate </a:t>
            </a:r>
            <a:br>
              <a:rPr lang="en-US" sz="2200" b="1" dirty="0">
                <a:solidFill>
                  <a:schemeClr val="accent2"/>
                </a:solidFill>
                <a:cs typeface="Calibri" panose="020F0502020204030204" pitchFamily="34" charset="0"/>
              </a:rPr>
            </a:br>
            <a:r>
              <a:rPr lang="en-US" sz="2200" b="1" dirty="0">
                <a:solidFill>
                  <a:schemeClr val="accent2"/>
                </a:solidFill>
                <a:cs typeface="Calibri" panose="020F0502020204030204" pitchFamily="34" charset="0"/>
              </a:rPr>
              <a:t>battery optimization settings.</a:t>
            </a:r>
          </a:p>
          <a:p>
            <a:pPr marL="0" lvl="1" indent="0">
              <a:spcBef>
                <a:spcPts val="1200"/>
              </a:spcBef>
              <a:buNone/>
            </a:pPr>
            <a:r>
              <a:rPr lang="en-US" sz="2000" dirty="0">
                <a:solidFill>
                  <a:schemeClr val="tx1">
                    <a:lumMod val="50000"/>
                    <a:lumOff val="50000"/>
                  </a:schemeClr>
                </a:solidFill>
                <a:latin typeface="Calibri" panose="020F0502020204030204" pitchFamily="34" charset="0"/>
                <a:cs typeface="Calibri" panose="020F0502020204030204" pitchFamily="34" charset="0"/>
              </a:rPr>
              <a:t>Ensure battery optimization is disabled </a:t>
            </a:r>
            <a:br>
              <a:rPr lang="en-US" sz="2000" dirty="0">
                <a:solidFill>
                  <a:schemeClr val="tx1">
                    <a:lumMod val="50000"/>
                    <a:lumOff val="50000"/>
                  </a:schemeClr>
                </a:solidFill>
                <a:latin typeface="Calibri" panose="020F0502020204030204" pitchFamily="34" charset="0"/>
                <a:cs typeface="Calibri" panose="020F0502020204030204" pitchFamily="34" charset="0"/>
              </a:rPr>
            </a:br>
            <a:r>
              <a:rPr lang="en-US" sz="2000" dirty="0">
                <a:solidFill>
                  <a:schemeClr val="tx1">
                    <a:lumMod val="50000"/>
                    <a:lumOff val="50000"/>
                  </a:schemeClr>
                </a:solidFill>
                <a:latin typeface="Calibri" panose="020F0502020204030204" pitchFamily="34" charset="0"/>
                <a:cs typeface="Calibri" panose="020F0502020204030204" pitchFamily="34" charset="0"/>
              </a:rPr>
              <a:t>for </a:t>
            </a:r>
            <a:r>
              <a:rPr lang="en-US" sz="2000" dirty="0" err="1">
                <a:solidFill>
                  <a:schemeClr val="tx1">
                    <a:lumMod val="50000"/>
                    <a:lumOff val="50000"/>
                  </a:schemeClr>
                </a:solidFill>
                <a:latin typeface="Calibri" panose="020F0502020204030204" pitchFamily="34" charset="0"/>
                <a:cs typeface="Calibri" panose="020F0502020204030204" pitchFamily="34" charset="0"/>
              </a:rPr>
              <a:t>Android</a:t>
            </a:r>
            <a:r>
              <a:rPr lang="en-US" sz="2000" baseline="30000" dirty="0" err="1">
                <a:solidFill>
                  <a:schemeClr val="tx1">
                    <a:lumMod val="50000"/>
                    <a:lumOff val="50000"/>
                  </a:schemeClr>
                </a:solidFill>
                <a:latin typeface="Calibri" panose="020F0502020204030204" pitchFamily="34" charset="0"/>
                <a:cs typeface="Calibri" panose="020F0502020204030204" pitchFamily="34" charset="0"/>
              </a:rPr>
              <a:t>ǂ</a:t>
            </a:r>
            <a:r>
              <a:rPr lang="en-US" sz="2000" dirty="0">
                <a:solidFill>
                  <a:schemeClr val="tx1">
                    <a:lumMod val="50000"/>
                    <a:lumOff val="50000"/>
                  </a:schemeClr>
                </a:solidFill>
                <a:latin typeface="Calibri" panose="020F0502020204030204" pitchFamily="34" charset="0"/>
                <a:cs typeface="Calibri" panose="020F0502020204030204" pitchFamily="34" charset="0"/>
              </a:rPr>
              <a:t> devices (Android</a:t>
            </a:r>
            <a:r>
              <a:rPr lang="en-US" sz="2000" baseline="30000" dirty="0">
                <a:solidFill>
                  <a:schemeClr val="tx1">
                    <a:lumMod val="50000"/>
                    <a:lumOff val="50000"/>
                  </a:schemeClr>
                </a:solidFill>
                <a:latin typeface="Calibri" panose="020F0502020204030204" pitchFamily="34" charset="0"/>
                <a:cs typeface="Calibri" panose="020F0502020204030204" pitchFamily="34" charset="0"/>
              </a:rPr>
              <a:t> </a:t>
            </a:r>
            <a:r>
              <a:rPr lang="en-US" sz="2000" dirty="0">
                <a:solidFill>
                  <a:schemeClr val="tx1">
                    <a:lumMod val="50000"/>
                    <a:lumOff val="50000"/>
                  </a:schemeClr>
                </a:solidFill>
                <a:latin typeface="Calibri" panose="020F0502020204030204" pitchFamily="34" charset="0"/>
                <a:cs typeface="Calibri" panose="020F0502020204030204" pitchFamily="34" charset="0"/>
              </a:rPr>
              <a:t>6.0 and later).</a:t>
            </a:r>
          </a:p>
          <a:p>
            <a:pPr lvl="1"/>
            <a:r>
              <a:rPr lang="en-US" sz="2000" dirty="0">
                <a:solidFill>
                  <a:schemeClr val="tx1">
                    <a:lumMod val="50000"/>
                    <a:lumOff val="50000"/>
                  </a:schemeClr>
                </a:solidFill>
                <a:latin typeface="Calibri" panose="020F0502020204030204" pitchFamily="34" charset="0"/>
                <a:cs typeface="Calibri" panose="020F0502020204030204" pitchFamily="34" charset="0"/>
              </a:rPr>
              <a:t>If battery optimization is enabled, </a:t>
            </a:r>
            <a:br>
              <a:rPr lang="en-US" sz="2000" dirty="0">
                <a:solidFill>
                  <a:schemeClr val="tx1">
                    <a:lumMod val="50000"/>
                    <a:lumOff val="50000"/>
                  </a:schemeClr>
                </a:solidFill>
                <a:latin typeface="Calibri" panose="020F0502020204030204" pitchFamily="34" charset="0"/>
                <a:cs typeface="Calibri" panose="020F0502020204030204" pitchFamily="34" charset="0"/>
              </a:rPr>
            </a:br>
            <a:r>
              <a:rPr lang="en-US" sz="2000" dirty="0">
                <a:solidFill>
                  <a:schemeClr val="tx1">
                    <a:lumMod val="50000"/>
                    <a:lumOff val="50000"/>
                  </a:schemeClr>
                </a:solidFill>
                <a:latin typeface="Calibri" panose="020F0502020204030204" pitchFamily="34" charset="0"/>
                <a:cs typeface="Calibri" panose="020F0502020204030204" pitchFamily="34" charset="0"/>
              </a:rPr>
              <a:t>a dialog notification is generated </a:t>
            </a:r>
            <a:br>
              <a:rPr lang="en-US" sz="2000" dirty="0">
                <a:solidFill>
                  <a:schemeClr val="tx1">
                    <a:lumMod val="50000"/>
                    <a:lumOff val="50000"/>
                  </a:schemeClr>
                </a:solidFill>
                <a:latin typeface="Calibri" panose="020F0502020204030204" pitchFamily="34" charset="0"/>
                <a:cs typeface="Calibri" panose="020F0502020204030204" pitchFamily="34" charset="0"/>
              </a:rPr>
            </a:br>
            <a:r>
              <a:rPr lang="en-US" sz="2000" dirty="0">
                <a:solidFill>
                  <a:schemeClr val="tx1">
                    <a:lumMod val="50000"/>
                    <a:lumOff val="50000"/>
                  </a:schemeClr>
                </a:solidFill>
                <a:latin typeface="Calibri" panose="020F0502020204030204" pitchFamily="34" charset="0"/>
                <a:cs typeface="Calibri" panose="020F0502020204030204" pitchFamily="34" charset="0"/>
              </a:rPr>
              <a:t>by the Android phone.</a:t>
            </a:r>
          </a:p>
          <a:p>
            <a:pPr lvl="1"/>
            <a:r>
              <a:rPr lang="en-US" sz="2000" dirty="0">
                <a:solidFill>
                  <a:schemeClr val="tx1">
                    <a:lumMod val="50000"/>
                    <a:lumOff val="50000"/>
                  </a:schemeClr>
                </a:solidFill>
                <a:latin typeface="Calibri" panose="020F0502020204030204" pitchFamily="34" charset="0"/>
                <a:cs typeface="Calibri" panose="020F0502020204030204" pitchFamily="34" charset="0"/>
              </a:rPr>
              <a:t>The dialog will re-appear every 24 hours while the setting remains enabled!</a:t>
            </a:r>
          </a:p>
        </p:txBody>
      </p:sp>
      <p:sp>
        <p:nvSpPr>
          <p:cNvPr id="5" name="TextBox 4"/>
          <p:cNvSpPr txBox="1"/>
          <p:nvPr/>
        </p:nvSpPr>
        <p:spPr>
          <a:xfrm>
            <a:off x="8741379" y="1636316"/>
            <a:ext cx="2930591" cy="1600566"/>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If battery optimization is enabled, a dialog notification is generated by the Android phone, and text may vary, depending on the phone.</a:t>
            </a:r>
          </a:p>
        </p:txBody>
      </p:sp>
      <p:grpSp>
        <p:nvGrpSpPr>
          <p:cNvPr id="11" name="Group 10">
            <a:extLst>
              <a:ext uri="{FF2B5EF4-FFF2-40B4-BE49-F238E27FC236}">
                <a16:creationId xmlns:a16="http://schemas.microsoft.com/office/drawing/2014/main" id="{DE043893-2D2C-480B-BA1F-9BF33BAD5E47}"/>
              </a:ext>
            </a:extLst>
          </p:cNvPr>
          <p:cNvGrpSpPr/>
          <p:nvPr/>
        </p:nvGrpSpPr>
        <p:grpSpPr>
          <a:xfrm>
            <a:off x="6093459" y="4537067"/>
            <a:ext cx="2556885" cy="1224688"/>
            <a:chOff x="8741379" y="4537067"/>
            <a:chExt cx="2556885" cy="1224688"/>
          </a:xfrm>
        </p:grpSpPr>
        <p:sp>
          <p:nvSpPr>
            <p:cNvPr id="21" name="Rectangle 20">
              <a:extLst>
                <a:ext uri="{FF2B5EF4-FFF2-40B4-BE49-F238E27FC236}">
                  <a16:creationId xmlns:a16="http://schemas.microsoft.com/office/drawing/2014/main" id="{6FA35542-8A55-4523-BE80-D036C5A860C9}"/>
                </a:ext>
              </a:extLst>
            </p:cNvPr>
            <p:cNvSpPr>
              <a:spLocks/>
            </p:cNvSpPr>
            <p:nvPr/>
          </p:nvSpPr>
          <p:spPr>
            <a:xfrm>
              <a:off x="10726858" y="5492316"/>
              <a:ext cx="421114" cy="202320"/>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4" name="Rectangle 3">
              <a:extLst>
                <a:ext uri="{FF2B5EF4-FFF2-40B4-BE49-F238E27FC236}">
                  <a16:creationId xmlns:a16="http://schemas.microsoft.com/office/drawing/2014/main" id="{545AFE26-E0B3-403D-A545-9A879593DC5C}"/>
                </a:ext>
              </a:extLst>
            </p:cNvPr>
            <p:cNvSpPr/>
            <p:nvPr/>
          </p:nvSpPr>
          <p:spPr>
            <a:xfrm>
              <a:off x="8741379" y="4537067"/>
              <a:ext cx="2556885" cy="122468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Let app always run in background?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Allowing Confirm Rx™ to always run in the background may reduce battery life.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You can change this later from Settings &gt; Apps &amp; notifications.</a:t>
              </a:r>
            </a:p>
            <a:p>
              <a:pPr marL="0" marR="0" lvl="0" indent="0" algn="l" defTabSz="914400" rtl="0" eaLnBrk="1" fontAlgn="auto" latinLnBrk="0" hangingPunct="1">
                <a:lnSpc>
                  <a:spcPct val="100000"/>
                </a:lnSpc>
                <a:spcBef>
                  <a:spcPts val="600"/>
                </a:spcBef>
                <a:spcAft>
                  <a:spcPts val="0"/>
                </a:spcAft>
                <a:buClrTx/>
                <a:buSzTx/>
                <a:buFontTx/>
                <a:buNone/>
                <a:tabLst>
                  <a:tab pos="1428750" algn="l"/>
                  <a:tab pos="1944688" algn="l"/>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900" b="1" i="0" u="none" strike="noStrike" kern="1200" cap="none" spc="0" normalizeH="0" baseline="0" noProof="0">
                  <a:ln>
                    <a:noFill/>
                  </a:ln>
                  <a:solidFill>
                    <a:srgbClr val="009CDE"/>
                  </a:solidFill>
                  <a:effectLst/>
                  <a:uLnTx/>
                  <a:uFillTx/>
                  <a:latin typeface="Arial" panose="020B0604020202020204" pitchFamily="34" charset="0"/>
                  <a:ea typeface="+mn-ea"/>
                  <a:cs typeface="Arial" panose="020B0604020202020204" pitchFamily="34" charset="0"/>
                </a:rPr>
                <a:t>Deny	Allow</a:t>
              </a:r>
            </a:p>
          </p:txBody>
        </p:sp>
      </p:grpSp>
      <p:grpSp>
        <p:nvGrpSpPr>
          <p:cNvPr id="10" name="Group 9">
            <a:extLst>
              <a:ext uri="{FF2B5EF4-FFF2-40B4-BE49-F238E27FC236}">
                <a16:creationId xmlns:a16="http://schemas.microsoft.com/office/drawing/2014/main" id="{0C845889-0A10-41DF-A553-32B3E40A13E4}"/>
              </a:ext>
            </a:extLst>
          </p:cNvPr>
          <p:cNvGrpSpPr/>
          <p:nvPr/>
        </p:nvGrpSpPr>
        <p:grpSpPr>
          <a:xfrm>
            <a:off x="6093459" y="3122827"/>
            <a:ext cx="2556885" cy="1224688"/>
            <a:chOff x="8741379" y="3151911"/>
            <a:chExt cx="2556885" cy="1224688"/>
          </a:xfrm>
        </p:grpSpPr>
        <p:sp>
          <p:nvSpPr>
            <p:cNvPr id="22" name="Rectangle 21">
              <a:extLst>
                <a:ext uri="{FF2B5EF4-FFF2-40B4-BE49-F238E27FC236}">
                  <a16:creationId xmlns:a16="http://schemas.microsoft.com/office/drawing/2014/main" id="{CCBA7104-23CE-4B34-9393-3C2DD975BD09}"/>
                </a:ext>
              </a:extLst>
            </p:cNvPr>
            <p:cNvSpPr>
              <a:spLocks/>
            </p:cNvSpPr>
            <p:nvPr/>
          </p:nvSpPr>
          <p:spPr>
            <a:xfrm>
              <a:off x="10726858" y="3887630"/>
              <a:ext cx="421114" cy="202320"/>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Rectangle 22">
              <a:extLst>
                <a:ext uri="{FF2B5EF4-FFF2-40B4-BE49-F238E27FC236}">
                  <a16:creationId xmlns:a16="http://schemas.microsoft.com/office/drawing/2014/main" id="{4F6D9337-9ABF-4F48-B714-2429D7EA33FF}"/>
                </a:ext>
              </a:extLst>
            </p:cNvPr>
            <p:cNvSpPr/>
            <p:nvPr/>
          </p:nvSpPr>
          <p:spPr>
            <a:xfrm>
              <a:off x="8741379" y="3151911"/>
              <a:ext cx="2556885" cy="122468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Stop optimizing battery usage?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Confirm Rx™ will be able to run in the background. Its battery usage won’t be restricted.</a:t>
              </a:r>
            </a:p>
            <a:p>
              <a:pPr marL="0" marR="0" lvl="0" indent="0" algn="l" defTabSz="914400" rtl="0" eaLnBrk="1" fontAlgn="auto" latinLnBrk="0" hangingPunct="1">
                <a:lnSpc>
                  <a:spcPct val="100000"/>
                </a:lnSpc>
                <a:spcBef>
                  <a:spcPts val="600"/>
                </a:spcBef>
                <a:spcAft>
                  <a:spcPts val="0"/>
                </a:spcAft>
                <a:buClrTx/>
                <a:buSzTx/>
                <a:buFontTx/>
                <a:buNone/>
                <a:tabLst>
                  <a:tab pos="1428750" algn="l"/>
                  <a:tab pos="1944688" algn="l"/>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900" b="1" i="0" u="none" strike="noStrike" kern="1200" cap="none" spc="0" normalizeH="0" baseline="0" noProof="0">
                  <a:ln>
                    <a:noFill/>
                  </a:ln>
                  <a:solidFill>
                    <a:srgbClr val="00B140"/>
                  </a:solidFill>
                  <a:effectLst/>
                  <a:uLnTx/>
                  <a:uFillTx/>
                  <a:latin typeface="Arial" panose="020B0604020202020204" pitchFamily="34" charset="0"/>
                  <a:ea typeface="+mn-ea"/>
                  <a:cs typeface="Arial" panose="020B0604020202020204" pitchFamily="34" charset="0"/>
                </a:rPr>
                <a:t>NO	 YES</a:t>
              </a:r>
            </a:p>
          </p:txBody>
        </p:sp>
      </p:grpSp>
      <p:grpSp>
        <p:nvGrpSpPr>
          <p:cNvPr id="9" name="Group 8">
            <a:extLst>
              <a:ext uri="{FF2B5EF4-FFF2-40B4-BE49-F238E27FC236}">
                <a16:creationId xmlns:a16="http://schemas.microsoft.com/office/drawing/2014/main" id="{E2C899F3-908B-43B3-ADC2-1CC01230C3A2}"/>
              </a:ext>
            </a:extLst>
          </p:cNvPr>
          <p:cNvGrpSpPr/>
          <p:nvPr/>
        </p:nvGrpSpPr>
        <p:grpSpPr>
          <a:xfrm>
            <a:off x="6093459" y="1708588"/>
            <a:ext cx="2556885" cy="1224688"/>
            <a:chOff x="6093460" y="3153908"/>
            <a:chExt cx="2556885" cy="1224688"/>
          </a:xfrm>
        </p:grpSpPr>
        <p:sp>
          <p:nvSpPr>
            <p:cNvPr id="25" name="Rectangle 24">
              <a:extLst>
                <a:ext uri="{FF2B5EF4-FFF2-40B4-BE49-F238E27FC236}">
                  <a16:creationId xmlns:a16="http://schemas.microsoft.com/office/drawing/2014/main" id="{F04B5AD4-9A6C-44EE-96A5-7C63BC1A531F}"/>
                </a:ext>
              </a:extLst>
            </p:cNvPr>
            <p:cNvSpPr>
              <a:spLocks/>
            </p:cNvSpPr>
            <p:nvPr/>
          </p:nvSpPr>
          <p:spPr>
            <a:xfrm>
              <a:off x="8078939" y="3889627"/>
              <a:ext cx="421114" cy="202320"/>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6" name="Rectangle 25">
              <a:extLst>
                <a:ext uri="{FF2B5EF4-FFF2-40B4-BE49-F238E27FC236}">
                  <a16:creationId xmlns:a16="http://schemas.microsoft.com/office/drawing/2014/main" id="{C2DB740E-A6D4-4D86-9C51-68A7A2233524}"/>
                </a:ext>
              </a:extLst>
            </p:cNvPr>
            <p:cNvSpPr/>
            <p:nvPr/>
          </p:nvSpPr>
          <p:spPr>
            <a:xfrm>
              <a:off x="6093460" y="3153908"/>
              <a:ext cx="2556885" cy="122468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Do not optimize battery usage.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Confirm Rx™ will be able to run in the background and its battery usage will stop being optimized.</a:t>
              </a:r>
            </a:p>
            <a:p>
              <a:pPr marL="0" marR="0" lvl="0" indent="0" algn="l" defTabSz="914400" rtl="0" eaLnBrk="1" fontAlgn="auto" latinLnBrk="0" hangingPunct="1">
                <a:lnSpc>
                  <a:spcPct val="100000"/>
                </a:lnSpc>
                <a:spcBef>
                  <a:spcPts val="600"/>
                </a:spcBef>
                <a:spcAft>
                  <a:spcPts val="0"/>
                </a:spcAft>
                <a:buClrTx/>
                <a:buSzTx/>
                <a:buFontTx/>
                <a:buNone/>
                <a:tabLst>
                  <a:tab pos="1428750" algn="l"/>
                  <a:tab pos="1944688" algn="l"/>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900" b="1" i="0" u="none" strike="noStrike" kern="1200" cap="none" spc="0" normalizeH="0" baseline="0" noProof="0">
                  <a:ln>
                    <a:noFill/>
                  </a:ln>
                  <a:solidFill>
                    <a:srgbClr val="00B140"/>
                  </a:solidFill>
                  <a:effectLst/>
                  <a:uLnTx/>
                  <a:uFillTx/>
                  <a:latin typeface="Arial" panose="020B0604020202020204" pitchFamily="34" charset="0"/>
                  <a:ea typeface="+mn-ea"/>
                  <a:cs typeface="Arial" panose="020B0604020202020204" pitchFamily="34" charset="0"/>
                </a:rPr>
                <a:t>NO	 YES</a:t>
              </a:r>
            </a:p>
          </p:txBody>
        </p:sp>
      </p:grpSp>
      <p:sp>
        <p:nvSpPr>
          <p:cNvPr id="34" name="Title 1">
            <a:extLst>
              <a:ext uri="{FF2B5EF4-FFF2-40B4-BE49-F238E27FC236}">
                <a16:creationId xmlns:a16="http://schemas.microsoft.com/office/drawing/2014/main" id="{757D1F51-B46F-4D9D-B039-8C8D28DD978E}"/>
              </a:ext>
            </a:extLst>
          </p:cNvPr>
          <p:cNvSpPr>
            <a:spLocks noGrp="1"/>
          </p:cNvSpPr>
          <p:nvPr>
            <p:ph type="title"/>
          </p:nvPr>
        </p:nvSpPr>
        <p:spPr>
          <a:xfrm>
            <a:off x="679132" y="552576"/>
            <a:ext cx="8750618" cy="433965"/>
          </a:xfrm>
        </p:spPr>
        <p:txBody>
          <a:bodyPr wrap="square">
            <a:spAutoFit/>
          </a:bodyPr>
          <a:lstStyle/>
          <a:p>
            <a:r>
              <a:rPr lang="en-US" sz="2800" spc="130">
                <a:solidFill>
                  <a:schemeClr val="bg1"/>
                </a:solidFill>
              </a:rPr>
              <a:t>Patient Notifications and Prompts</a:t>
            </a:r>
          </a:p>
        </p:txBody>
      </p:sp>
      <p:sp>
        <p:nvSpPr>
          <p:cNvPr id="35" name="Oval 34">
            <a:extLst>
              <a:ext uri="{FF2B5EF4-FFF2-40B4-BE49-F238E27FC236}">
                <a16:creationId xmlns:a16="http://schemas.microsoft.com/office/drawing/2014/main" id="{AABB4871-05F6-4C74-8022-1754B227FCAF}"/>
              </a:ext>
            </a:extLst>
          </p:cNvPr>
          <p:cNvSpPr/>
          <p:nvPr/>
        </p:nvSpPr>
        <p:spPr>
          <a:xfrm>
            <a:off x="9935210" y="594823"/>
            <a:ext cx="339090" cy="3494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a:t>
            </a:r>
          </a:p>
        </p:txBody>
      </p:sp>
      <p:sp>
        <p:nvSpPr>
          <p:cNvPr id="36" name="Oval 35">
            <a:extLst>
              <a:ext uri="{FF2B5EF4-FFF2-40B4-BE49-F238E27FC236}">
                <a16:creationId xmlns:a16="http://schemas.microsoft.com/office/drawing/2014/main" id="{D6E9CC9E-0CEC-43DF-B0D5-6E237AEC06D1}"/>
              </a:ext>
            </a:extLst>
          </p:cNvPr>
          <p:cNvSpPr/>
          <p:nvPr/>
        </p:nvSpPr>
        <p:spPr>
          <a:xfrm>
            <a:off x="1032256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p>
        </p:txBody>
      </p:sp>
      <p:sp>
        <p:nvSpPr>
          <p:cNvPr id="37" name="Oval 36">
            <a:extLst>
              <a:ext uri="{FF2B5EF4-FFF2-40B4-BE49-F238E27FC236}">
                <a16:creationId xmlns:a16="http://schemas.microsoft.com/office/drawing/2014/main" id="{F613481C-9905-4207-9BD4-5BF492038D2E}"/>
              </a:ext>
            </a:extLst>
          </p:cNvPr>
          <p:cNvSpPr/>
          <p:nvPr/>
        </p:nvSpPr>
        <p:spPr>
          <a:xfrm>
            <a:off x="1070991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38" name="Oval 37">
            <a:extLst>
              <a:ext uri="{FF2B5EF4-FFF2-40B4-BE49-F238E27FC236}">
                <a16:creationId xmlns:a16="http://schemas.microsoft.com/office/drawing/2014/main" id="{6D242F1B-877A-4E86-B81B-D33350B3C7C4}"/>
              </a:ext>
            </a:extLst>
          </p:cNvPr>
          <p:cNvSpPr/>
          <p:nvPr/>
        </p:nvSpPr>
        <p:spPr>
          <a:xfrm>
            <a:off x="1109726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4</a:t>
            </a:r>
          </a:p>
        </p:txBody>
      </p:sp>
    </p:spTree>
    <p:extLst>
      <p:ext uri="{BB962C8B-B14F-4D97-AF65-F5344CB8AC3E}">
        <p14:creationId xmlns:p14="http://schemas.microsoft.com/office/powerpoint/2010/main" val="163770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7545A199-7635-4E27-B273-32D081402252}"/>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t="-1568" r="16812"/>
          <a:stretch/>
        </p:blipFill>
        <p:spPr>
          <a:xfrm rot="10800000">
            <a:off x="0" y="221364"/>
            <a:ext cx="9559993" cy="1119879"/>
          </a:xfrm>
          <a:prstGeom prst="rect">
            <a:avLst/>
          </a:prstGeom>
        </p:spPr>
      </p:pic>
      <p:sp>
        <p:nvSpPr>
          <p:cNvPr id="3" name="Content Placeholder 2"/>
          <p:cNvSpPr>
            <a:spLocks noGrp="1"/>
          </p:cNvSpPr>
          <p:nvPr>
            <p:ph idx="1"/>
          </p:nvPr>
        </p:nvSpPr>
        <p:spPr>
          <a:xfrm>
            <a:off x="679132" y="1750483"/>
            <a:ext cx="7051040" cy="4466484"/>
          </a:xfrm>
        </p:spPr>
        <p:txBody>
          <a:bodyPr/>
          <a:lstStyle/>
          <a:p>
            <a:r>
              <a:rPr lang="en-US" sz="2200" dirty="0">
                <a:solidFill>
                  <a:schemeClr val="accent2"/>
                </a:solidFill>
                <a:latin typeface="+mn-lt"/>
              </a:rPr>
              <a:t>Improving compatibility with new </a:t>
            </a:r>
            <a:r>
              <a:rPr lang="en-US" sz="2200" dirty="0" err="1">
                <a:solidFill>
                  <a:schemeClr val="accent2"/>
                </a:solidFill>
                <a:latin typeface="+mn-lt"/>
              </a:rPr>
              <a:t>Android</a:t>
            </a:r>
            <a:r>
              <a:rPr lang="en-US" sz="2200" baseline="30000" dirty="0" err="1">
                <a:solidFill>
                  <a:schemeClr val="accent2"/>
                </a:solidFill>
                <a:latin typeface="+mn-lt"/>
              </a:rPr>
              <a:t>ǂ</a:t>
            </a:r>
            <a:r>
              <a:rPr lang="en-US" sz="2200" baseline="30000" dirty="0">
                <a:solidFill>
                  <a:schemeClr val="accent2"/>
                </a:solidFill>
                <a:latin typeface="+mn-lt"/>
              </a:rPr>
              <a:t> </a:t>
            </a:r>
            <a:br>
              <a:rPr lang="en-US" sz="2200" baseline="30000" dirty="0">
                <a:solidFill>
                  <a:schemeClr val="accent2"/>
                </a:solidFill>
                <a:latin typeface="+mn-lt"/>
              </a:rPr>
            </a:br>
            <a:r>
              <a:rPr lang="en-US" sz="2200" dirty="0">
                <a:solidFill>
                  <a:schemeClr val="accent2"/>
                </a:solidFill>
                <a:latin typeface="+mn-lt"/>
              </a:rPr>
              <a:t>and </a:t>
            </a:r>
            <a:r>
              <a:rPr lang="en-US" sz="2200" dirty="0" err="1">
                <a:solidFill>
                  <a:schemeClr val="accent2"/>
                </a:solidFill>
                <a:latin typeface="+mn-lt"/>
              </a:rPr>
              <a:t>iOS</a:t>
            </a:r>
            <a:r>
              <a:rPr lang="en-US" sz="2200" baseline="30000" dirty="0" err="1">
                <a:solidFill>
                  <a:schemeClr val="accent2"/>
                </a:solidFill>
                <a:latin typeface="+mn-lt"/>
              </a:rPr>
              <a:t>ǂ</a:t>
            </a:r>
            <a:r>
              <a:rPr lang="en-US" sz="2200" baseline="30000" dirty="0">
                <a:solidFill>
                  <a:schemeClr val="accent2"/>
                </a:solidFill>
                <a:latin typeface="+mn-lt"/>
              </a:rPr>
              <a:t> </a:t>
            </a:r>
            <a:r>
              <a:rPr lang="en-US" sz="2200" dirty="0">
                <a:solidFill>
                  <a:schemeClr val="accent2"/>
                </a:solidFill>
                <a:latin typeface="+mn-lt"/>
              </a:rPr>
              <a:t>operating systems.</a:t>
            </a:r>
          </a:p>
          <a:p>
            <a:pPr lvl="1">
              <a:spcBef>
                <a:spcPts val="1800"/>
              </a:spcBef>
              <a:buClr>
                <a:schemeClr val="tx1">
                  <a:lumMod val="50000"/>
                  <a:lumOff val="50000"/>
                </a:schemeClr>
              </a:buClr>
            </a:pPr>
            <a:r>
              <a:rPr lang="en-US" sz="2000" dirty="0">
                <a:solidFill>
                  <a:schemeClr val="tx1">
                    <a:lumMod val="50000"/>
                    <a:lumOff val="50000"/>
                  </a:schemeClr>
                </a:solidFill>
                <a:latin typeface="Calibri" panose="020F0502020204030204" pitchFamily="34" charset="0"/>
                <a:cs typeface="Calibri" panose="020F0502020204030204" pitchFamily="34" charset="0"/>
              </a:rPr>
              <a:t>Better connection via Bluetooth® wireless technology. </a:t>
            </a:r>
          </a:p>
          <a:p>
            <a:pPr lvl="1">
              <a:spcBef>
                <a:spcPts val="1800"/>
              </a:spcBef>
              <a:buClr>
                <a:schemeClr val="tx1">
                  <a:lumMod val="50000"/>
                  <a:lumOff val="50000"/>
                </a:schemeClr>
              </a:buClr>
            </a:pPr>
            <a:r>
              <a:rPr lang="en-US" sz="2000" dirty="0">
                <a:solidFill>
                  <a:schemeClr val="tx1">
                    <a:lumMod val="50000"/>
                    <a:lumOff val="50000"/>
                  </a:schemeClr>
                </a:solidFill>
                <a:latin typeface="Calibri" panose="020F0502020204030204" pitchFamily="34" charset="0"/>
                <a:cs typeface="Calibri" panose="020F0502020204030204" pitchFamily="34" charset="0"/>
              </a:rPr>
              <a:t>More frequent requests to wake up the </a:t>
            </a:r>
            <a:r>
              <a:rPr lang="en-US" sz="2000" dirty="0" err="1">
                <a:solidFill>
                  <a:schemeClr val="tx1">
                    <a:lumMod val="50000"/>
                    <a:lumOff val="50000"/>
                  </a:schemeClr>
                </a:solidFill>
                <a:latin typeface="Calibri" panose="020F0502020204030204" pitchFamily="34" charset="0"/>
                <a:cs typeface="Calibri" panose="020F0502020204030204" pitchFamily="34" charset="0"/>
              </a:rPr>
              <a:t>myMerlin</a:t>
            </a:r>
            <a:r>
              <a:rPr lang="en-US" sz="2000" dirty="0">
                <a:solidFill>
                  <a:schemeClr val="tx1">
                    <a:lumMod val="50000"/>
                    <a:lumOff val="50000"/>
                  </a:schemeClr>
                </a:solidFill>
                <a:latin typeface="Calibri" panose="020F0502020204030204" pitchFamily="34" charset="0"/>
                <a:cs typeface="Calibri" panose="020F0502020204030204" pitchFamily="34" charset="0"/>
              </a:rPr>
              <a:t>™ app by Merlin.net™ Patient Care Network.</a:t>
            </a:r>
            <a:endParaRPr lang="en-US" sz="2000" dirty="0">
              <a:solidFill>
                <a:schemeClr val="tx1">
                  <a:lumMod val="50000"/>
                  <a:lumOff val="50000"/>
                </a:schemeClr>
              </a:solidFill>
            </a:endParaRPr>
          </a:p>
        </p:txBody>
      </p:sp>
      <p:pic>
        <p:nvPicPr>
          <p:cNvPr id="12" name="Picture 11" descr="A close up of a sign&#10;&#10;Description automatically generated">
            <a:extLst>
              <a:ext uri="{FF2B5EF4-FFF2-40B4-BE49-F238E27FC236}">
                <a16:creationId xmlns:a16="http://schemas.microsoft.com/office/drawing/2014/main" id="{9ED0B7F5-9387-43D0-B42A-7D891C0241DC}"/>
              </a:ext>
            </a:extLst>
          </p:cNvPr>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8314281" y="1997279"/>
            <a:ext cx="1193394" cy="1193394"/>
          </a:xfrm>
          <a:prstGeom prst="rect">
            <a:avLst/>
          </a:prstGeom>
        </p:spPr>
      </p:pic>
      <p:pic>
        <p:nvPicPr>
          <p:cNvPr id="13" name="Picture 12" descr="A picture containing bridge&#10;&#10;Description automatically generated">
            <a:extLst>
              <a:ext uri="{FF2B5EF4-FFF2-40B4-BE49-F238E27FC236}">
                <a16:creationId xmlns:a16="http://schemas.microsoft.com/office/drawing/2014/main" id="{BF395BE1-2707-4B51-A229-DA3C34121583}"/>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749155" y="1851026"/>
            <a:ext cx="1485900" cy="1485900"/>
          </a:xfrm>
          <a:prstGeom prst="rect">
            <a:avLst/>
          </a:prstGeom>
        </p:spPr>
      </p:pic>
      <p:sp>
        <p:nvSpPr>
          <p:cNvPr id="14" name="Title 1">
            <a:extLst>
              <a:ext uri="{FF2B5EF4-FFF2-40B4-BE49-F238E27FC236}">
                <a16:creationId xmlns:a16="http://schemas.microsoft.com/office/drawing/2014/main" id="{E65A84CC-A06B-4143-AABC-A127FFD78421}"/>
              </a:ext>
            </a:extLst>
          </p:cNvPr>
          <p:cNvSpPr txBox="1">
            <a:spLocks/>
          </p:cNvSpPr>
          <p:nvPr/>
        </p:nvSpPr>
        <p:spPr>
          <a:xfrm>
            <a:off x="679132" y="552576"/>
            <a:ext cx="8750618" cy="433965"/>
          </a:xfrm>
          <a:prstGeom prst="rect">
            <a:avLst/>
          </a:prstGeom>
        </p:spPr>
        <p:txBody>
          <a:bodyPr vert="horz" wrap="square" lIns="0" tIns="0" rIns="91440" bIns="45720" rtlCol="0" anchor="t" anchorCtr="0">
            <a:spAutoFit/>
          </a:bodyPr>
          <a:lstStyle>
            <a:lvl1pPr algn="l" defTabSz="1219140" rtl="0" eaLnBrk="1" latinLnBrk="0" hangingPunct="1">
              <a:lnSpc>
                <a:spcPct val="90000"/>
              </a:lnSpc>
              <a:spcBef>
                <a:spcPct val="0"/>
              </a:spcBef>
              <a:buNone/>
              <a:defRPr sz="3467" b="0" i="0" u="none" kern="1200" cap="none" spc="0" baseline="0">
                <a:solidFill>
                  <a:schemeClr val="accent5"/>
                </a:solidFill>
                <a:latin typeface="+mn-lt"/>
                <a:ea typeface="+mj-ea"/>
                <a:cs typeface="+mj-cs"/>
              </a:defRPr>
            </a:lvl1pPr>
          </a:lstStyle>
          <a:p>
            <a:r>
              <a:rPr lang="en-US" sz="2800" spc="130">
                <a:solidFill>
                  <a:schemeClr val="bg1"/>
                </a:solidFill>
              </a:rPr>
              <a:t>Operating System Compatibility</a:t>
            </a:r>
          </a:p>
        </p:txBody>
      </p:sp>
      <p:sp>
        <p:nvSpPr>
          <p:cNvPr id="15" name="Oval 14">
            <a:extLst>
              <a:ext uri="{FF2B5EF4-FFF2-40B4-BE49-F238E27FC236}">
                <a16:creationId xmlns:a16="http://schemas.microsoft.com/office/drawing/2014/main" id="{F461B7F6-C7AF-42CF-A3BD-38488DA2CE6F}"/>
              </a:ext>
            </a:extLst>
          </p:cNvPr>
          <p:cNvSpPr/>
          <p:nvPr/>
        </p:nvSpPr>
        <p:spPr>
          <a:xfrm>
            <a:off x="993521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prstClr val="white"/>
                </a:solidFill>
                <a:latin typeface="Calibri" panose="020F0502020204030204" pitchFamily="34" charset="0"/>
                <a:cs typeface="Calibri" panose="020F0502020204030204" pitchFamily="34" charset="0"/>
              </a:rPr>
              <a:t>1</a:t>
            </a:r>
          </a:p>
        </p:txBody>
      </p:sp>
      <p:sp>
        <p:nvSpPr>
          <p:cNvPr id="16" name="Oval 15">
            <a:extLst>
              <a:ext uri="{FF2B5EF4-FFF2-40B4-BE49-F238E27FC236}">
                <a16:creationId xmlns:a16="http://schemas.microsoft.com/office/drawing/2014/main" id="{FA4E9039-0726-4EDB-932B-88F159AC49AC}"/>
              </a:ext>
            </a:extLst>
          </p:cNvPr>
          <p:cNvSpPr/>
          <p:nvPr/>
        </p:nvSpPr>
        <p:spPr>
          <a:xfrm>
            <a:off x="10322560" y="594823"/>
            <a:ext cx="339090" cy="3494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latin typeface="Calibri" panose="020F0502020204030204" pitchFamily="34" charset="0"/>
                <a:cs typeface="Calibri" panose="020F0502020204030204" pitchFamily="34" charset="0"/>
              </a:rPr>
              <a:t>2</a:t>
            </a:r>
          </a:p>
        </p:txBody>
      </p:sp>
      <p:sp>
        <p:nvSpPr>
          <p:cNvPr id="17" name="Oval 16">
            <a:extLst>
              <a:ext uri="{FF2B5EF4-FFF2-40B4-BE49-F238E27FC236}">
                <a16:creationId xmlns:a16="http://schemas.microsoft.com/office/drawing/2014/main" id="{962C2AF6-861A-479E-B954-E6195A8152CE}"/>
              </a:ext>
            </a:extLst>
          </p:cNvPr>
          <p:cNvSpPr/>
          <p:nvPr/>
        </p:nvSpPr>
        <p:spPr>
          <a:xfrm>
            <a:off x="1070991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18" name="Oval 17">
            <a:extLst>
              <a:ext uri="{FF2B5EF4-FFF2-40B4-BE49-F238E27FC236}">
                <a16:creationId xmlns:a16="http://schemas.microsoft.com/office/drawing/2014/main" id="{236838B4-7E18-4051-93F8-8C01E04988B2}"/>
              </a:ext>
            </a:extLst>
          </p:cNvPr>
          <p:cNvSpPr/>
          <p:nvPr/>
        </p:nvSpPr>
        <p:spPr>
          <a:xfrm>
            <a:off x="1109726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4</a:t>
            </a:r>
          </a:p>
        </p:txBody>
      </p:sp>
    </p:spTree>
    <p:extLst>
      <p:ext uri="{BB962C8B-B14F-4D97-AF65-F5344CB8AC3E}">
        <p14:creationId xmlns:p14="http://schemas.microsoft.com/office/powerpoint/2010/main" val="204257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A139A553-0B66-4DC5-8FCF-8A15AFE01EA8}"/>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t="-1568" r="16812"/>
          <a:stretch/>
        </p:blipFill>
        <p:spPr>
          <a:xfrm rot="10800000">
            <a:off x="0" y="221364"/>
            <a:ext cx="9559993" cy="1119879"/>
          </a:xfrm>
          <a:prstGeom prst="rect">
            <a:avLst/>
          </a:prstGeom>
        </p:spPr>
      </p:pic>
      <p:sp>
        <p:nvSpPr>
          <p:cNvPr id="3" name="Content Placeholder 2"/>
          <p:cNvSpPr>
            <a:spLocks noGrp="1"/>
          </p:cNvSpPr>
          <p:nvPr>
            <p:ph idx="1"/>
          </p:nvPr>
        </p:nvSpPr>
        <p:spPr>
          <a:xfrm>
            <a:off x="679132" y="1750483"/>
            <a:ext cx="5171061" cy="4466485"/>
          </a:xfrm>
        </p:spPr>
        <p:txBody>
          <a:bodyPr/>
          <a:lstStyle/>
          <a:p>
            <a:r>
              <a:rPr lang="en-US" sz="2200" dirty="0">
                <a:solidFill>
                  <a:schemeClr val="accent2"/>
                </a:solidFill>
                <a:latin typeface="+mn-lt"/>
              </a:rPr>
              <a:t>Merlin.net™ PCN now sends hourly “silent push notifications” to each </a:t>
            </a:r>
            <a:r>
              <a:rPr lang="en-US" sz="2200" dirty="0" err="1">
                <a:solidFill>
                  <a:schemeClr val="accent2"/>
                </a:solidFill>
                <a:latin typeface="+mn-lt"/>
              </a:rPr>
              <a:t>iOS</a:t>
            </a:r>
            <a:r>
              <a:rPr lang="en-US" baseline="30000" dirty="0" err="1">
                <a:solidFill>
                  <a:schemeClr val="accent2"/>
                </a:solidFill>
              </a:rPr>
              <a:t>ǂ</a:t>
            </a:r>
            <a:r>
              <a:rPr lang="en-US" sz="2200" dirty="0">
                <a:solidFill>
                  <a:schemeClr val="accent2"/>
                </a:solidFill>
                <a:latin typeface="+mn-lt"/>
              </a:rPr>
              <a:t> app from approximately 2 a.m. –7 a.m. every day. </a:t>
            </a:r>
          </a:p>
          <a:p>
            <a:pPr>
              <a:spcBef>
                <a:spcPts val="1200"/>
              </a:spcBef>
            </a:pPr>
            <a:r>
              <a:rPr lang="en-US" sz="2000" b="0" dirty="0">
                <a:solidFill>
                  <a:schemeClr val="tx1">
                    <a:lumMod val="50000"/>
                    <a:lumOff val="50000"/>
                  </a:schemeClr>
                </a:solidFill>
              </a:rPr>
              <a:t>The goal is to “wake up” the app and to give it </a:t>
            </a:r>
            <a:br>
              <a:rPr lang="en-US" sz="2000" b="0" dirty="0">
                <a:solidFill>
                  <a:schemeClr val="tx1">
                    <a:lumMod val="50000"/>
                    <a:lumOff val="50000"/>
                  </a:schemeClr>
                </a:solidFill>
              </a:rPr>
            </a:br>
            <a:r>
              <a:rPr lang="en-US" sz="2000" b="0" dirty="0">
                <a:solidFill>
                  <a:schemeClr val="tx1">
                    <a:lumMod val="50000"/>
                    <a:lumOff val="50000"/>
                  </a:schemeClr>
                </a:solidFill>
              </a:rPr>
              <a:t>more opportunities to try to complete the </a:t>
            </a:r>
            <a:br>
              <a:rPr lang="en-US" sz="2000" b="0" dirty="0">
                <a:solidFill>
                  <a:schemeClr val="tx1">
                    <a:lumMod val="50000"/>
                    <a:lumOff val="50000"/>
                  </a:schemeClr>
                </a:solidFill>
              </a:rPr>
            </a:br>
            <a:r>
              <a:rPr lang="en-US" sz="2000" b="0" dirty="0">
                <a:solidFill>
                  <a:schemeClr val="tx1">
                    <a:lumMod val="50000"/>
                    <a:lumOff val="50000"/>
                  </a:schemeClr>
                </a:solidFill>
              </a:rPr>
              <a:t>overnight activities.</a:t>
            </a:r>
          </a:p>
          <a:p>
            <a:r>
              <a:rPr lang="en-US" sz="2000" b="0" dirty="0">
                <a:solidFill>
                  <a:schemeClr val="tx1">
                    <a:lumMod val="50000"/>
                    <a:lumOff val="50000"/>
                  </a:schemeClr>
                </a:solidFill>
              </a:rPr>
              <a:t>(The previous behavior, was one nightly push notification at 4 a.m. to each iOS</a:t>
            </a:r>
            <a:r>
              <a:rPr lang="en-US" sz="2000" b="0" baseline="30000" dirty="0">
                <a:solidFill>
                  <a:schemeClr val="tx1">
                    <a:lumMod val="50000"/>
                    <a:lumOff val="50000"/>
                  </a:schemeClr>
                </a:solidFill>
              </a:rPr>
              <a:t>‡ </a:t>
            </a:r>
            <a:r>
              <a:rPr lang="en-US" sz="2000" b="0" dirty="0">
                <a:solidFill>
                  <a:schemeClr val="tx1">
                    <a:lumMod val="50000"/>
                    <a:lumOff val="50000"/>
                  </a:schemeClr>
                </a:solidFill>
              </a:rPr>
              <a:t>app.)</a:t>
            </a:r>
            <a:endParaRPr lang="en-US" sz="2000" dirty="0">
              <a:solidFill>
                <a:schemeClr val="tx1">
                  <a:lumMod val="50000"/>
                  <a:lumOff val="50000"/>
                </a:schemeClr>
              </a:solidFill>
            </a:endParaRPr>
          </a:p>
        </p:txBody>
      </p:sp>
      <p:pic>
        <p:nvPicPr>
          <p:cNvPr id="12" name="Picture 11" descr="A close up of a sign&#10;&#10;Description automatically generated">
            <a:extLst>
              <a:ext uri="{FF2B5EF4-FFF2-40B4-BE49-F238E27FC236}">
                <a16:creationId xmlns:a16="http://schemas.microsoft.com/office/drawing/2014/main" id="{80B69989-C078-47E1-803A-30B42AB81096}"/>
              </a:ext>
            </a:extLst>
          </p:cNvPr>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7202977" y="1851026"/>
            <a:ext cx="1193394" cy="1193394"/>
          </a:xfrm>
          <a:prstGeom prst="rect">
            <a:avLst/>
          </a:prstGeom>
        </p:spPr>
      </p:pic>
      <p:pic>
        <p:nvPicPr>
          <p:cNvPr id="15" name="Picture 14" descr="A picture containing bridge&#10;&#10;Description automatically generated">
            <a:extLst>
              <a:ext uri="{FF2B5EF4-FFF2-40B4-BE49-F238E27FC236}">
                <a16:creationId xmlns:a16="http://schemas.microsoft.com/office/drawing/2014/main" id="{5250D701-A177-4856-9A6A-2467016C6217}"/>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175750" y="1672457"/>
            <a:ext cx="1485900" cy="1485900"/>
          </a:xfrm>
          <a:prstGeom prst="rect">
            <a:avLst/>
          </a:prstGeom>
        </p:spPr>
      </p:pic>
      <p:sp>
        <p:nvSpPr>
          <p:cNvPr id="14" name="Title 1">
            <a:extLst>
              <a:ext uri="{FF2B5EF4-FFF2-40B4-BE49-F238E27FC236}">
                <a16:creationId xmlns:a16="http://schemas.microsoft.com/office/drawing/2014/main" id="{5E7F47F8-9B80-4A9E-B59D-D24F42536CA2}"/>
              </a:ext>
            </a:extLst>
          </p:cNvPr>
          <p:cNvSpPr txBox="1">
            <a:spLocks/>
          </p:cNvSpPr>
          <p:nvPr/>
        </p:nvSpPr>
        <p:spPr>
          <a:xfrm>
            <a:off x="679132" y="552576"/>
            <a:ext cx="8750618" cy="433965"/>
          </a:xfrm>
          <a:prstGeom prst="rect">
            <a:avLst/>
          </a:prstGeom>
        </p:spPr>
        <p:txBody>
          <a:bodyPr vert="horz" wrap="square" lIns="0" tIns="0" rIns="91440" bIns="45720" rtlCol="0" anchor="t" anchorCtr="0">
            <a:spAutoFit/>
          </a:bodyPr>
          <a:lstStyle>
            <a:lvl1pPr algn="l" defTabSz="1219140" rtl="0" eaLnBrk="1" latinLnBrk="0" hangingPunct="1">
              <a:lnSpc>
                <a:spcPct val="90000"/>
              </a:lnSpc>
              <a:spcBef>
                <a:spcPct val="0"/>
              </a:spcBef>
              <a:buNone/>
              <a:defRPr sz="3467" b="0" i="0" u="none" kern="1200" cap="none" spc="0" baseline="0">
                <a:solidFill>
                  <a:schemeClr val="accent5"/>
                </a:solidFill>
                <a:latin typeface="+mn-lt"/>
                <a:ea typeface="+mj-ea"/>
                <a:cs typeface="+mj-cs"/>
              </a:defRPr>
            </a:lvl1pPr>
          </a:lstStyle>
          <a:p>
            <a:r>
              <a:rPr lang="en-US" sz="2800" spc="130">
                <a:solidFill>
                  <a:schemeClr val="bg1"/>
                </a:solidFill>
              </a:rPr>
              <a:t>Operating System Compatibility</a:t>
            </a:r>
          </a:p>
        </p:txBody>
      </p:sp>
      <p:sp>
        <p:nvSpPr>
          <p:cNvPr id="16" name="Oval 15">
            <a:extLst>
              <a:ext uri="{FF2B5EF4-FFF2-40B4-BE49-F238E27FC236}">
                <a16:creationId xmlns:a16="http://schemas.microsoft.com/office/drawing/2014/main" id="{6A0E3EF3-0A6F-46CA-B2BA-911E39DD2CB2}"/>
              </a:ext>
            </a:extLst>
          </p:cNvPr>
          <p:cNvSpPr/>
          <p:nvPr/>
        </p:nvSpPr>
        <p:spPr>
          <a:xfrm>
            <a:off x="993521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prstClr val="white"/>
                </a:solidFill>
                <a:latin typeface="Calibri" panose="020F0502020204030204" pitchFamily="34" charset="0"/>
                <a:cs typeface="Calibri" panose="020F0502020204030204" pitchFamily="34" charset="0"/>
              </a:rPr>
              <a:t>1</a:t>
            </a:r>
          </a:p>
        </p:txBody>
      </p:sp>
      <p:sp>
        <p:nvSpPr>
          <p:cNvPr id="17" name="Oval 16">
            <a:extLst>
              <a:ext uri="{FF2B5EF4-FFF2-40B4-BE49-F238E27FC236}">
                <a16:creationId xmlns:a16="http://schemas.microsoft.com/office/drawing/2014/main" id="{FEE3BF74-719B-4D3E-864E-5E0F83463863}"/>
              </a:ext>
            </a:extLst>
          </p:cNvPr>
          <p:cNvSpPr/>
          <p:nvPr/>
        </p:nvSpPr>
        <p:spPr>
          <a:xfrm>
            <a:off x="10322560" y="594823"/>
            <a:ext cx="339090" cy="34947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prstClr val="white"/>
                </a:solidFill>
                <a:latin typeface="Calibri" panose="020F0502020204030204" pitchFamily="34" charset="0"/>
                <a:cs typeface="Calibri" panose="020F0502020204030204" pitchFamily="34" charset="0"/>
              </a:rPr>
              <a:t>2</a:t>
            </a:r>
          </a:p>
        </p:txBody>
      </p:sp>
      <p:sp>
        <p:nvSpPr>
          <p:cNvPr id="18" name="Oval 17">
            <a:extLst>
              <a:ext uri="{FF2B5EF4-FFF2-40B4-BE49-F238E27FC236}">
                <a16:creationId xmlns:a16="http://schemas.microsoft.com/office/drawing/2014/main" id="{9D63C35B-FB94-408A-AADA-082F702E2FFF}"/>
              </a:ext>
            </a:extLst>
          </p:cNvPr>
          <p:cNvSpPr/>
          <p:nvPr/>
        </p:nvSpPr>
        <p:spPr>
          <a:xfrm>
            <a:off x="1070991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19" name="Oval 18">
            <a:extLst>
              <a:ext uri="{FF2B5EF4-FFF2-40B4-BE49-F238E27FC236}">
                <a16:creationId xmlns:a16="http://schemas.microsoft.com/office/drawing/2014/main" id="{A16B7483-B678-46E6-98DF-094D8CF4A8F8}"/>
              </a:ext>
            </a:extLst>
          </p:cNvPr>
          <p:cNvSpPr/>
          <p:nvPr/>
        </p:nvSpPr>
        <p:spPr>
          <a:xfrm>
            <a:off x="11097260" y="594823"/>
            <a:ext cx="339090" cy="34947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4</a:t>
            </a:r>
          </a:p>
        </p:txBody>
      </p:sp>
    </p:spTree>
    <p:extLst>
      <p:ext uri="{BB962C8B-B14F-4D97-AF65-F5344CB8AC3E}">
        <p14:creationId xmlns:p14="http://schemas.microsoft.com/office/powerpoint/2010/main" val="266005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EN_CRM">
  <a:themeElements>
    <a:clrScheme name="Custom 5">
      <a:dk1>
        <a:srgbClr val="000000"/>
      </a:dk1>
      <a:lt1>
        <a:sysClr val="window" lastClr="FFFFFF"/>
      </a:lt1>
      <a:dk2>
        <a:srgbClr val="002A3A"/>
      </a:dk2>
      <a:lt2>
        <a:srgbClr val="D9D9D6"/>
      </a:lt2>
      <a:accent1>
        <a:srgbClr val="AA0061"/>
      </a:accent1>
      <a:accent2>
        <a:srgbClr val="470A68"/>
      </a:accent2>
      <a:accent3>
        <a:srgbClr val="7CCC6C"/>
      </a:accent3>
      <a:accent4>
        <a:srgbClr val="EEB33B"/>
      </a:accent4>
      <a:accent5>
        <a:srgbClr val="009CDE"/>
      </a:accent5>
      <a:accent6>
        <a:srgbClr val="5BC2E7"/>
      </a:accent6>
      <a:hlink>
        <a:srgbClr val="009CDE"/>
      </a:hlink>
      <a:folHlink>
        <a:srgbClr val="63666A"/>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EN_CRM" id="{FBD89C89-049C-4558-B2F9-9CEFF9492F40}" vid="{307FBE7A-8AB4-4A0C-8FE8-D803A69C8143}"/>
    </a:ext>
  </a:extLst>
</a:theme>
</file>

<file path=ppt/theme/theme2.xml><?xml version="1.0" encoding="utf-8"?>
<a:theme xmlns:a="http://schemas.openxmlformats.org/drawingml/2006/main" name="Abbott Standard">
  <a:themeElements>
    <a:clrScheme name="Abbott Brand 2016">
      <a:dk1>
        <a:srgbClr val="000000"/>
      </a:dk1>
      <a:lt1>
        <a:sysClr val="window" lastClr="FFFFFF"/>
      </a:lt1>
      <a:dk2>
        <a:srgbClr val="004F71"/>
      </a:dk2>
      <a:lt2>
        <a:srgbClr val="D9D9D6"/>
      </a:lt2>
      <a:accent1>
        <a:srgbClr val="E4002B"/>
      </a:accent1>
      <a:accent2>
        <a:srgbClr val="470A68"/>
      </a:accent2>
      <a:accent3>
        <a:srgbClr val="64CCC9"/>
      </a:accent3>
      <a:accent4>
        <a:srgbClr val="FFD100"/>
      </a:accent4>
      <a:accent5>
        <a:srgbClr val="009CDE"/>
      </a:accent5>
      <a:accent6>
        <a:srgbClr val="00B140"/>
      </a:accent6>
      <a:hlink>
        <a:srgbClr val="009CDE"/>
      </a:hlink>
      <a:folHlink>
        <a:srgbClr val="63666A"/>
      </a:folHlink>
    </a:clrScheme>
    <a:fontScheme name="Custom 1">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extLst>
    <a:ext uri="{05A4C25C-085E-4340-85A3-A5531E510DB2}">
      <thm15:themeFamily xmlns:thm15="http://schemas.microsoft.com/office/thememl/2012/main" name="Abbott Standard" id="{8C1D55B5-D2A5-41BC-A379-83F0D3A4A2AB}" vid="{A71431B2-84A2-4C83-82A6-795977A2F4FF}"/>
    </a:ext>
  </a:extLst>
</a:theme>
</file>

<file path=ppt/theme/theme3.xml><?xml version="1.0" encoding="utf-8"?>
<a:theme xmlns:a="http://schemas.openxmlformats.org/drawingml/2006/main" name="3_PPT Basic_White_v5_prophet_edit">
  <a:themeElements>
    <a:clrScheme name="ABBOTT 2">
      <a:dk1>
        <a:srgbClr val="000000"/>
      </a:dk1>
      <a:lt1>
        <a:sysClr val="window" lastClr="FFFFFF"/>
      </a:lt1>
      <a:dk2>
        <a:srgbClr val="002A3A"/>
      </a:dk2>
      <a:lt2>
        <a:srgbClr val="D9D9D6"/>
      </a:lt2>
      <a:accent1>
        <a:srgbClr val="AA0061"/>
      </a:accent1>
      <a:accent2>
        <a:srgbClr val="470A68"/>
      </a:accent2>
      <a:accent3>
        <a:srgbClr val="64CCC9"/>
      </a:accent3>
      <a:accent4>
        <a:srgbClr val="FFD100"/>
      </a:accent4>
      <a:accent5>
        <a:srgbClr val="009CDE"/>
      </a:accent5>
      <a:accent6>
        <a:srgbClr val="7CCC6C"/>
      </a:accent6>
      <a:hlink>
        <a:srgbClr val="009CDE"/>
      </a:hlink>
      <a:folHlink>
        <a:srgbClr val="63666A"/>
      </a:folHlink>
    </a:clrScheme>
    <a:fontScheme name="Custom 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67B483597EC6B4BA049ACB2CE30237D" ma:contentTypeVersion="13" ma:contentTypeDescription="Create a new document." ma:contentTypeScope="" ma:versionID="76a39e60578fe4d56db9e00ca61c8ce9">
  <xsd:schema xmlns:xsd="http://www.w3.org/2001/XMLSchema" xmlns:xs="http://www.w3.org/2001/XMLSchema" xmlns:p="http://schemas.microsoft.com/office/2006/metadata/properties" xmlns:ns3="392f4991-2ebc-4f22-beef-cfecb1c52c6d" xmlns:ns4="6bed289d-7c3e-42d8-8345-2e87d2f219ad" targetNamespace="http://schemas.microsoft.com/office/2006/metadata/properties" ma:root="true" ma:fieldsID="771e564a28ab1a14e225213637c8af54" ns3:_="" ns4:_="">
    <xsd:import namespace="392f4991-2ebc-4f22-beef-cfecb1c52c6d"/>
    <xsd:import namespace="6bed289d-7c3e-42d8-8345-2e87d2f219a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2f4991-2ebc-4f22-beef-cfecb1c52c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ed289d-7c3e-42d8-8345-2e87d2f219a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3A13B5-B411-452E-95A2-7C3449C40A0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bed289d-7c3e-42d8-8345-2e87d2f219ad"/>
    <ds:schemaRef ds:uri="392f4991-2ebc-4f22-beef-cfecb1c52c6d"/>
    <ds:schemaRef ds:uri="http://www.w3.org/XML/1998/namespace"/>
    <ds:schemaRef ds:uri="http://purl.org/dc/dcmitype/"/>
  </ds:schemaRefs>
</ds:datastoreItem>
</file>

<file path=customXml/itemProps2.xml><?xml version="1.0" encoding="utf-8"?>
<ds:datastoreItem xmlns:ds="http://schemas.openxmlformats.org/officeDocument/2006/customXml" ds:itemID="{8C4ECCFD-D9F5-4D90-AC05-C013C633E3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2f4991-2ebc-4f22-beef-cfecb1c52c6d"/>
    <ds:schemaRef ds:uri="6bed289d-7c3e-42d8-8345-2e87d2f219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429CA0-6F70-4375-85D5-A6F07C8D0B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521</TotalTime>
  <Words>1915</Words>
  <Application>Microsoft Macintosh PowerPoint</Application>
  <PresentationFormat>Widescreen</PresentationFormat>
  <Paragraphs>187</Paragraphs>
  <Slides>16</Slides>
  <Notes>15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.AppleSystemUIFont</vt:lpstr>
      <vt:lpstr>Abadi Extra Light</vt:lpstr>
      <vt:lpstr>Arial</vt:lpstr>
      <vt:lpstr>Calibri</vt:lpstr>
      <vt:lpstr>Georgia</vt:lpstr>
      <vt:lpstr>AEN_CRM</vt:lpstr>
      <vt:lpstr>Abbott Standard</vt:lpstr>
      <vt:lpstr>3_PPT Basic_White_v5_prophet_edit</vt:lpstr>
      <vt:lpstr>Confirm Rx™ ICM</vt:lpstr>
      <vt:lpstr>PowerPoint Presentation</vt:lpstr>
      <vt:lpstr>Patient Notifications and Prompts</vt:lpstr>
      <vt:lpstr>Patient Notifications and Prompts</vt:lpstr>
      <vt:lpstr>Patient Notifications and Prompts</vt:lpstr>
      <vt:lpstr>Patient Notifications and Prompts</vt:lpstr>
      <vt:lpstr>Patient Notifications and Prompts</vt:lpstr>
      <vt:lpstr>PowerPoint Presentation</vt:lpstr>
      <vt:lpstr>PowerPoint Presentation</vt:lpstr>
      <vt:lpstr>Workflow Improvements</vt:lpstr>
      <vt:lpstr>Workflow Improvements</vt:lpstr>
      <vt:lpstr>Workflow Improvements</vt:lpstr>
      <vt:lpstr>PowerPoint Presentation</vt:lpstr>
      <vt:lpstr>PowerPoint Presentation</vt:lpstr>
      <vt:lpstr>PowerPoint Presentation</vt:lpstr>
      <vt:lpstr>PowerPoint Presentation</vt:lpstr>
    </vt:vector>
  </TitlesOfParts>
  <Company>St. Jude Medical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myMerlin™ Mobile App v1.3</dc:title>
  <dc:creator>Ochsendorf, James</dc:creator>
  <cp:lastModifiedBy>Erin Anderson</cp:lastModifiedBy>
  <cp:revision>15</cp:revision>
  <dcterms:created xsi:type="dcterms:W3CDTF">2020-03-18T16:33:19Z</dcterms:created>
  <dcterms:modified xsi:type="dcterms:W3CDTF">2020-07-17T03:44:02Z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0x010100867B483597EC6B4BA049ACB2CE30237D</vt:lpwstr>
  </property>
</Properties>
</file>