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 id="2147483660" r:id="rId2"/>
    <p:sldMasterId id="2147483848" r:id="rId3"/>
  </p:sldMasterIdLst>
  <p:notesMasterIdLst>
    <p:notesMasterId r:id="rId96"/>
  </p:notesMasterIdLst>
  <p:handoutMasterIdLst>
    <p:handoutMasterId r:id="rId97"/>
  </p:handoutMasterIdLst>
  <p:sldIdLst>
    <p:sldId id="1848" r:id="rId4"/>
    <p:sldId id="1751" r:id="rId5"/>
    <p:sldId id="1846" r:id="rId6"/>
    <p:sldId id="1753" r:id="rId7"/>
    <p:sldId id="1754" r:id="rId8"/>
    <p:sldId id="1755" r:id="rId9"/>
    <p:sldId id="1756" r:id="rId10"/>
    <p:sldId id="1757" r:id="rId11"/>
    <p:sldId id="1758" r:id="rId12"/>
    <p:sldId id="1759" r:id="rId13"/>
    <p:sldId id="1760" r:id="rId14"/>
    <p:sldId id="1761" r:id="rId15"/>
    <p:sldId id="1762" r:id="rId16"/>
    <p:sldId id="1763" r:id="rId17"/>
    <p:sldId id="1764" r:id="rId18"/>
    <p:sldId id="1765" r:id="rId19"/>
    <p:sldId id="1766" r:id="rId20"/>
    <p:sldId id="1767" r:id="rId21"/>
    <p:sldId id="1768" r:id="rId22"/>
    <p:sldId id="1769" r:id="rId23"/>
    <p:sldId id="1770" r:id="rId24"/>
    <p:sldId id="1771" r:id="rId25"/>
    <p:sldId id="1845" r:id="rId26"/>
    <p:sldId id="1773" r:id="rId27"/>
    <p:sldId id="1774" r:id="rId28"/>
    <p:sldId id="1790" r:id="rId29"/>
    <p:sldId id="1775" r:id="rId30"/>
    <p:sldId id="1791" r:id="rId31"/>
    <p:sldId id="1776" r:id="rId32"/>
    <p:sldId id="1792" r:id="rId33"/>
    <p:sldId id="1793" r:id="rId34"/>
    <p:sldId id="1794" r:id="rId35"/>
    <p:sldId id="1795" r:id="rId36"/>
    <p:sldId id="1777" r:id="rId37"/>
    <p:sldId id="1796" r:id="rId38"/>
    <p:sldId id="1797" r:id="rId39"/>
    <p:sldId id="1798" r:id="rId40"/>
    <p:sldId id="1799" r:id="rId41"/>
    <p:sldId id="1800" r:id="rId42"/>
    <p:sldId id="1801" r:id="rId43"/>
    <p:sldId id="1778" r:id="rId44"/>
    <p:sldId id="1802" r:id="rId45"/>
    <p:sldId id="1803" r:id="rId46"/>
    <p:sldId id="1804" r:id="rId47"/>
    <p:sldId id="1779" r:id="rId48"/>
    <p:sldId id="1780" r:id="rId49"/>
    <p:sldId id="1805" r:id="rId50"/>
    <p:sldId id="1806" r:id="rId51"/>
    <p:sldId id="1807" r:id="rId52"/>
    <p:sldId id="1808" r:id="rId53"/>
    <p:sldId id="1809" r:id="rId54"/>
    <p:sldId id="1811" r:id="rId55"/>
    <p:sldId id="1781" r:id="rId56"/>
    <p:sldId id="1812" r:id="rId57"/>
    <p:sldId id="1813" r:id="rId58"/>
    <p:sldId id="1782" r:id="rId59"/>
    <p:sldId id="1814" r:id="rId60"/>
    <p:sldId id="1783" r:id="rId61"/>
    <p:sldId id="1815" r:id="rId62"/>
    <p:sldId id="1816" r:id="rId63"/>
    <p:sldId id="1847" r:id="rId64"/>
    <p:sldId id="1818" r:id="rId65"/>
    <p:sldId id="1819" r:id="rId66"/>
    <p:sldId id="1820" r:id="rId67"/>
    <p:sldId id="1821" r:id="rId68"/>
    <p:sldId id="1822" r:id="rId69"/>
    <p:sldId id="1823" r:id="rId70"/>
    <p:sldId id="1784" r:id="rId71"/>
    <p:sldId id="1839" r:id="rId72"/>
    <p:sldId id="1824" r:id="rId73"/>
    <p:sldId id="1837" r:id="rId74"/>
    <p:sldId id="1838" r:id="rId75"/>
    <p:sldId id="1842" r:id="rId76"/>
    <p:sldId id="1843" r:id="rId77"/>
    <p:sldId id="1825" r:id="rId78"/>
    <p:sldId id="1826" r:id="rId79"/>
    <p:sldId id="1827" r:id="rId80"/>
    <p:sldId id="1828" r:id="rId81"/>
    <p:sldId id="1829" r:id="rId82"/>
    <p:sldId id="1830" r:id="rId83"/>
    <p:sldId id="1785" r:id="rId84"/>
    <p:sldId id="1831" r:id="rId85"/>
    <p:sldId id="1832" r:id="rId86"/>
    <p:sldId id="1833" r:id="rId87"/>
    <p:sldId id="1834" r:id="rId88"/>
    <p:sldId id="1786" r:id="rId89"/>
    <p:sldId id="1835" r:id="rId90"/>
    <p:sldId id="1787" r:id="rId91"/>
    <p:sldId id="1789" r:id="rId92"/>
    <p:sldId id="1788" r:id="rId93"/>
    <p:sldId id="1844" r:id="rId94"/>
    <p:sldId id="1836" r:id="rId9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tland, Kristin" initials="KK" lastIdx="7" clrIdx="0">
    <p:extLst>
      <p:ext uri="{19B8F6BF-5375-455C-9EA6-DF929625EA0E}">
        <p15:presenceInfo xmlns:p15="http://schemas.microsoft.com/office/powerpoint/2012/main" userId="S::kristin.kirtland@abbott.com::3bbcb212-3bca-4c99-a5bd-a3e8a5a551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3A"/>
    <a:srgbClr val="5BC2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385BE-5A9A-44B6-A98F-0D84F7FEE8C8}" v="18" dt="2024-03-27T13:55:46.973"/>
    <p1510:client id="{EB456D9B-B93B-26D2-4911-9A9E6637E981}" v="53" dt="2024-03-27T13:50:57.090"/>
    <p1510:client id="{EC21FDE0-0EB1-7A02-7F01-477022E7F30A}" v="47" dt="2024-03-27T11:11:32.757"/>
  </p1510:revLst>
</p1510:revInfo>
</file>

<file path=ppt/tableStyles.xml><?xml version="1.0" encoding="utf-8"?>
<a:tblStyleLst xmlns:a="http://schemas.openxmlformats.org/drawingml/2006/main" def="{F5AB1C69-6EDB-4FF4-983F-18BD219EF32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FFA2CA8-92D6-47CF-85D6-1F0532C1E387}" type="datetimeFigureOut">
              <a:rPr lang="en-US" smtClean="0"/>
              <a:t>3/27/2024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25A89C9-4676-4DF6-A308-B82F637C7B71}" type="slidenum">
              <a:rPr lang="en-US" smtClean="0"/>
              <a:t>‹#›</a:t>
            </a:fld>
            <a:endParaRPr lang="en-US"/>
          </a:p>
        </p:txBody>
      </p:sp>
    </p:spTree>
    <p:extLst>
      <p:ext uri="{BB962C8B-B14F-4D97-AF65-F5344CB8AC3E}">
        <p14:creationId xmlns:p14="http://schemas.microsoft.com/office/powerpoint/2010/main" val="148199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B7AB40-F860-4E32-9C26-3A6684532969}" type="datetimeFigureOut">
              <a:rPr lang="en-US" smtClean="0"/>
              <a:t>3/27/2024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1EEE18-8F3D-4CB3-B090-6249C20A5AF8}" type="slidenum">
              <a:rPr lang="en-US" smtClean="0"/>
              <a:t>‹#›</a:t>
            </a:fld>
            <a:endParaRPr lang="en-US"/>
          </a:p>
        </p:txBody>
      </p:sp>
    </p:spTree>
    <p:extLst>
      <p:ext uri="{BB962C8B-B14F-4D97-AF65-F5344CB8AC3E}">
        <p14:creationId xmlns:p14="http://schemas.microsoft.com/office/powerpoint/2010/main" val="392791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erlin.n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8808A1-0A63-488B-A893-6B9315BFD5A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5363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And finally, the right-hand area of the navigation menu includes utility links. Your initials will be displayed here; clicking on them will give you access to your individual user settings. You can also access help resources here.</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11</a:t>
            </a:fld>
            <a:endParaRPr lang="en-US"/>
          </a:p>
        </p:txBody>
      </p:sp>
    </p:spTree>
    <p:extLst>
      <p:ext uri="{BB962C8B-B14F-4D97-AF65-F5344CB8AC3E}">
        <p14:creationId xmlns:p14="http://schemas.microsoft.com/office/powerpoint/2010/main" val="104122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section outlines the most important settings to review and update immediately after your clinic’s account has been established. Other settings are described in the Clinic-Wide Settings section later in this training.</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12</a:t>
            </a:fld>
            <a:endParaRPr lang="en-US"/>
          </a:p>
        </p:txBody>
      </p:sp>
    </p:spTree>
    <p:extLst>
      <p:ext uri="{BB962C8B-B14F-4D97-AF65-F5344CB8AC3E}">
        <p14:creationId xmlns:p14="http://schemas.microsoft.com/office/powerpoint/2010/main" val="62426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Within the Settings section, verify or complete information about the clinic. This includes the clinic contact details that will be used for patient messaging.</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Also within this section, </a:t>
            </a:r>
            <a:r>
              <a:rPr lang="en-US" sz="1200" kern="1200">
                <a:solidFill>
                  <a:schemeClr val="tx1"/>
                </a:solidFill>
                <a:effectLst/>
                <a:latin typeface="+mn-lt"/>
                <a:ea typeface="+mn-ea"/>
                <a:cs typeface="+mn-cs"/>
              </a:rPr>
              <a:t>select the days that users in your clinic will receive the Notifications List Report and Patients of Interest Report, delivered by email. After clinic-wide subscription settings have been established, individual users can elect to receive these reports from their user profile.</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13</a:t>
            </a:fld>
            <a:endParaRPr lang="en-US"/>
          </a:p>
        </p:txBody>
      </p:sp>
    </p:spTree>
    <p:extLst>
      <p:ext uri="{BB962C8B-B14F-4D97-AF65-F5344CB8AC3E}">
        <p14:creationId xmlns:p14="http://schemas.microsoft.com/office/powerpoint/2010/main" val="303699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Within the Users and Locations section, </a:t>
            </a:r>
            <a:r>
              <a:rPr lang="en-US" sz="1200" kern="1200">
                <a:solidFill>
                  <a:schemeClr val="tx1"/>
                </a:solidFill>
                <a:effectLst/>
                <a:latin typeface="+mn-lt"/>
                <a:ea typeface="+mn-ea"/>
                <a:cs typeface="+mn-cs"/>
              </a:rPr>
              <a:t>add users so that they can access Merlin.net.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After you have added a user, select the user type and user role. User roles control users’ access to viewing and modifying patient data or changing clinic settings. </a:t>
            </a: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14</a:t>
            </a:fld>
            <a:endParaRPr lang="en-US"/>
          </a:p>
        </p:txBody>
      </p:sp>
    </p:spTree>
    <p:extLst>
      <p:ext uri="{BB962C8B-B14F-4D97-AF65-F5344CB8AC3E}">
        <p14:creationId xmlns:p14="http://schemas.microsoft.com/office/powerpoint/2010/main" val="152882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When assigning user types, elect Allied Professional or Physician for clinical users. Select Assistant for non-clinical users.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When assigning user roles, consider what you want the user to be able to do within the site: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Administrators can make changes to global clinic settings as well as add and remove other users. Ensure that at least two users in your clinic are given the Administrator role. </a:t>
            </a:r>
          </a:p>
          <a:p>
            <a:r>
              <a:rPr lang="en-US" sz="1200" kern="1200">
                <a:solidFill>
                  <a:schemeClr val="tx1"/>
                </a:solidFill>
                <a:effectLst/>
                <a:latin typeface="+mn-lt"/>
                <a:ea typeface="+mn-ea"/>
                <a:cs typeface="+mn-cs"/>
              </a:rPr>
              <a:t>• Implanting and treating users can view and modify patient data.</a:t>
            </a:r>
          </a:p>
          <a:p>
            <a:r>
              <a:rPr lang="en-US" sz="1200" kern="1200">
                <a:solidFill>
                  <a:schemeClr val="tx1"/>
                </a:solidFill>
                <a:effectLst/>
                <a:latin typeface="+mn-lt"/>
                <a:ea typeface="+mn-ea"/>
                <a:cs typeface="+mn-cs"/>
              </a:rPr>
              <a:t>• Consulting users have read-only access to patient data. A consulting user role is ideal for clinicians who do not directly manage CardioMEMS patients in Merlin.net but rather want to keep tabs on their patients’ data. </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15</a:t>
            </a:fld>
            <a:endParaRPr lang="en-US"/>
          </a:p>
        </p:txBody>
      </p:sp>
    </p:spTree>
    <p:extLst>
      <p:ext uri="{BB962C8B-B14F-4D97-AF65-F5344CB8AC3E}">
        <p14:creationId xmlns:p14="http://schemas.microsoft.com/office/powerpoint/2010/main" val="338735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After a clinic’s account has been established and basic settings verified or updated, patients can then be enrolled in the system and set up for monitoring.</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16</a:t>
            </a:fld>
            <a:endParaRPr lang="en-US"/>
          </a:p>
        </p:txBody>
      </p:sp>
    </p:spTree>
    <p:extLst>
      <p:ext uri="{BB962C8B-B14F-4D97-AF65-F5344CB8AC3E}">
        <p14:creationId xmlns:p14="http://schemas.microsoft.com/office/powerpoint/2010/main" val="622710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discuss how to enroll a patient in Merlin.net.</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17</a:t>
            </a:fld>
            <a:endParaRPr lang="en-US"/>
          </a:p>
        </p:txBody>
      </p:sp>
    </p:spTree>
    <p:extLst>
      <p:ext uri="{BB962C8B-B14F-4D97-AF65-F5344CB8AC3E}">
        <p14:creationId xmlns:p14="http://schemas.microsoft.com/office/powerpoint/2010/main" val="146592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Patients who are to be implanted with a CardioMEMS sensor can be enrolled using Merlin.net or the Hospital Electronics System (or HES) which is used to calibrate the CardioMEMS sensor at implant.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However, it is strongly recommended that the patients be enrolled at the time of implant using the Hospital System.</a:t>
            </a:r>
          </a:p>
          <a:p>
            <a:endParaRPr lang="en-US" b="0"/>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18</a:t>
            </a:fld>
            <a:endParaRPr lang="en-US"/>
          </a:p>
        </p:txBody>
      </p:sp>
    </p:spTree>
    <p:extLst>
      <p:ext uri="{BB962C8B-B14F-4D97-AF65-F5344CB8AC3E}">
        <p14:creationId xmlns:p14="http://schemas.microsoft.com/office/powerpoint/2010/main" val="386039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 patient has been enrolled on the Hospital System, their profile may be updated in Merlin.net.</a:t>
            </a:r>
          </a:p>
          <a:p>
            <a:endParaRPr lang="en-US"/>
          </a:p>
          <a:p>
            <a:r>
              <a:rPr lang="en-US"/>
              <a:t>If your center has adequate connectivity in the cath lab, information will have been transferred wirelessly from the Hospital System to Merlin.net. The patient’s profile can be found on the All Patients list under Scheduled.</a:t>
            </a:r>
          </a:p>
          <a:p>
            <a:endParaRPr lang="en-US"/>
          </a:p>
          <a:p>
            <a:r>
              <a:rPr lang="en-US"/>
              <a:t>Click on the patient’s name and verify or update patient demographic information. Additionally, ensure the patient is assigned to the appropriate clinic for follow-up. Treating physicians and consulting users may also be assigned.</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19</a:t>
            </a:fld>
            <a:endParaRPr lang="en-US"/>
          </a:p>
        </p:txBody>
      </p:sp>
    </p:spTree>
    <p:extLst>
      <p:ext uri="{BB962C8B-B14F-4D97-AF65-F5344CB8AC3E}">
        <p14:creationId xmlns:p14="http://schemas.microsoft.com/office/powerpoint/2010/main" val="391182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your center does NOT have the ability to transmit information wirelessly from the </a:t>
            </a:r>
            <a:r>
              <a:rPr lang="en-US"/>
              <a:t>Hospital System </a:t>
            </a:r>
            <a:r>
              <a:rPr lang="en-US" sz="1200" kern="1200">
                <a:solidFill>
                  <a:schemeClr val="tx1"/>
                </a:solidFill>
                <a:effectLst/>
                <a:latin typeface="+mn-lt"/>
                <a:ea typeface="+mn-ea"/>
                <a:cs typeface="+mn-cs"/>
              </a:rPr>
              <a:t>to Merlin.net, </a:t>
            </a:r>
            <a:r>
              <a:rPr lang="en-US"/>
              <a:t>you will need to complete the enrollment process manually by using the USB drive that came with your patient’s </a:t>
            </a:r>
            <a:r>
              <a:rPr lang="en-US" err="1"/>
              <a:t>CardioMEMS</a:t>
            </a:r>
            <a:r>
              <a:rPr lang="en-US"/>
              <a:t> sensor.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From the All Patients or Notifications Page, click on the Enroll a Patient link. Follow the prompts to complete required information. Then insert the USB drive to import implant data to Merlin.net.</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20</a:t>
            </a:fld>
            <a:endParaRPr lang="en-US"/>
          </a:p>
        </p:txBody>
      </p:sp>
    </p:spTree>
    <p:extLst>
      <p:ext uri="{BB962C8B-B14F-4D97-AF65-F5344CB8AC3E}">
        <p14:creationId xmlns:p14="http://schemas.microsoft.com/office/powerpoint/2010/main" val="126318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Merlin.net™ Patient Care Network (PCN) is a remote follow-up system that displays information from a patient’s CardioMEMS™ PA Sensor. Using the Patient Electronics System (PES), patients transmit their CardioMEMS HF System readings to Merlin.net PCN on a schedule set by the clinic (usually daily). From within the heart failure management portal of Merlin.net PCN, you can efficiently assess a patient’s status and easily make interventions.</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a:t>
            </a:fld>
            <a:endParaRPr lang="en-US"/>
          </a:p>
        </p:txBody>
      </p:sp>
    </p:spTree>
    <p:extLst>
      <p:ext uri="{BB962C8B-B14F-4D97-AF65-F5344CB8AC3E}">
        <p14:creationId xmlns:p14="http://schemas.microsoft.com/office/powerpoint/2010/main" val="2832046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some instances, you may experience duplicate patients in Merlin.net.</a:t>
            </a:r>
          </a:p>
          <a:p>
            <a:br>
              <a:rPr lang="en-US"/>
            </a:br>
            <a:r>
              <a:rPr lang="en-US"/>
              <a:t>Patients who have an Abbott CRM device may already be enrolled in Merlin.net. </a:t>
            </a:r>
          </a:p>
          <a:p>
            <a:endParaRPr lang="en-US"/>
          </a:p>
          <a:p>
            <a:r>
              <a:rPr lang="en-US"/>
              <a:t>You will also experience duplicate patients if you enroll them using both Merlin.net and the HES. Navigate to the duplicate profile and select Inactivate from the More Actions menu to remove the un-needed profile.</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21</a:t>
            </a:fld>
            <a:endParaRPr lang="en-US"/>
          </a:p>
        </p:txBody>
      </p:sp>
    </p:spTree>
    <p:extLst>
      <p:ext uri="{BB962C8B-B14F-4D97-AF65-F5344CB8AC3E}">
        <p14:creationId xmlns:p14="http://schemas.microsoft.com/office/powerpoint/2010/main" val="625314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section outlines most important settings to review and update after implant and enrollment to ensure successful remote monitoring and communication. </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22</a:t>
            </a:fld>
            <a:endParaRPr lang="en-US"/>
          </a:p>
        </p:txBody>
      </p:sp>
    </p:spTree>
    <p:extLst>
      <p:ext uri="{BB962C8B-B14F-4D97-AF65-F5344CB8AC3E}">
        <p14:creationId xmlns:p14="http://schemas.microsoft.com/office/powerpoint/2010/main" val="1526216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sz="1200" b="0" kern="1200" dirty="0">
                <a:solidFill>
                  <a:schemeClr val="tx1"/>
                </a:solidFill>
                <a:effectLst/>
                <a:latin typeface="+mn-lt"/>
                <a:ea typeface="+mn-ea"/>
                <a:cs typeface="+mn-cs"/>
              </a:rPr>
              <a:t>Once a patient has been associated with a clinic and has sent their first transmission from the Patient Electronics System, they are considered an Active patient. You can then continue setting up other aspects of their profile, including their name, contact information</a:t>
            </a:r>
            <a:r>
              <a:rPr lang="en-US" dirty="0"/>
              <a:t>, and EF prior to implant.</a:t>
            </a:r>
            <a:endParaRPr lang="en-US" sz="1200" b="0" kern="1200" dirty="0">
              <a:solidFill>
                <a:srgbClr val="000000"/>
              </a:solidFill>
              <a:effectLst/>
              <a:highlight>
                <a:srgbClr val="FFFF00"/>
              </a:highlight>
              <a:latin typeface="+mn-lt"/>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It is important to discuss with your patients how they wish to be contacted as part their care.</a:t>
            </a:r>
            <a:endParaRPr lang="en-US" sz="1200" b="0" kern="1200" dirty="0">
              <a:solidFill>
                <a:schemeClr val="tx1"/>
              </a:solidFill>
              <a:effectLst/>
              <a:latin typeface="+mn-lt"/>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Merlin.net allows you to send messages to your patient via phone or text message</a:t>
            </a:r>
            <a:r>
              <a:rPr lang="en-US" sz="1200" strike="noStrike" kern="1200" dirty="0">
                <a:solidFill>
                  <a:schemeClr val="tx1"/>
                </a:solidFill>
                <a:effectLst/>
                <a:latin typeface="+mn-lt"/>
                <a:ea typeface="+mn-ea"/>
                <a:cs typeface="+mn-cs"/>
              </a:rPr>
              <a:t>, or the </a:t>
            </a:r>
            <a:r>
              <a:rPr lang="en-US" sz="1200" strike="noStrike" kern="1200" dirty="0" err="1">
                <a:solidFill>
                  <a:schemeClr val="tx1"/>
                </a:solidFill>
                <a:effectLst/>
                <a:latin typeface="+mn-lt"/>
                <a:ea typeface="+mn-ea"/>
                <a:cs typeface="+mn-cs"/>
              </a:rPr>
              <a:t>myCardioMEMS</a:t>
            </a:r>
            <a:r>
              <a:rPr lang="en-US" sz="1200" strike="noStrike" kern="1200" dirty="0">
                <a:solidFill>
                  <a:schemeClr val="tx1"/>
                </a:solidFill>
                <a:effectLst/>
                <a:latin typeface="+mn-lt"/>
                <a:ea typeface="+mn-ea"/>
                <a:cs typeface="+mn-cs"/>
              </a:rPr>
              <a:t>™ Patient Application—</a:t>
            </a:r>
            <a:r>
              <a:rPr lang="en-US" sz="1200" kern="1200" dirty="0">
                <a:solidFill>
                  <a:schemeClr val="tx1"/>
                </a:solidFill>
                <a:effectLst/>
                <a:latin typeface="+mn-lt"/>
                <a:ea typeface="+mn-ea"/>
                <a:cs typeface="+mn-cs"/>
              </a:rPr>
              <a:t>all from within the Merlin.net interface.</a:t>
            </a:r>
            <a:endParaRPr lang="en-US" sz="1200" kern="1200" dirty="0">
              <a:solidFill>
                <a:schemeClr val="tx1"/>
              </a:solidFill>
              <a:effectLst/>
              <a:latin typeface="+mn-lt"/>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strike="noStrike" kern="1200" dirty="0">
                <a:solidFill>
                  <a:schemeClr val="tx1"/>
                </a:solidFill>
                <a:effectLst/>
                <a:latin typeface="+mn-lt"/>
                <a:ea typeface="+mn-ea"/>
                <a:cs typeface="+mn-cs"/>
              </a:rPr>
              <a:t>If the patient wishes to use the </a:t>
            </a:r>
            <a:r>
              <a:rPr lang="en-US" sz="1200" strike="noStrike" kern="1200" dirty="0" err="1">
                <a:solidFill>
                  <a:schemeClr val="tx1"/>
                </a:solidFill>
                <a:effectLst/>
                <a:latin typeface="+mn-lt"/>
                <a:ea typeface="+mn-ea"/>
                <a:cs typeface="+mn-cs"/>
              </a:rPr>
              <a:t>myCardioMEMS</a:t>
            </a:r>
            <a:r>
              <a:rPr lang="en-US" sz="1200" strike="noStrike" kern="1200" dirty="0">
                <a:solidFill>
                  <a:schemeClr val="tx1"/>
                </a:solidFill>
                <a:effectLst/>
                <a:latin typeface="+mn-lt"/>
                <a:ea typeface="+mn-ea"/>
                <a:cs typeface="+mn-cs"/>
              </a:rPr>
              <a:t> patient app to receive messages, they must be registered. Once a patient has registered to use the app, it will become their primary communications vehicle and they will not be able to receive messages via phone or text.</a:t>
            </a:r>
            <a:endParaRPr lang="en-US" sz="1200" strike="noStrike" kern="1200" dirty="0">
              <a:solidFill>
                <a:schemeClr val="tx1"/>
              </a:solidFill>
              <a:effectLst/>
              <a:latin typeface="+mn-lt"/>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23</a:t>
            </a:fld>
            <a:endParaRPr lang="en-US"/>
          </a:p>
        </p:txBody>
      </p:sp>
    </p:spTree>
    <p:extLst>
      <p:ext uri="{BB962C8B-B14F-4D97-AF65-F5344CB8AC3E}">
        <p14:creationId xmlns:p14="http://schemas.microsoft.com/office/powerpoint/2010/main" val="1653236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may also find it useful to enter a patient’s right heart cath implant values from the implant procedure.  This data can </a:t>
            </a:r>
            <a:r>
              <a:rPr lang="en-US" sz="1200" kern="1200">
                <a:solidFill>
                  <a:schemeClr val="tx1"/>
                </a:solidFill>
                <a:effectLst/>
                <a:latin typeface="+mn-lt"/>
                <a:ea typeface="+mn-ea"/>
                <a:cs typeface="+mn-cs"/>
              </a:rPr>
              <a:t>help you effectively establish a PA pressure goal and threshold for the patient.</a:t>
            </a:r>
            <a:r>
              <a:rPr lang="en-US">
                <a:effectLst/>
              </a:rPr>
              <a:t> </a:t>
            </a:r>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24</a:t>
            </a:fld>
            <a:endParaRPr lang="en-US"/>
          </a:p>
        </p:txBody>
      </p:sp>
    </p:spTree>
    <p:extLst>
      <p:ext uri="{BB962C8B-B14F-4D97-AF65-F5344CB8AC3E}">
        <p14:creationId xmlns:p14="http://schemas.microsoft.com/office/powerpoint/2010/main" val="2114897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part of the PA Pressure Optimization phase, you will establish an ideal PA pressure goal and optimal range (threshold) by which to monitor the patient. A patient’s goal and threshold should be entered into Merlin.net so that you can be notified when a patient is trending out of page.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Select the primary metric by which you wish to monitor the patient: either PA Diastolic or PA Mean. Research has shown that a majority of CardioMEMS™ HF System customers use PA Diastolic.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Then, select the phase that the patient is in: either the optimization phase (generally the first 30 to 90 days after implant) or the maintenance phase (when the patient’s pressures and medications have stabilized). Selecting a phase allows you to be notified to take certain actions at certain times. For example, you may wish to evaluate and adjust a patient’s PA pressure goal and thresholds more closely while they are being optimized; by placing the patient in the optimization phase, the system will notify you to do so.</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25</a:t>
            </a:fld>
            <a:endParaRPr lang="en-US"/>
          </a:p>
        </p:txBody>
      </p:sp>
    </p:spTree>
    <p:extLst>
      <p:ext uri="{BB962C8B-B14F-4D97-AF65-F5344CB8AC3E}">
        <p14:creationId xmlns:p14="http://schemas.microsoft.com/office/powerpoint/2010/main" val="2978790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After you have established a primary metric and phase, you can set a specific number PA pressure goal for your patient. This goal is optional; you may choose </a:t>
            </a:r>
            <a:r>
              <a:rPr lang="en-US" sz="1200" i="1" kern="1200">
                <a:solidFill>
                  <a:schemeClr val="tx1"/>
                </a:solidFill>
                <a:effectLst/>
                <a:latin typeface="+mn-lt"/>
                <a:ea typeface="+mn-ea"/>
                <a:cs typeface="+mn-cs"/>
              </a:rPr>
              <a:t>not</a:t>
            </a:r>
            <a:r>
              <a:rPr lang="en-US" sz="1200" kern="1200">
                <a:solidFill>
                  <a:schemeClr val="tx1"/>
                </a:solidFill>
                <a:effectLst/>
                <a:latin typeface="+mn-lt"/>
                <a:ea typeface="+mn-ea"/>
                <a:cs typeface="+mn-cs"/>
              </a:rPr>
              <a:t> to set a goal for a patient until you understand them a bit better.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However, it </a:t>
            </a:r>
            <a:r>
              <a:rPr lang="en-US" sz="1200" i="1" kern="1200">
                <a:solidFill>
                  <a:schemeClr val="tx1"/>
                </a:solidFill>
                <a:effectLst/>
                <a:latin typeface="+mn-lt"/>
                <a:ea typeface="+mn-ea"/>
                <a:cs typeface="+mn-cs"/>
              </a:rPr>
              <a:t>is</a:t>
            </a:r>
            <a:r>
              <a:rPr lang="en-US" sz="1200" kern="1200">
                <a:solidFill>
                  <a:schemeClr val="tx1"/>
                </a:solidFill>
                <a:effectLst/>
                <a:latin typeface="+mn-lt"/>
                <a:ea typeface="+mn-ea"/>
                <a:cs typeface="+mn-cs"/>
              </a:rPr>
              <a:t> important to enter an optimal range for the patient. This is the acceptable range in which the patient “lives.” Because many notifications are based on this range, it is important that this range is established so that the notifications you receive are relevant.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Note that after you have entered a PA goal, a range will automatically populate for you based on clinic-wide defaults. You can adjust this range if you want. You may wish to set an initial goal and </a:t>
            </a:r>
            <a:r>
              <a:rPr lang="en-US" sz="1200" i="1" kern="1200">
                <a:solidFill>
                  <a:schemeClr val="tx1"/>
                </a:solidFill>
                <a:effectLst/>
                <a:latin typeface="+mn-lt"/>
                <a:ea typeface="+mn-ea"/>
                <a:cs typeface="+mn-cs"/>
              </a:rPr>
              <a:t>wide</a:t>
            </a:r>
            <a:r>
              <a:rPr lang="en-US" sz="1200" kern="1200">
                <a:solidFill>
                  <a:schemeClr val="tx1"/>
                </a:solidFill>
                <a:effectLst/>
                <a:latin typeface="+mn-lt"/>
                <a:ea typeface="+mn-ea"/>
                <a:cs typeface="+mn-cs"/>
              </a:rPr>
              <a:t> threshold during the optimization phase, and then finalize the goal and tighten up the threshold as the patient stabilizes and moves into the maintenance phase.</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26</a:t>
            </a:fld>
            <a:endParaRPr lang="en-US"/>
          </a:p>
        </p:txBody>
      </p:sp>
    </p:spTree>
    <p:extLst>
      <p:ext uri="{BB962C8B-B14F-4D97-AF65-F5344CB8AC3E}">
        <p14:creationId xmlns:p14="http://schemas.microsoft.com/office/powerpoint/2010/main" val="940163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next section of this presentation provides a closer look at the Notifications List and how to manage by exception.</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27</a:t>
            </a:fld>
            <a:endParaRPr lang="en-US"/>
          </a:p>
        </p:txBody>
      </p:sp>
    </p:spTree>
    <p:extLst>
      <p:ext uri="{BB962C8B-B14F-4D97-AF65-F5344CB8AC3E}">
        <p14:creationId xmlns:p14="http://schemas.microsoft.com/office/powerpoint/2010/main" val="3828195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Notifications List is designed to help you manage by exception. As previously mentioned, this list shows a </a:t>
            </a:r>
            <a:r>
              <a:rPr lang="en-US" sz="1200" i="1">
                <a:effectLst/>
                <a:latin typeface="Georgia" panose="02040502050405020303" pitchFamily="18" charset="0"/>
                <a:ea typeface="Georgia" panose="02040502050405020303" pitchFamily="18" charset="0"/>
                <a:cs typeface="Times New Roman" panose="02020603050405020304" pitchFamily="18" charset="0"/>
              </a:rPr>
              <a:t>sub-set</a:t>
            </a:r>
            <a:r>
              <a:rPr lang="en-US" sz="1200">
                <a:effectLst/>
                <a:latin typeface="Georgia" panose="02040502050405020303" pitchFamily="18" charset="0"/>
                <a:ea typeface="Georgia" panose="02040502050405020303" pitchFamily="18" charset="0"/>
                <a:cs typeface="Times New Roman" panose="02020603050405020304" pitchFamily="18" charset="0"/>
              </a:rPr>
              <a:t> of your clinic’s patients — in particular, patients who have a notification.</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By default, the list is sorted by patients with the most recent reading at the top.</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28</a:t>
            </a:fld>
            <a:endParaRPr lang="en-US"/>
          </a:p>
        </p:txBody>
      </p:sp>
    </p:spTree>
    <p:extLst>
      <p:ext uri="{BB962C8B-B14F-4D97-AF65-F5344CB8AC3E}">
        <p14:creationId xmlns:p14="http://schemas.microsoft.com/office/powerpoint/2010/main" val="3592012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There are two main types of notifications: Clinical and Administrative.</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Clinical notifications include Primary notifications — those related to the patient’s Primary Metric, either PA Diastolic or PA Mean. Clinical notifications also include other notifications that are not related to the patient’s primary metric.</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Administrative notifications include those related to a patients’ compliance or other concerns that are not of clinical nature.</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30</a:t>
            </a:fld>
            <a:endParaRPr lang="en-US"/>
          </a:p>
        </p:txBody>
      </p:sp>
    </p:spTree>
    <p:extLst>
      <p:ext uri="{BB962C8B-B14F-4D97-AF65-F5344CB8AC3E}">
        <p14:creationId xmlns:p14="http://schemas.microsoft.com/office/powerpoint/2010/main" val="1311261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Twelve different Primary notifications are available. In general, these are triggered when a patient’s primary metric reading is above or below the optimal range. Several of these notifications are on by default, but this can be customized at the patient level for a single patient, or at the clinic-level for all newly enrolled patients.</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31</a:t>
            </a:fld>
            <a:endParaRPr lang="en-US"/>
          </a:p>
        </p:txBody>
      </p:sp>
    </p:spTree>
    <p:extLst>
      <p:ext uri="{BB962C8B-B14F-4D97-AF65-F5344CB8AC3E}">
        <p14:creationId xmlns:p14="http://schemas.microsoft.com/office/powerpoint/2010/main" val="109405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Merlin.net™ PCN is designed to help you work smarter, not harder. Recent upgrades to the site are based on research conducted with CardioMEMS™ HF System customers across the country, and address specific needs and requests made by clinicians who remotely monitor CardioMEMS HF System patients.</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Within the heart failure management portal of Merlin.net PCN, you are able to:</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Triage CardioMEMS HF System patients efficiently. Notifications direct you to the patients who need your attention, and </a:t>
            </a:r>
            <a:r>
              <a:rPr lang="en-US" sz="1200" i="1">
                <a:effectLst/>
                <a:latin typeface="Georgia" panose="02040502050405020303" pitchFamily="18" charset="0"/>
                <a:ea typeface="Georgia" panose="02040502050405020303" pitchFamily="18" charset="0"/>
                <a:cs typeface="Times New Roman" panose="02020603050405020304" pitchFamily="18" charset="0"/>
              </a:rPr>
              <a:t>not</a:t>
            </a:r>
            <a:r>
              <a:rPr lang="en-US" sz="1200">
                <a:effectLst/>
                <a:latin typeface="Georgia" panose="02040502050405020303" pitchFamily="18" charset="0"/>
                <a:ea typeface="Georgia" panose="02040502050405020303" pitchFamily="18" charset="0"/>
                <a:cs typeface="Times New Roman" panose="02020603050405020304" pitchFamily="18" charset="0"/>
              </a:rPr>
              <a:t> to those who don’t.</a:t>
            </a:r>
          </a:p>
          <a:p>
            <a:pPr marL="342900" marR="0" lvl="0" indent="-342900">
              <a:lnSpc>
                <a:spcPct val="115000"/>
              </a:lnSpc>
              <a:spcBef>
                <a:spcPts val="0"/>
              </a:spcBef>
              <a:spcAft>
                <a:spcPts val="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Assess CardioMEMS HF System patients in single view.</a:t>
            </a:r>
          </a:p>
          <a:p>
            <a:pPr marL="342900" marR="0" lvl="0" indent="-342900">
              <a:lnSpc>
                <a:spcPct val="115000"/>
              </a:lnSpc>
              <a:spcBef>
                <a:spcPts val="0"/>
              </a:spcBef>
              <a:spcAft>
                <a:spcPts val="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Take actions to make interventions on patients and document your work.</a:t>
            </a:r>
          </a:p>
          <a:p>
            <a:pPr marL="342900" marR="0" lvl="0" indent="-342900">
              <a:lnSpc>
                <a:spcPct val="115000"/>
              </a:lnSpc>
              <a:spcBef>
                <a:spcPts val="0"/>
              </a:spcBef>
              <a:spcAft>
                <a:spcPts val="1200"/>
              </a:spcAft>
              <a:buFont typeface="Symbol" pitchFamily="2" charset="2"/>
              <a:buChar char=""/>
            </a:pPr>
            <a:r>
              <a:rPr lang="en-US" sz="1200" strike="noStrike">
                <a:effectLst/>
                <a:latin typeface="Georgia" panose="02040502050405020303" pitchFamily="18" charset="0"/>
                <a:ea typeface="Georgia" panose="02040502050405020303" pitchFamily="18" charset="0"/>
                <a:cs typeface="Times New Roman" panose="02020603050405020304" pitchFamily="18" charset="0"/>
              </a:rPr>
              <a:t>Send custom messages to patients who use the myCardioMEMS™ smartphone application, reducing back and forth phone calls.</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153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Eight other clinical notifications are also available. These are related to other metrics you may wish to follow for your patient, such as heart rate.</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32</a:t>
            </a:fld>
            <a:endParaRPr lang="en-US"/>
          </a:p>
        </p:txBody>
      </p:sp>
    </p:spTree>
    <p:extLst>
      <p:ext uri="{BB962C8B-B14F-4D97-AF65-F5344CB8AC3E}">
        <p14:creationId xmlns:p14="http://schemas.microsoft.com/office/powerpoint/2010/main" val="3260317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And seven administrative notifications are available. As previously mentioned, these are related to concerns that don’t involve a patient’s PA pressure or heart-related metrics.</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33</a:t>
            </a:fld>
            <a:endParaRPr lang="en-US"/>
          </a:p>
        </p:txBody>
      </p:sp>
    </p:spTree>
    <p:extLst>
      <p:ext uri="{BB962C8B-B14F-4D97-AF65-F5344CB8AC3E}">
        <p14:creationId xmlns:p14="http://schemas.microsoft.com/office/powerpoint/2010/main" val="2795697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that you have learned about the notifications available, let’s move on to using the Notifications List itself.</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34</a:t>
            </a:fld>
            <a:endParaRPr lang="en-US"/>
          </a:p>
        </p:txBody>
      </p:sp>
    </p:spTree>
    <p:extLst>
      <p:ext uri="{BB962C8B-B14F-4D97-AF65-F5344CB8AC3E}">
        <p14:creationId xmlns:p14="http://schemas.microsoft.com/office/powerpoint/2010/main" val="834439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Notifications List can be filtered using the dropdown at the top of the page. By default, it displays the patients you are subscribing to (or, in other words, patients whom you are “following”). As such, everyone’s Notifications List will look a bit different.</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You may subscribe to a patient by clicking on the green star next to the patient’s name throughout the site. Subscribing means that you, personally, will be alerted to that patient if he or she has some kind of notification. Subscribing to patients is helpful in practices in which more than one clinician is following patients, or in clinics where patients are “assigned” to different clinicians for management.</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Note that if no one in your practice is subscribed to a patient, that patient will appear on </a:t>
            </a:r>
            <a:r>
              <a:rPr lang="en-US" sz="1200" i="1">
                <a:effectLst/>
                <a:latin typeface="Georgia" panose="02040502050405020303" pitchFamily="18" charset="0"/>
                <a:ea typeface="Georgia" panose="02040502050405020303" pitchFamily="18" charset="0"/>
                <a:cs typeface="Times New Roman" panose="02020603050405020304" pitchFamily="18" charset="0"/>
              </a:rPr>
              <a:t>everyone’s</a:t>
            </a:r>
            <a:r>
              <a:rPr lang="en-US" sz="1200">
                <a:effectLst/>
                <a:latin typeface="Georgia" panose="02040502050405020303" pitchFamily="18" charset="0"/>
                <a:ea typeface="Georgia" panose="02040502050405020303" pitchFamily="18" charset="0"/>
                <a:cs typeface="Times New Roman" panose="02020603050405020304" pitchFamily="18" charset="0"/>
              </a:rPr>
              <a:t> Notifications List so as not to be missed. </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You may also filter this list to view patients who are being followed by other clinicians in your practice.</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Moving on, let’s break down the Notifications List.</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35</a:t>
            </a:fld>
            <a:endParaRPr lang="en-US"/>
          </a:p>
        </p:txBody>
      </p:sp>
    </p:spTree>
    <p:extLst>
      <p:ext uri="{BB962C8B-B14F-4D97-AF65-F5344CB8AC3E}">
        <p14:creationId xmlns:p14="http://schemas.microsoft.com/office/powerpoint/2010/main" val="2428018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patient’s name, date of birth, and phone number are shown here. Clicking on the patient’s name takes you to the patient’s detail-level page, where you can assess him or her more closely. We’ll take a look at that later.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name of the subscribing clinician is shown here.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36</a:t>
            </a:fld>
            <a:endParaRPr lang="en-US"/>
          </a:p>
        </p:txBody>
      </p:sp>
    </p:spTree>
    <p:extLst>
      <p:ext uri="{BB962C8B-B14F-4D97-AF65-F5344CB8AC3E}">
        <p14:creationId xmlns:p14="http://schemas.microsoft.com/office/powerpoint/2010/main" val="148740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notification is presented here. It provides you with the reason the patient is on the Notification List.</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In this example, Holly Anderson is on the list because she hasn’t sent any readings lately, among other reasons. Note that the date that the notification occurred is shown by the notification itself.</a:t>
            </a:r>
            <a:br>
              <a:rPr lang="en-US" sz="1200">
                <a:effectLst/>
                <a:latin typeface="Georgia" panose="02040502050405020303" pitchFamily="18" charset="0"/>
                <a:ea typeface="Georgia" panose="02040502050405020303" pitchFamily="18" charset="0"/>
                <a:cs typeface="Times New Roman" panose="02020603050405020304" pitchFamily="18" charset="0"/>
              </a:rPr>
            </a:br>
            <a:br>
              <a:rPr lang="en-US" sz="1200">
                <a:effectLst/>
                <a:latin typeface="Georgia" panose="02040502050405020303" pitchFamily="18" charset="0"/>
                <a:ea typeface="Georgia" panose="02040502050405020303" pitchFamily="18" charset="0"/>
                <a:cs typeface="Times New Roman" panose="02020603050405020304" pitchFamily="18" charset="0"/>
              </a:rPr>
            </a:br>
            <a:r>
              <a:rPr lang="en-US" sz="1200">
                <a:effectLst/>
                <a:latin typeface="Georgia" panose="02040502050405020303" pitchFamily="18" charset="0"/>
                <a:ea typeface="Georgia" panose="02040502050405020303" pitchFamily="18" charset="0"/>
                <a:cs typeface="Times New Roman" panose="02020603050405020304" pitchFamily="18" charset="0"/>
              </a:rPr>
              <a:t>Sometimes the patient might have only one notification; at other times the patient might have multiple notifications. Notifications related to clinical matters — such as those related to PA pressure — are shown first. Other notifications, such as a missed reading, are shown next.</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37</a:t>
            </a:fld>
            <a:endParaRPr lang="en-US"/>
          </a:p>
        </p:txBody>
      </p:sp>
    </p:spTree>
    <p:extLst>
      <p:ext uri="{BB962C8B-B14F-4D97-AF65-F5344CB8AC3E}">
        <p14:creationId xmlns:p14="http://schemas.microsoft.com/office/powerpoint/2010/main" val="4101278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patient’s PA goal is shown here.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Research with CardioMEMS™ HF System customers revealed that many clinicians like to target a specific PA pressure goal for a patient. However, it is not required that each patient have a goal. If a patient does not have a goal, “No Goal Set” will be displayed.</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type of goal is also shown here. Merlin.net™ PCN allows you to monitor a patient by either PA Diastolic or PA Mean. This is called the patient’s Primary Metric.</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38</a:t>
            </a:fld>
            <a:endParaRPr lang="en-US"/>
          </a:p>
        </p:txBody>
      </p:sp>
    </p:spTree>
    <p:extLst>
      <p:ext uri="{BB962C8B-B14F-4D97-AF65-F5344CB8AC3E}">
        <p14:creationId xmlns:p14="http://schemas.microsoft.com/office/powerpoint/2010/main" val="1995984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patient’s last measurement value and the date it was taken are shown here. Note that this measurement value might be different than the measurement value that triggered the notification.</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39</a:t>
            </a:fld>
            <a:endParaRPr lang="en-US"/>
          </a:p>
        </p:txBody>
      </p:sp>
    </p:spTree>
    <p:extLst>
      <p:ext uri="{BB962C8B-B14F-4D97-AF65-F5344CB8AC3E}">
        <p14:creationId xmlns:p14="http://schemas.microsoft.com/office/powerpoint/2010/main" val="88269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This small graph displays that last seven days of readings from the patient.</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If a patient took more than one reading in a day, the graph displays only the latest one.</a:t>
            </a:r>
          </a:p>
          <a:p>
            <a:pPr marL="342900" marR="0" lvl="0" indent="-342900">
              <a:lnSpc>
                <a:spcPct val="115000"/>
              </a:lnSpc>
              <a:spcBef>
                <a:spcPts val="0"/>
              </a:spcBef>
              <a:spcAft>
                <a:spcPts val="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If a patient did not submit a reading for the day, there would be a blank.</a:t>
            </a:r>
          </a:p>
          <a:p>
            <a:pPr marL="342900" marR="0" lvl="0" indent="-342900">
              <a:lnSpc>
                <a:spcPct val="115000"/>
              </a:lnSpc>
              <a:spcBef>
                <a:spcPts val="0"/>
              </a:spcBef>
              <a:spcAft>
                <a:spcPts val="120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If a patient submitted a suspect reading, the reading would appear in orange.</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Note that this graph also displays a shaded band, which indicates a patient’s “optimal range,” or threshold. This is the range in which a patient’s PA pressure readings are considered “acceptable” and do not trigger notifications. We’ll discuss how to set this range in the next in the next section of this presentation.</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40</a:t>
            </a:fld>
            <a:endParaRPr lang="en-US"/>
          </a:p>
        </p:txBody>
      </p:sp>
    </p:spTree>
    <p:extLst>
      <p:ext uri="{BB962C8B-B14F-4D97-AF65-F5344CB8AC3E}">
        <p14:creationId xmlns:p14="http://schemas.microsoft.com/office/powerpoint/2010/main" val="3464953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likely wish to customize when and how you are notified, since not all notification types are appropriate for all types of patients.</a:t>
            </a:r>
          </a:p>
          <a:p>
            <a:endParaRPr lang="en-US"/>
          </a:p>
          <a:p>
            <a:r>
              <a:rPr lang="en-US"/>
              <a:t>Or, you may wish to receive notifications by email in addition to the Notifications List on Merlin.net.</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41</a:t>
            </a:fld>
            <a:endParaRPr lang="en-US"/>
          </a:p>
        </p:txBody>
      </p:sp>
    </p:spTree>
    <p:extLst>
      <p:ext uri="{BB962C8B-B14F-4D97-AF65-F5344CB8AC3E}">
        <p14:creationId xmlns:p14="http://schemas.microsoft.com/office/powerpoint/2010/main" val="191315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training addresses basic use of the Merlin.net system. If follows the process of setting up a clinic, enrolling patients for monitoring, managing patients, and modifying the site’s settings to maximize efficiency.</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a:t>
            </a:fld>
            <a:endParaRPr lang="en-US"/>
          </a:p>
        </p:txBody>
      </p:sp>
    </p:spTree>
    <p:extLst>
      <p:ext uri="{BB962C8B-B14F-4D97-AF65-F5344CB8AC3E}">
        <p14:creationId xmlns:p14="http://schemas.microsoft.com/office/powerpoint/2010/main" val="310121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To modify notifications for an individual patient, click on the patient’s Settings tab and scroll to the Notifications section. Check the appropriate boxes.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Notification defaults are set at a clinic level for all patients but should be customized on an individual patient level. For example, for patients who are sicker, you may wish to receive a notification if they have just one reading out of range. For others, you may not want to know until they have had at least three readings out of range.</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42</a:t>
            </a:fld>
            <a:endParaRPr lang="en-US"/>
          </a:p>
        </p:txBody>
      </p:sp>
    </p:spTree>
    <p:extLst>
      <p:ext uri="{BB962C8B-B14F-4D97-AF65-F5344CB8AC3E}">
        <p14:creationId xmlns:p14="http://schemas.microsoft.com/office/powerpoint/2010/main" val="2822091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you would also prefer to be notified via email, you may subscribe to the Notifications List Report or the Patients of Interest Report.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Notifications List report is similar to the Notifications List on Merlin.net itself. It is generated overnight and distributed on a schedule set by your clinic. Note that the report is a snapshot in time; it is important to remember that the Notifications List on the website contains the most up-to-date information about your patients.</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43</a:t>
            </a:fld>
            <a:endParaRPr lang="en-US"/>
          </a:p>
        </p:txBody>
      </p:sp>
    </p:spTree>
    <p:extLst>
      <p:ext uri="{BB962C8B-B14F-4D97-AF65-F5344CB8AC3E}">
        <p14:creationId xmlns:p14="http://schemas.microsoft.com/office/powerpoint/2010/main" val="2297659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Patients of Interest Report focuses primarily on changes in PA Diastolic pressure, regardless of a patient’s Primary Metric. It looks at weeklong </a:t>
            </a:r>
            <a:r>
              <a:rPr lang="en-US" i="1"/>
              <a:t>averages </a:t>
            </a:r>
            <a:r>
              <a:rPr lang="en-US" i="0"/>
              <a:t>versus discrete readings. It also includes patient who have not transmitted readings for more than seven days in a row. </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44</a:t>
            </a:fld>
            <a:endParaRPr lang="en-US"/>
          </a:p>
        </p:txBody>
      </p:sp>
    </p:spTree>
    <p:extLst>
      <p:ext uri="{BB962C8B-B14F-4D97-AF65-F5344CB8AC3E}">
        <p14:creationId xmlns:p14="http://schemas.microsoft.com/office/powerpoint/2010/main" val="2656882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next section discusses how to assess your patients — whether you are assessing them based on a notification or reviewing their information at some other time.</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45</a:t>
            </a:fld>
            <a:endParaRPr lang="en-US"/>
          </a:p>
        </p:txBody>
      </p:sp>
    </p:spTree>
    <p:extLst>
      <p:ext uri="{BB962C8B-B14F-4D97-AF65-F5344CB8AC3E}">
        <p14:creationId xmlns:p14="http://schemas.microsoft.com/office/powerpoint/2010/main" val="871605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review a patient’s data, click on their name from either the Notifications List or the All Patients list. Here you’ll see the patient’s most recent activity. </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46</a:t>
            </a:fld>
            <a:endParaRPr lang="en-US"/>
          </a:p>
        </p:txBody>
      </p:sp>
    </p:spTree>
    <p:extLst>
      <p:ext uri="{BB962C8B-B14F-4D97-AF65-F5344CB8AC3E}">
        <p14:creationId xmlns:p14="http://schemas.microsoft.com/office/powerpoint/2010/main" val="736212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patient’s Activity tab includes five sections:</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a:effectLst/>
                <a:latin typeface="Georgia" panose="02040502050405020303" pitchFamily="18" charset="0"/>
                <a:ea typeface="Georgia" panose="02040502050405020303" pitchFamily="18" charset="0"/>
                <a:cs typeface="Times New Roman" panose="02020603050405020304" pitchFamily="18" charset="0"/>
              </a:rPr>
              <a:t>The patient header</a:t>
            </a:r>
          </a:p>
          <a:p>
            <a:pPr marL="342900" marR="0" lvl="0" indent="-342900">
              <a:lnSpc>
                <a:spcPct val="115000"/>
              </a:lnSpc>
              <a:spcBef>
                <a:spcPts val="0"/>
              </a:spcBef>
              <a:spcAft>
                <a:spcPts val="0"/>
              </a:spcAft>
              <a:buFont typeface="+mj-lt"/>
              <a:buAutoNum type="arabicPeriod"/>
            </a:pPr>
            <a:r>
              <a:rPr lang="en-US" sz="1200">
                <a:effectLst/>
                <a:latin typeface="Georgia" panose="02040502050405020303" pitchFamily="18" charset="0"/>
                <a:ea typeface="Georgia" panose="02040502050405020303" pitchFamily="18" charset="0"/>
                <a:cs typeface="Times New Roman" panose="02020603050405020304" pitchFamily="18" charset="0"/>
              </a:rPr>
              <a:t>Current notifications</a:t>
            </a:r>
          </a:p>
          <a:p>
            <a:pPr marL="342900" marR="0" lvl="0" indent="-342900">
              <a:lnSpc>
                <a:spcPct val="115000"/>
              </a:lnSpc>
              <a:spcBef>
                <a:spcPts val="0"/>
              </a:spcBef>
              <a:spcAft>
                <a:spcPts val="0"/>
              </a:spcAft>
              <a:buFont typeface="+mj-lt"/>
              <a:buAutoNum type="arabicPeriod"/>
            </a:pPr>
            <a:r>
              <a:rPr lang="en-US" sz="1200">
                <a:effectLst/>
                <a:latin typeface="Georgia" panose="02040502050405020303" pitchFamily="18" charset="0"/>
                <a:ea typeface="Georgia" panose="02040502050405020303" pitchFamily="18" charset="0"/>
                <a:cs typeface="Times New Roman" panose="02020603050405020304" pitchFamily="18" charset="0"/>
              </a:rPr>
              <a:t>Recent interventions</a:t>
            </a:r>
          </a:p>
          <a:p>
            <a:pPr marL="342900" marR="0" lvl="0" indent="-342900">
              <a:lnSpc>
                <a:spcPct val="115000"/>
              </a:lnSpc>
              <a:spcBef>
                <a:spcPts val="0"/>
              </a:spcBef>
              <a:spcAft>
                <a:spcPts val="0"/>
              </a:spcAft>
              <a:buFont typeface="+mj-lt"/>
              <a:buAutoNum type="arabicPeriod"/>
            </a:pPr>
            <a:r>
              <a:rPr lang="en-US" sz="1200">
                <a:effectLst/>
                <a:latin typeface="Georgia" panose="02040502050405020303" pitchFamily="18" charset="0"/>
                <a:ea typeface="Georgia" panose="02040502050405020303" pitchFamily="18" charset="0"/>
                <a:cs typeface="Times New Roman" panose="02020603050405020304" pitchFamily="18" charset="0"/>
              </a:rPr>
              <a:t>The DirectTrend™ Viewer</a:t>
            </a:r>
          </a:p>
          <a:p>
            <a:pPr marL="342900" marR="0" lvl="0" indent="-342900">
              <a:lnSpc>
                <a:spcPct val="115000"/>
              </a:lnSpc>
              <a:spcBef>
                <a:spcPts val="0"/>
              </a:spcBef>
              <a:spcAft>
                <a:spcPts val="1200"/>
              </a:spcAft>
              <a:buFont typeface="+mj-lt"/>
              <a:buAutoNum type="arabicPeriod"/>
            </a:pPr>
            <a:r>
              <a:rPr lang="en-US" sz="1200">
                <a:effectLst/>
                <a:latin typeface="Georgia" panose="02040502050405020303" pitchFamily="18" charset="0"/>
                <a:ea typeface="Georgia" panose="02040502050405020303" pitchFamily="18" charset="0"/>
                <a:cs typeface="Times New Roman" panose="02020603050405020304" pitchFamily="18" charset="0"/>
              </a:rPr>
              <a:t>Readings</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We’ll review each of these sections next.</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47</a:t>
            </a:fld>
            <a:endParaRPr lang="en-US"/>
          </a:p>
        </p:txBody>
      </p:sp>
    </p:spTree>
    <p:extLst>
      <p:ext uri="{BB962C8B-B14F-4D97-AF65-F5344CB8AC3E}">
        <p14:creationId xmlns:p14="http://schemas.microsoft.com/office/powerpoint/2010/main" val="3766152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At the top of the patient’s detail page is summary information for your patient, including their name, date of birth, phone, and other pertinent information.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 “post-it” note feature in the upper right allows you to document extraneous details about a patient, such as lifestyle habits, or other information that’s useful for others in your practice to know about.</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48</a:t>
            </a:fld>
            <a:endParaRPr lang="en-US"/>
          </a:p>
        </p:txBody>
      </p:sp>
    </p:spTree>
    <p:extLst>
      <p:ext uri="{BB962C8B-B14F-4D97-AF65-F5344CB8AC3E}">
        <p14:creationId xmlns:p14="http://schemas.microsoft.com/office/powerpoint/2010/main" val="1861465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you scroll down the page, you’ll see a list of the patient’s active Notifications, if he or she has any. These notifications mirror those shown on the Notifications List. </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49</a:t>
            </a:fld>
            <a:endParaRPr lang="en-US"/>
          </a:p>
        </p:txBody>
      </p:sp>
    </p:spTree>
    <p:extLst>
      <p:ext uri="{BB962C8B-B14F-4D97-AF65-F5344CB8AC3E}">
        <p14:creationId xmlns:p14="http://schemas.microsoft.com/office/powerpoint/2010/main" val="3895386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recent interventions section displays the last 30 days of interventions that have been made on a patient. The most recent interventions are shown on the right, and you can “scroll back in time” to view older ones. In the next section, we’ll discuss how to document these interventions so that they appear here.</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394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Moving down the page, you’ll see a feature called the DirectTrend™ Viewer. This is an interactive chart that displays the patient’s PA readings, trended over time. Features may be turned on or off to display different information based on your preferences.</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51</a:t>
            </a:fld>
            <a:endParaRPr lang="en-US"/>
          </a:p>
        </p:txBody>
      </p:sp>
    </p:spTree>
    <p:extLst>
      <p:ext uri="{BB962C8B-B14F-4D97-AF65-F5344CB8AC3E}">
        <p14:creationId xmlns:p14="http://schemas.microsoft.com/office/powerpoint/2010/main" val="124260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Let’s begin with a basic introduction to the system—reviewing how to log in to the heart management portal, and how to navigate the site’s major sections.</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a:t>
            </a:fld>
            <a:endParaRPr lang="en-US"/>
          </a:p>
        </p:txBody>
      </p:sp>
    </p:spTree>
    <p:extLst>
      <p:ext uri="{BB962C8B-B14F-4D97-AF65-F5344CB8AC3E}">
        <p14:creationId xmlns:p14="http://schemas.microsoft.com/office/powerpoint/2010/main" val="2702686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bottom of the page is another view of the patient’s readings, shown in list format. From the list, you may click the waveform icon to view the specific PA waveform associated with the reading. </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52</a:t>
            </a:fld>
            <a:endParaRPr lang="en-US"/>
          </a:p>
        </p:txBody>
      </p:sp>
    </p:spTree>
    <p:extLst>
      <p:ext uri="{BB962C8B-B14F-4D97-AF65-F5344CB8AC3E}">
        <p14:creationId xmlns:p14="http://schemas.microsoft.com/office/powerpoint/2010/main" val="2716855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part of patient data review, it is important that readings that have been marked as suspect by the system be regularly reviewed and either accepted or ignored.</a:t>
            </a:r>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53</a:t>
            </a:fld>
            <a:endParaRPr lang="en-US"/>
          </a:p>
        </p:txBody>
      </p:sp>
    </p:spTree>
    <p:extLst>
      <p:ext uri="{BB962C8B-B14F-4D97-AF65-F5344CB8AC3E}">
        <p14:creationId xmlns:p14="http://schemas.microsoft.com/office/powerpoint/2010/main" val="3904294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Waveforms that the system believes are suspect will be marked with an orange “Suspect” tag on the readings list or on the DirectTrend Viewer. Click on the reading to view the waveform in detail.</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54</a:t>
            </a:fld>
            <a:endParaRPr lang="en-US"/>
          </a:p>
        </p:txBody>
      </p:sp>
    </p:spTree>
    <p:extLst>
      <p:ext uri="{BB962C8B-B14F-4D97-AF65-F5344CB8AC3E}">
        <p14:creationId xmlns:p14="http://schemas.microsoft.com/office/powerpoint/2010/main" val="6352564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If the waveform appears to be physiologic, click </a:t>
            </a:r>
            <a:r>
              <a:rPr lang="en-US" sz="1200" b="1" kern="1200">
                <a:solidFill>
                  <a:schemeClr val="tx1"/>
                </a:solidFill>
                <a:effectLst/>
                <a:latin typeface="+mn-lt"/>
                <a:ea typeface="+mn-ea"/>
                <a:cs typeface="+mn-cs"/>
              </a:rPr>
              <a:t>Change Status </a:t>
            </a:r>
            <a:r>
              <a:rPr lang="en-US" sz="1200" kern="1200">
                <a:solidFill>
                  <a:schemeClr val="tx1"/>
                </a:solidFill>
                <a:effectLst/>
                <a:latin typeface="+mn-lt"/>
                <a:ea typeface="+mn-ea"/>
                <a:cs typeface="+mn-cs"/>
              </a:rPr>
              <a:t>and then </a:t>
            </a:r>
            <a:r>
              <a:rPr lang="en-US" sz="1200" b="1" kern="1200">
                <a:solidFill>
                  <a:schemeClr val="tx1"/>
                </a:solidFill>
                <a:effectLst/>
                <a:latin typeface="+mn-lt"/>
                <a:ea typeface="+mn-ea"/>
                <a:cs typeface="+mn-cs"/>
              </a:rPr>
              <a:t>Accept</a:t>
            </a:r>
            <a:r>
              <a:rPr lang="en-US" sz="1200" kern="1200">
                <a:solidFill>
                  <a:schemeClr val="tx1"/>
                </a:solidFill>
                <a:effectLst/>
                <a:latin typeface="+mn-lt"/>
                <a:ea typeface="+mn-ea"/>
                <a:cs typeface="+mn-cs"/>
              </a:rPr>
              <a:t>.</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If the waveform appears non-physiologic or affected by interference, click </a:t>
            </a:r>
            <a:r>
              <a:rPr lang="en-US" sz="1200" b="1" kern="1200">
                <a:solidFill>
                  <a:schemeClr val="tx1"/>
                </a:solidFill>
                <a:effectLst/>
                <a:latin typeface="+mn-lt"/>
                <a:ea typeface="+mn-ea"/>
                <a:cs typeface="+mn-cs"/>
              </a:rPr>
              <a:t>Ignore.</a:t>
            </a:r>
          </a:p>
          <a:p>
            <a:pPr lvl="0"/>
            <a:endParaRPr lang="en-US" sz="1200" b="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55</a:t>
            </a:fld>
            <a:endParaRPr lang="en-US"/>
          </a:p>
        </p:txBody>
      </p:sp>
    </p:spTree>
    <p:extLst>
      <p:ext uri="{BB962C8B-B14F-4D97-AF65-F5344CB8AC3E}">
        <p14:creationId xmlns:p14="http://schemas.microsoft.com/office/powerpoint/2010/main" val="1990254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final step in reviewing patient activity is marking your review as complete. </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56</a:t>
            </a:fld>
            <a:endParaRPr lang="en-US"/>
          </a:p>
        </p:txBody>
      </p:sp>
    </p:spTree>
    <p:extLst>
      <p:ext uri="{BB962C8B-B14F-4D97-AF65-F5344CB8AC3E}">
        <p14:creationId xmlns:p14="http://schemas.microsoft.com/office/powerpoint/2010/main" val="444966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Directly above the DirectTrend™ Viewer is a button labeled Last Reviewed/Last Billed. Clicking on this button allows to you to enter the date you completed a review of the patient, as well as enter billing dates and reminders. Notifications will be triggered and appear on the Notifications List based on the details you enter here. If you do not enter any information here, you will automatically be notified to review the patient every 30 days.</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57</a:t>
            </a:fld>
            <a:endParaRPr lang="en-US"/>
          </a:p>
        </p:txBody>
      </p:sp>
    </p:spTree>
    <p:extLst>
      <p:ext uri="{BB962C8B-B14F-4D97-AF65-F5344CB8AC3E}">
        <p14:creationId xmlns:p14="http://schemas.microsoft.com/office/powerpoint/2010/main" val="2898186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During the next part of this presentation, we’ll discuss taking action on your patients based on their activity — which includes both documenting and communicating interventions. </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58</a:t>
            </a:fld>
            <a:endParaRPr lang="en-US"/>
          </a:p>
        </p:txBody>
      </p:sp>
    </p:spTree>
    <p:extLst>
      <p:ext uri="{BB962C8B-B14F-4D97-AF65-F5344CB8AC3E}">
        <p14:creationId xmlns:p14="http://schemas.microsoft.com/office/powerpoint/2010/main" val="3498226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For day-to-day patient management, most actions can be taken by using the Actions button, which is displayed as these three dots on the Notifications List.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Clicking on it displays a list of actions you can take on a patient.</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59</a:t>
            </a:fld>
            <a:endParaRPr lang="en-US"/>
          </a:p>
        </p:txBody>
      </p:sp>
    </p:spTree>
    <p:extLst>
      <p:ext uri="{BB962C8B-B14F-4D97-AF65-F5344CB8AC3E}">
        <p14:creationId xmlns:p14="http://schemas.microsoft.com/office/powerpoint/2010/main" val="1711945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first option in the list is the Add Intervention feature. Adding an intervention is the primary method to document and communicate interventions to the patient.  </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Add Intervention screen includes:</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Any current notifications for the patient</a:t>
            </a:r>
          </a:p>
          <a:p>
            <a:pPr marL="342900" marR="0" lvl="0" indent="-342900">
              <a:lnSpc>
                <a:spcPct val="115000"/>
              </a:lnSpc>
              <a:spcBef>
                <a:spcPts val="0"/>
              </a:spcBef>
              <a:spcAft>
                <a:spcPts val="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A place to document a clinical note</a:t>
            </a:r>
          </a:p>
          <a:p>
            <a:pPr marL="342900" marR="0" lvl="0" indent="-342900">
              <a:lnSpc>
                <a:spcPct val="115000"/>
              </a:lnSpc>
              <a:spcBef>
                <a:spcPts val="0"/>
              </a:spcBef>
              <a:spcAft>
                <a:spcPts val="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A patient’s preferred communication methods</a:t>
            </a:r>
          </a:p>
          <a:p>
            <a:pPr marL="342900" marR="0" lvl="0" indent="-342900">
              <a:lnSpc>
                <a:spcPct val="115000"/>
              </a:lnSpc>
              <a:spcBef>
                <a:spcPts val="0"/>
              </a:spcBef>
              <a:spcAft>
                <a:spcPts val="1200"/>
              </a:spcAft>
              <a:buFont typeface="Symbol" pitchFamily="2" charset="2"/>
              <a:buChar char=""/>
            </a:pPr>
            <a:r>
              <a:rPr lang="en-US" sz="1200">
                <a:effectLst/>
                <a:latin typeface="Georgia" panose="02040502050405020303" pitchFamily="18" charset="0"/>
                <a:ea typeface="Georgia" panose="02040502050405020303" pitchFamily="18" charset="0"/>
                <a:cs typeface="Times New Roman" panose="02020603050405020304" pitchFamily="18" charset="0"/>
              </a:rPr>
              <a:t>A link to the patient’s Medication List</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Add Intervention screen also allows you to send a message to a patient.</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60</a:t>
            </a:fld>
            <a:endParaRPr lang="en-US"/>
          </a:p>
        </p:txBody>
      </p:sp>
    </p:spTree>
    <p:extLst>
      <p:ext uri="{BB962C8B-B14F-4D97-AF65-F5344CB8AC3E}">
        <p14:creationId xmlns:p14="http://schemas.microsoft.com/office/powerpoint/2010/main" val="27256786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There are two different types of messages.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Standard messages are short, pre-written or pre-recorded messages. These messages can be customized for your clinic in the Clinic Settings area of the site, and then can be delivered to a patient via text message or voice</a:t>
            </a:r>
            <a:r>
              <a:rPr lang="en-US" sz="1200" strike="noStrike" kern="1200">
                <a:solidFill>
                  <a:schemeClr val="tx1"/>
                </a:solidFill>
                <a:effectLst/>
                <a:latin typeface="+mn-lt"/>
                <a:ea typeface="+mn-ea"/>
                <a:cs typeface="+mn-cs"/>
              </a:rPr>
              <a:t>, or the myCardioMEMS™ patient app (if the patient is registered to use the app)</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Custom messages are free-form messages written at the time of the intervention. They can be used to send a lifestyle reminder to a patient, or even a medication change. </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746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heart failure management portal may be accessed at </a:t>
            </a:r>
            <a:r>
              <a:rPr lang="en-US" sz="1200" u="sng">
                <a:solidFill>
                  <a:srgbClr val="0563C1"/>
                </a:solidFill>
                <a:effectLst/>
                <a:latin typeface="Georgia" panose="02040502050405020303" pitchFamily="18" charset="0"/>
                <a:ea typeface="Georgia" panose="02040502050405020303"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www.merlin.net</a:t>
            </a:r>
            <a:r>
              <a:rPr lang="en-US" sz="1200">
                <a:effectLst/>
                <a:latin typeface="Georgia" panose="02040502050405020303" pitchFamily="18" charset="0"/>
                <a:ea typeface="Georgia" panose="02040502050405020303" pitchFamily="18" charset="0"/>
                <a:cs typeface="Times New Roman" panose="02020603050405020304" pitchFamily="18" charset="0"/>
              </a:rPr>
              <a:t>.</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After you’ve logged in, you may be directed immediately to the heart failure portal. If your clinic also manages CRM patients, you may be directed to the CRM portal. You can use the “Switch To” link at the top of the site to switch between the two portals. (Note that if your clinic does </a:t>
            </a:r>
            <a:r>
              <a:rPr lang="en-US" sz="1200" i="1">
                <a:effectLst/>
                <a:latin typeface="Georgia" panose="02040502050405020303" pitchFamily="18" charset="0"/>
                <a:ea typeface="Georgia" panose="02040502050405020303" pitchFamily="18" charset="0"/>
                <a:cs typeface="Times New Roman" panose="02020603050405020304" pitchFamily="18" charset="0"/>
              </a:rPr>
              <a:t>not</a:t>
            </a:r>
            <a:r>
              <a:rPr lang="en-US" sz="1200">
                <a:effectLst/>
                <a:latin typeface="Georgia" panose="02040502050405020303" pitchFamily="18" charset="0"/>
                <a:ea typeface="Georgia" panose="02040502050405020303" pitchFamily="18" charset="0"/>
                <a:cs typeface="Times New Roman" panose="02020603050405020304" pitchFamily="18" charset="0"/>
              </a:rPr>
              <a:t> manage any CRM patients, you will not have the “Switch To” link at the top.)</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7</a:t>
            </a:fld>
            <a:endParaRPr lang="en-US"/>
          </a:p>
        </p:txBody>
      </p:sp>
    </p:spTree>
    <p:extLst>
      <p:ext uri="{BB962C8B-B14F-4D97-AF65-F5344CB8AC3E}">
        <p14:creationId xmlns:p14="http://schemas.microsoft.com/office/powerpoint/2010/main" val="1749183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Here is the area of the add intervention screens that allows you to select a standard message or write a custom message.</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There are two important points to consider when using the custom message feature:</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a:effectLst/>
                <a:latin typeface="Georgia" panose="02040502050405020303" pitchFamily="18" charset="0"/>
                <a:ea typeface="Georgia" panose="02040502050405020303" pitchFamily="18" charset="0"/>
                <a:cs typeface="Times New Roman" panose="02020603050405020304" pitchFamily="18" charset="0"/>
              </a:rPr>
              <a:t>Custom messages can only be used for patients who have registered to use the myCardioMEMS™ smartphone application. If the patient to whom you are sending a message is </a:t>
            </a:r>
            <a:r>
              <a:rPr lang="en-US" sz="1200" i="1">
                <a:effectLst/>
                <a:latin typeface="Georgia" panose="02040502050405020303" pitchFamily="18" charset="0"/>
                <a:ea typeface="Georgia" panose="02040502050405020303" pitchFamily="18" charset="0"/>
                <a:cs typeface="Times New Roman" panose="02020603050405020304" pitchFamily="18" charset="0"/>
              </a:rPr>
              <a:t>not</a:t>
            </a:r>
            <a:r>
              <a:rPr lang="en-US" sz="1200">
                <a:effectLst/>
                <a:latin typeface="Georgia" panose="02040502050405020303" pitchFamily="18" charset="0"/>
                <a:ea typeface="Georgia" panose="02040502050405020303" pitchFamily="18" charset="0"/>
                <a:cs typeface="Times New Roman" panose="02020603050405020304" pitchFamily="18" charset="0"/>
              </a:rPr>
              <a:t> registered to use the app, then the custom message feature will be disabled.</a:t>
            </a:r>
          </a:p>
          <a:p>
            <a:pPr marL="342900" marR="0" lvl="0" indent="-342900">
              <a:lnSpc>
                <a:spcPct val="115000"/>
              </a:lnSpc>
              <a:spcBef>
                <a:spcPts val="0"/>
              </a:spcBef>
              <a:spcAft>
                <a:spcPts val="1200"/>
              </a:spcAft>
              <a:buFont typeface="+mj-lt"/>
              <a:buAutoNum type="arabicPeriod"/>
            </a:pPr>
            <a:r>
              <a:rPr lang="en-US" sz="1200">
                <a:effectLst/>
                <a:latin typeface="Georgia" panose="02040502050405020303" pitchFamily="18" charset="0"/>
                <a:ea typeface="Georgia" panose="02040502050405020303" pitchFamily="18" charset="0"/>
                <a:cs typeface="Times New Roman" panose="02020603050405020304" pitchFamily="18" charset="0"/>
              </a:rPr>
              <a:t>Custom messages should </a:t>
            </a:r>
            <a:r>
              <a:rPr lang="en-US" sz="1200" i="1">
                <a:effectLst/>
                <a:latin typeface="Georgia" panose="02040502050405020303" pitchFamily="18" charset="0"/>
                <a:ea typeface="Georgia" panose="02040502050405020303" pitchFamily="18" charset="0"/>
                <a:cs typeface="Times New Roman" panose="02020603050405020304" pitchFamily="18" charset="0"/>
              </a:rPr>
              <a:t>not</a:t>
            </a:r>
            <a:r>
              <a:rPr lang="en-US" sz="1200">
                <a:effectLst/>
                <a:latin typeface="Georgia" panose="02040502050405020303" pitchFamily="18" charset="0"/>
                <a:ea typeface="Georgia" panose="02040502050405020303" pitchFamily="18" charset="0"/>
                <a:cs typeface="Times New Roman" panose="02020603050405020304" pitchFamily="18" charset="0"/>
              </a:rPr>
              <a:t> be used for medication changes if a patient’s medications are being maintained in the Medication List area of the site and shown to the patient in the myCardioMEMS™ app. A warning message will appear here to prevent you from writing a custom message that may conflict with a patient’s Medication List.</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After you have selected as message type and/or composed your message, click send to deliver the message to the patient via their preferred method.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591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Let’s look at other possible actions you might take.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“Add Clinical Note” option allows to document a note about a patient. The information is stored only in Merlin.net™ PCN and not sent to a patient. Patient notes can be accessed by clicking on the yellow notes icon on the DirectTrend™ Viewer, so they can easily be correlated to dates of specific readings.</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63</a:t>
            </a:fld>
            <a:endParaRPr lang="en-US"/>
          </a:p>
        </p:txBody>
      </p:sp>
    </p:spTree>
    <p:extLst>
      <p:ext uri="{BB962C8B-B14F-4D97-AF65-F5344CB8AC3E}">
        <p14:creationId xmlns:p14="http://schemas.microsoft.com/office/powerpoint/2010/main" val="2767427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“Update Status” action allows you to write a status note about the current state of the patient who is on the Notifications List. For example, let’s say you called a patient about a medication change but the patient was not available to take your call. You may wish to create a status note to indicate that.</a:t>
            </a:r>
          </a:p>
          <a:p>
            <a:endParaRPr lang="en-US"/>
          </a:p>
          <a:p>
            <a:r>
              <a:rPr lang="en-US"/>
              <a:t>The status is then displayed on the Notifications List and can serve as a helpful reminder to you or others in your clinic that you are “working on” the patient.</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64</a:t>
            </a:fld>
            <a:endParaRPr lang="en-US"/>
          </a:p>
        </p:txBody>
      </p:sp>
    </p:spTree>
    <p:extLst>
      <p:ext uri="{BB962C8B-B14F-4D97-AF65-F5344CB8AC3E}">
        <p14:creationId xmlns:p14="http://schemas.microsoft.com/office/powerpoint/2010/main" val="15047826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“Clear Notification” action allows you to remove the patient from the Notification List. Once you have assessed the patient and no longer need to see the patient on the list, you may remove it.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When you clear the notification, any status that you have written for the patient also is removed. Note that you will </a:t>
            </a:r>
            <a:r>
              <a:rPr lang="en-US" sz="1200" i="1" kern="1200">
                <a:solidFill>
                  <a:schemeClr val="tx1"/>
                </a:solidFill>
                <a:effectLst/>
                <a:latin typeface="+mn-lt"/>
                <a:ea typeface="+mn-ea"/>
                <a:cs typeface="+mn-cs"/>
              </a:rPr>
              <a:t>not</a:t>
            </a:r>
            <a:r>
              <a:rPr lang="en-US" sz="1200" kern="1200">
                <a:solidFill>
                  <a:schemeClr val="tx1"/>
                </a:solidFill>
                <a:effectLst/>
                <a:latin typeface="+mn-lt"/>
                <a:ea typeface="+mn-ea"/>
                <a:cs typeface="+mn-cs"/>
              </a:rPr>
              <a:t> receive a warning when you clear the patient; the action takes place immediately.</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65</a:t>
            </a:fld>
            <a:endParaRPr lang="en-US"/>
          </a:p>
        </p:txBody>
      </p:sp>
    </p:spTree>
    <p:extLst>
      <p:ext uri="{BB962C8B-B14F-4D97-AF65-F5344CB8AC3E}">
        <p14:creationId xmlns:p14="http://schemas.microsoft.com/office/powerpoint/2010/main" val="280246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“Remind Me” action allows you to set a reminder to be associated with a patient. For example, if you recently changed a patient’s medications and want to check in on the patient a few days later, this feature allows you to create a reminder for yourself to do so. The original notification will be removed, and the reminder will appear when you tell it to.</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66</a:t>
            </a:fld>
            <a:endParaRPr lang="en-US"/>
          </a:p>
        </p:txBody>
      </p:sp>
    </p:spTree>
    <p:extLst>
      <p:ext uri="{BB962C8B-B14F-4D97-AF65-F5344CB8AC3E}">
        <p14:creationId xmlns:p14="http://schemas.microsoft.com/office/powerpoint/2010/main" val="4175866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Finally, the Subscribe feature allows you to more closely follow specific patients. If you subscribe to a patient, the patient will show up on your Notifications List. This feature is helpful in practices in which more than one clinician is managing patients, and each clinician has her own set of patients.</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67</a:t>
            </a:fld>
            <a:endParaRPr lang="en-US"/>
          </a:p>
        </p:txBody>
      </p:sp>
    </p:spTree>
    <p:extLst>
      <p:ext uri="{BB962C8B-B14F-4D97-AF65-F5344CB8AC3E}">
        <p14:creationId xmlns:p14="http://schemas.microsoft.com/office/powerpoint/2010/main" val="17951318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Taking advantage of other features in Merlin.net will help drive efficiency in your management of CardioMEMS patients. Here and in the following sections we’ll discuss other settings you may wish to review or or update. </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68</a:t>
            </a:fld>
            <a:endParaRPr lang="en-US"/>
          </a:p>
        </p:txBody>
      </p:sp>
    </p:spTree>
    <p:extLst>
      <p:ext uri="{BB962C8B-B14F-4D97-AF65-F5344CB8AC3E}">
        <p14:creationId xmlns:p14="http://schemas.microsoft.com/office/powerpoint/2010/main" val="4006316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Ejection fraction is to be documented for all patients.  EF% can be entered during OR after enrollment in Merlin.net</a:t>
            </a:r>
            <a:r>
              <a:rPr lang="en-US" baseline="30000"/>
              <a:t>TM</a:t>
            </a:r>
            <a:r>
              <a:rPr lang="en-US"/>
              <a:t> PCN.  During enrollment, EF% is documented in the PATIENT DETAILS section.  If entering EF% after enrollment, choose a patient from the NOTIFICATIONS or ALL PATIENTS list and document EF% in the PATIENT PROFILE section.</a:t>
            </a:r>
          </a:p>
        </p:txBody>
      </p:sp>
      <p:sp>
        <p:nvSpPr>
          <p:cNvPr id="4" name="Slide Number Placeholder 3"/>
          <p:cNvSpPr>
            <a:spLocks noGrp="1"/>
          </p:cNvSpPr>
          <p:nvPr>
            <p:ph type="sldNum" sz="quarter" idx="5"/>
          </p:nvPr>
        </p:nvSpPr>
        <p:spPr/>
        <p:txBody>
          <a:bodyPr/>
          <a:lstStyle/>
          <a:p>
            <a:fld id="{DE1EEE18-8F3D-4CB3-B090-6249C20A5AF8}" type="slidenum">
              <a:rPr lang="en-US" smtClean="0"/>
              <a:t>69</a:t>
            </a:fld>
            <a:endParaRPr lang="en-US"/>
          </a:p>
        </p:txBody>
      </p:sp>
    </p:spTree>
    <p:extLst>
      <p:ext uri="{BB962C8B-B14F-4D97-AF65-F5344CB8AC3E}">
        <p14:creationId xmlns:p14="http://schemas.microsoft.com/office/powerpoint/2010/main" val="25393810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Within the Settings tab for an individual patient, you may wish to enter a diagnosis. This diagnosis </a:t>
            </a:r>
            <a:r>
              <a:rPr lang="en-US" sz="1200" kern="1200">
                <a:solidFill>
                  <a:schemeClr val="tx1"/>
                </a:solidFill>
                <a:effectLst/>
                <a:latin typeface="+mn-lt"/>
                <a:ea typeface="+mn-ea"/>
                <a:cs typeface="+mn-cs"/>
              </a:rPr>
              <a:t>will be shown at the top of the patient’s profile page. </a:t>
            </a:r>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70</a:t>
            </a:fld>
            <a:endParaRPr lang="en-US"/>
          </a:p>
        </p:txBody>
      </p:sp>
    </p:spTree>
    <p:extLst>
      <p:ext uri="{BB962C8B-B14F-4D97-AF65-F5344CB8AC3E}">
        <p14:creationId xmlns:p14="http://schemas.microsoft.com/office/powerpoint/2010/main" val="37787550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71</a:t>
            </a:fld>
            <a:endParaRPr lang="en-US"/>
          </a:p>
        </p:txBody>
      </p:sp>
    </p:spTree>
    <p:extLst>
      <p:ext uri="{BB962C8B-B14F-4D97-AF65-F5344CB8AC3E}">
        <p14:creationId xmlns:p14="http://schemas.microsoft.com/office/powerpoint/2010/main" val="377875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After you log in, the first screen you’ll see is called the Notifications List. You can see the link is highlighted in yellow at the top to indicate your location in the site’s hierarchy. </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Notifications List triages your CardioMEMS™ HF System patients by showing you </a:t>
            </a:r>
            <a:r>
              <a:rPr lang="en-US" sz="1200" i="1">
                <a:effectLst/>
                <a:latin typeface="Georgia" panose="02040502050405020303" pitchFamily="18" charset="0"/>
                <a:ea typeface="Georgia" panose="02040502050405020303" pitchFamily="18" charset="0"/>
                <a:cs typeface="Times New Roman" panose="02020603050405020304" pitchFamily="18" charset="0"/>
              </a:rPr>
              <a:t>only</a:t>
            </a:r>
            <a:r>
              <a:rPr lang="en-US" sz="1200">
                <a:effectLst/>
                <a:latin typeface="Georgia" panose="02040502050405020303" pitchFamily="18" charset="0"/>
                <a:ea typeface="Georgia" panose="02040502050405020303" pitchFamily="18" charset="0"/>
                <a:cs typeface="Times New Roman" panose="02020603050405020304" pitchFamily="18" charset="0"/>
              </a:rPr>
              <a:t> the patients who need your attention rather than all of your patients. In other words, it only shows patients with some kind of notification. Later in the presentation, we’ll talk about how patients appear on this list.</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Notifications List is intended to serve as your “inbox” for managing CardioMEMS HF System patients. If you are a current Merlin.net™ PCN user, the new Notifications List replaces email notifications. Research with customers indicated that clinicians are overwhelmed with the number of email notifications they receive. As such, all of those notifications have been consolidated into this list. </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The Notifications List also contains just enough detail about each patient that you can quickly assess them and take action. More details will be shared shortly.</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a:t>
            </a:fld>
            <a:endParaRPr lang="en-US"/>
          </a:p>
        </p:txBody>
      </p:sp>
    </p:spTree>
    <p:extLst>
      <p:ext uri="{BB962C8B-B14F-4D97-AF65-F5344CB8AC3E}">
        <p14:creationId xmlns:p14="http://schemas.microsoft.com/office/powerpoint/2010/main" val="5000357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selecting a patient from the NOTIFICATIONS or ALL PATIENTS tab, click on the SETTINGS tab and then select DIAGNOSES.</a:t>
            </a:r>
          </a:p>
        </p:txBody>
      </p:sp>
      <p:sp>
        <p:nvSpPr>
          <p:cNvPr id="4" name="Slide Number Placeholder 3"/>
          <p:cNvSpPr>
            <a:spLocks noGrp="1"/>
          </p:cNvSpPr>
          <p:nvPr>
            <p:ph type="sldNum" sz="quarter" idx="5"/>
          </p:nvPr>
        </p:nvSpPr>
        <p:spPr/>
        <p:txBody>
          <a:bodyPr/>
          <a:lstStyle/>
          <a:p>
            <a:fld id="{DE1EEE18-8F3D-4CB3-B090-6249C20A5AF8}" type="slidenum">
              <a:rPr lang="en-US" smtClean="0"/>
              <a:t>72</a:t>
            </a:fld>
            <a:endParaRPr lang="en-US"/>
          </a:p>
        </p:txBody>
      </p:sp>
    </p:spTree>
    <p:extLst>
      <p:ext uri="{BB962C8B-B14F-4D97-AF65-F5344CB8AC3E}">
        <p14:creationId xmlns:p14="http://schemas.microsoft.com/office/powerpoint/2010/main" val="35750686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document the patient’s NYHA class, ADD DIAGNOSIS then enter the date of the NYHA assessment (the date must be prior to or the day of the implant).  Under MEDICAL CONDITION start typing “NYHA” and a list of options will appear.  Choose the NYHA class that qualified the patient for the CardioMEMS</a:t>
            </a:r>
            <a:r>
              <a:rPr lang="en-US" baseline="30000"/>
              <a:t>TM </a:t>
            </a:r>
            <a:r>
              <a:rPr lang="en-US" baseline="0"/>
              <a:t>PA Sensor implant (NYHA Class II, NYHA Class III).  The Comments section may be left blank.  </a:t>
            </a:r>
            <a:endParaRPr lang="en-US" baseline="30000"/>
          </a:p>
        </p:txBody>
      </p:sp>
      <p:sp>
        <p:nvSpPr>
          <p:cNvPr id="4" name="Slide Number Placeholder 3"/>
          <p:cNvSpPr>
            <a:spLocks noGrp="1"/>
          </p:cNvSpPr>
          <p:nvPr>
            <p:ph type="sldNum" sz="quarter" idx="5"/>
          </p:nvPr>
        </p:nvSpPr>
        <p:spPr/>
        <p:txBody>
          <a:bodyPr/>
          <a:lstStyle/>
          <a:p>
            <a:fld id="{DE1EEE18-8F3D-4CB3-B090-6249C20A5AF8}" type="slidenum">
              <a:rPr lang="en-US" smtClean="0"/>
              <a:t>73</a:t>
            </a:fld>
            <a:endParaRPr lang="en-US"/>
          </a:p>
        </p:txBody>
      </p:sp>
    </p:spTree>
    <p:extLst>
      <p:ext uri="{BB962C8B-B14F-4D97-AF65-F5344CB8AC3E}">
        <p14:creationId xmlns:p14="http://schemas.microsoft.com/office/powerpoint/2010/main" val="4202870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choosing ADD DIAGNOSIS, enter the BNP or NT-proBNP data used to qualify the patient for CardioMEMS PA Sensor implant.  The date of the BNP/NT-proBNP lab draw must be prior to or the day of implant.  In the MEDICAL CONDITION field, type “Elevated” and a list of options will appear (choose either Elevated NT-proBNP or Elevated BNP).  In the COMMENTS section enter the BNP or NT-proBNP lab value in pg/ml. Lastly, enter the patient’s BMI in parenthesis.  Both the lab value and the BMI are to be rounded to the nearest integer; do not use decimal points.  If a patient qualifies for CardioMEMS PA Sensor implant due to a HF hospitalization, do not enter BNP/NT-proBNP data.</a:t>
            </a:r>
          </a:p>
        </p:txBody>
      </p:sp>
      <p:sp>
        <p:nvSpPr>
          <p:cNvPr id="4" name="Slide Number Placeholder 3"/>
          <p:cNvSpPr>
            <a:spLocks noGrp="1"/>
          </p:cNvSpPr>
          <p:nvPr>
            <p:ph type="sldNum" sz="quarter" idx="5"/>
          </p:nvPr>
        </p:nvSpPr>
        <p:spPr/>
        <p:txBody>
          <a:bodyPr/>
          <a:lstStyle/>
          <a:p>
            <a:fld id="{DE1EEE18-8F3D-4CB3-B090-6249C20A5AF8}" type="slidenum">
              <a:rPr lang="en-US" smtClean="0"/>
              <a:t>74</a:t>
            </a:fld>
            <a:endParaRPr lang="en-US"/>
          </a:p>
        </p:txBody>
      </p:sp>
    </p:spTree>
    <p:extLst>
      <p:ext uri="{BB962C8B-B14F-4D97-AF65-F5344CB8AC3E}">
        <p14:creationId xmlns:p14="http://schemas.microsoft.com/office/powerpoint/2010/main" val="18108338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While not required, you may also enter a patient’s heart failure medications.  Entering medications will be of </a:t>
            </a:r>
            <a:r>
              <a:rPr lang="en-US" sz="1200" kern="1200">
                <a:solidFill>
                  <a:schemeClr val="tx1"/>
                </a:solidFill>
                <a:effectLst/>
                <a:latin typeface="+mn-lt"/>
                <a:ea typeface="+mn-ea"/>
                <a:cs typeface="+mn-cs"/>
              </a:rPr>
              <a:t>benefit if the patient is enrolled to use the myCardioMEMS app. If medication management is turned “on,” a list of the patient’s medications will be shown in the app.</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72366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Goals and Thresholds area, you may also enter other clinical measures you wish to monitor for an individual patient—such as heart rate.</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76</a:t>
            </a:fld>
            <a:endParaRPr lang="en-US"/>
          </a:p>
        </p:txBody>
      </p:sp>
    </p:spTree>
    <p:extLst>
      <p:ext uri="{BB962C8B-B14F-4D97-AF65-F5344CB8AC3E}">
        <p14:creationId xmlns:p14="http://schemas.microsoft.com/office/powerpoint/2010/main" val="408826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A particular threshold to pay attention to is the Return to Optimal State threshold. </a:t>
            </a:r>
            <a:r>
              <a:rPr lang="en-US" sz="1200" kern="1200">
                <a:solidFill>
                  <a:schemeClr val="tx1"/>
                </a:solidFill>
                <a:effectLst/>
                <a:latin typeface="+mn-lt"/>
                <a:ea typeface="+mn-ea"/>
                <a:cs typeface="+mn-cs"/>
              </a:rPr>
              <a:t>A patient is considered in the “optimal state” when they have had a specific number of consecutive readings in their </a:t>
            </a:r>
            <a:r>
              <a:rPr lang="en-US" sz="1200" i="1" kern="1200">
                <a:solidFill>
                  <a:schemeClr val="tx1"/>
                </a:solidFill>
                <a:effectLst/>
                <a:latin typeface="+mn-lt"/>
                <a:ea typeface="+mn-ea"/>
                <a:cs typeface="+mn-cs"/>
              </a:rPr>
              <a:t>optimal range</a:t>
            </a:r>
            <a:r>
              <a:rPr lang="en-US" sz="1200" kern="1200">
                <a:solidFill>
                  <a:schemeClr val="tx1"/>
                </a:solidFill>
                <a:effectLst/>
                <a:latin typeface="+mn-lt"/>
                <a:ea typeface="+mn-ea"/>
                <a:cs typeface="+mn-cs"/>
              </a:rPr>
              <a:t>. The optimal state threshold allows a patient to “settle in” to their optimal range for a set number of days before they are actually considered “in range.” This default is set to two days but can be adjusted.</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77</a:t>
            </a:fld>
            <a:endParaRPr lang="en-US"/>
          </a:p>
        </p:txBody>
      </p:sp>
    </p:spTree>
    <p:extLst>
      <p:ext uri="{BB962C8B-B14F-4D97-AF65-F5344CB8AC3E}">
        <p14:creationId xmlns:p14="http://schemas.microsoft.com/office/powerpoint/2010/main" val="12486352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emphasize, a patient’s ”optimal state” depends on the number of consecutive readings </a:t>
            </a:r>
            <a:r>
              <a:rPr lang="en-US" i="1"/>
              <a:t>in </a:t>
            </a:r>
            <a:r>
              <a:rPr lang="en-US"/>
              <a:t>the optimal range. By default, this is set at two, and may be adjusted on a patient-by-patient basis.</a:t>
            </a:r>
          </a:p>
          <a:p>
            <a:endParaRPr lang="en-US"/>
          </a:p>
          <a:p>
            <a:r>
              <a:rPr lang="en-US"/>
              <a:t>That being said, it is important to understand how Merlin.net counts </a:t>
            </a:r>
            <a:r>
              <a:rPr lang="en-US" i="1"/>
              <a:t>out-of-range</a:t>
            </a:r>
            <a:r>
              <a:rPr lang="en-US"/>
              <a:t> readings. Depending on a patient’s notification settings, the system will trigger notifications when a patient has one reading out of range, three readings out of range, and again at seven readings out of range. The reading count </a:t>
            </a:r>
            <a:r>
              <a:rPr lang="en-US" i="0"/>
              <a:t>starts over </a:t>
            </a:r>
            <a:r>
              <a:rPr lang="en-US"/>
              <a:t>once a patient has returned to the optimal state, or if the patient’s readings transition between the high and low range without returning to the optimal state.</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Here are three examples. In each example, the patient’s optimal range threshold is represented by the gray shaded bar.</a:t>
            </a:r>
          </a:p>
          <a:p>
            <a:endParaRPr lang="en-US"/>
          </a:p>
          <a:p>
            <a:r>
              <a:rPr lang="en-US"/>
              <a:t>In the first example, the patient returns to the optimal range for two consecutive readings, and is therefore considered to be in the optimal state. The out-of-range reading count starts over, and the next out-of-range reading is counted as the first reading out of range.</a:t>
            </a:r>
          </a:p>
          <a:p>
            <a:br>
              <a:rPr lang="en-US"/>
            </a:br>
            <a:r>
              <a:rPr lang="en-US"/>
              <a:t>In the second example, the patient never returns to the optimal range, and is therefore never considered to be in the optimal state. The out-of-range reading count continues to progress, with notifications potentially triggering on the third and seventh out-of-range reading.</a:t>
            </a:r>
          </a:p>
          <a:p>
            <a:endParaRPr lang="en-US"/>
          </a:p>
          <a:p>
            <a:r>
              <a:rPr lang="en-US"/>
              <a:t>In the third example, the patient </a:t>
            </a:r>
            <a:r>
              <a:rPr lang="en-US" i="1"/>
              <a:t>does</a:t>
            </a:r>
            <a:r>
              <a:rPr lang="en-US"/>
              <a:t> return to to the optimal range, but only for one reading. Because the optimal state threshold is set at </a:t>
            </a:r>
            <a:r>
              <a:rPr lang="en-US" i="1"/>
              <a:t>two </a:t>
            </a:r>
            <a:r>
              <a:rPr lang="en-US"/>
              <a:t>consecutive readings, the patient is never considered to be in the optimal state. As such, the out-of-range reading count progresses. A ”three  readings out of range” notification could trigger, even though it appears that the patient has only had one reading out of range after being in the optimal range.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78</a:t>
            </a:fld>
            <a:endParaRPr lang="en-US"/>
          </a:p>
        </p:txBody>
      </p:sp>
    </p:spTree>
    <p:extLst>
      <p:ext uri="{BB962C8B-B14F-4D97-AF65-F5344CB8AC3E}">
        <p14:creationId xmlns:p14="http://schemas.microsoft.com/office/powerpoint/2010/main" val="6917345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Enter the dates of any hospitalizations for the patient. Once a hospitalization has been entered, that period will be shaded pink on the DirectTrend Viewer. It may help assess any changes in their PA pressures during this time.</a:t>
            </a:r>
          </a:p>
          <a:p>
            <a:endParaRPr lang="en-US" b="0"/>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79</a:t>
            </a:fld>
            <a:endParaRPr lang="en-US"/>
          </a:p>
        </p:txBody>
      </p:sp>
    </p:spTree>
    <p:extLst>
      <p:ext uri="{BB962C8B-B14F-4D97-AF65-F5344CB8AC3E}">
        <p14:creationId xmlns:p14="http://schemas.microsoft.com/office/powerpoint/2010/main" val="37604415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here you can add or view notes entered for a patient.</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80</a:t>
            </a:fld>
            <a:endParaRPr lang="en-US"/>
          </a:p>
        </p:txBody>
      </p:sp>
    </p:spTree>
    <p:extLst>
      <p:ext uri="{BB962C8B-B14F-4D97-AF65-F5344CB8AC3E}">
        <p14:creationId xmlns:p14="http://schemas.microsoft.com/office/powerpoint/2010/main" val="21697386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Based on recommended best practices, Merlin.net comes with default clinic-wide settings. However, you may customize these based on your clinic’s preferences.</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81</a:t>
            </a:fld>
            <a:endParaRPr lang="en-US"/>
          </a:p>
        </p:txBody>
      </p:sp>
    </p:spTree>
    <p:extLst>
      <p:ext uri="{BB962C8B-B14F-4D97-AF65-F5344CB8AC3E}">
        <p14:creationId xmlns:p14="http://schemas.microsoft.com/office/powerpoint/2010/main" val="332250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r>
              <a:rPr lang="en-US" sz="1200">
                <a:effectLst/>
                <a:latin typeface="Georgia" panose="02040502050405020303" pitchFamily="18" charset="0"/>
                <a:ea typeface="Georgia" panose="02040502050405020303" pitchFamily="18" charset="0"/>
                <a:cs typeface="Times New Roman" panose="02020603050405020304" pitchFamily="18" charset="0"/>
              </a:rPr>
              <a:t>Navigation at the top allows you to get to other areas of the site, including the All Patients list. This list displays all of the CardioMEMS™ HF System patients in your clinic. The list can be filtered to show patients who are active, inactive, scheduled or implanted.</a:t>
            </a:r>
          </a:p>
          <a:p>
            <a:pPr marL="0" marR="0">
              <a:lnSpc>
                <a:spcPct val="115000"/>
              </a:lnSpc>
              <a:spcBef>
                <a:spcPts val="0"/>
              </a:spcBef>
              <a:spcAft>
                <a:spcPts val="1200"/>
              </a:spcAft>
            </a:pPr>
            <a:endParaRPr lang="en-US" sz="1200">
              <a:effectLst/>
              <a:latin typeface="Georgia" panose="02040502050405020303" pitchFamily="18" charset="0"/>
              <a:ea typeface="Georgia" panose="02040502050405020303" pitchFamily="18"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1">
                <a:effectLst/>
                <a:latin typeface="Georgia" panose="02040502050405020303" pitchFamily="18" charset="0"/>
                <a:ea typeface="Georgia" panose="02040502050405020303" pitchFamily="18" charset="0"/>
                <a:cs typeface="Times New Roman" panose="02020603050405020304" pitchFamily="18" charset="0"/>
              </a:rPr>
              <a:t>Active</a:t>
            </a:r>
            <a:r>
              <a:rPr lang="en-US" sz="1200">
                <a:effectLst/>
                <a:latin typeface="Georgia" panose="02040502050405020303" pitchFamily="18" charset="0"/>
                <a:ea typeface="Georgia" panose="02040502050405020303" pitchFamily="18" charset="0"/>
                <a:cs typeface="Times New Roman" panose="02020603050405020304" pitchFamily="18" charset="0"/>
              </a:rPr>
              <a:t> patients are those belonging to your center whom you are actively managing. </a:t>
            </a:r>
          </a:p>
          <a:p>
            <a:pPr marL="342900" marR="0" lvl="0" indent="-342900">
              <a:lnSpc>
                <a:spcPct val="115000"/>
              </a:lnSpc>
              <a:spcBef>
                <a:spcPts val="0"/>
              </a:spcBef>
              <a:spcAft>
                <a:spcPts val="0"/>
              </a:spcAft>
              <a:buFont typeface="Symbol" pitchFamily="2" charset="2"/>
              <a:buChar char=""/>
            </a:pPr>
            <a:r>
              <a:rPr lang="en-US" sz="1200" b="1">
                <a:effectLst/>
                <a:latin typeface="Georgia" panose="02040502050405020303" pitchFamily="18" charset="0"/>
                <a:ea typeface="Georgia" panose="02040502050405020303" pitchFamily="18" charset="0"/>
                <a:cs typeface="Times New Roman" panose="02020603050405020304" pitchFamily="18" charset="0"/>
              </a:rPr>
              <a:t>Inactive </a:t>
            </a:r>
            <a:r>
              <a:rPr lang="en-US" sz="1200">
                <a:effectLst/>
                <a:latin typeface="Georgia" panose="02040502050405020303" pitchFamily="18" charset="0"/>
                <a:ea typeface="Georgia" panose="02040502050405020303" pitchFamily="18" charset="0"/>
                <a:cs typeface="Times New Roman" panose="02020603050405020304" pitchFamily="18" charset="0"/>
              </a:rPr>
              <a:t>patients are those belonging to your site who you have marked as inactive. A patient may be marked as inactive, for example, if they have passed away or are no longer sending readings.</a:t>
            </a:r>
          </a:p>
          <a:p>
            <a:pPr marL="342900" marR="0" lvl="0" indent="-342900">
              <a:lnSpc>
                <a:spcPct val="115000"/>
              </a:lnSpc>
              <a:spcBef>
                <a:spcPts val="0"/>
              </a:spcBef>
              <a:spcAft>
                <a:spcPts val="0"/>
              </a:spcAft>
              <a:buFont typeface="Symbol" pitchFamily="2" charset="2"/>
              <a:buChar char=""/>
            </a:pPr>
            <a:r>
              <a:rPr lang="en-US" sz="1200" b="1">
                <a:effectLst/>
                <a:latin typeface="Georgia" panose="02040502050405020303" pitchFamily="18" charset="0"/>
                <a:ea typeface="Georgia" panose="02040502050405020303" pitchFamily="18" charset="0"/>
                <a:cs typeface="Times New Roman" panose="02020603050405020304" pitchFamily="18" charset="0"/>
              </a:rPr>
              <a:t>Scheduled </a:t>
            </a:r>
            <a:r>
              <a:rPr lang="en-US" sz="1200">
                <a:effectLst/>
                <a:latin typeface="Georgia" panose="02040502050405020303" pitchFamily="18" charset="0"/>
                <a:ea typeface="Georgia" panose="02040502050405020303" pitchFamily="18" charset="0"/>
                <a:cs typeface="Times New Roman" panose="02020603050405020304" pitchFamily="18" charset="0"/>
              </a:rPr>
              <a:t>patients are those who have been created in the system but who have not yet been implanted.</a:t>
            </a:r>
          </a:p>
          <a:p>
            <a:pPr marL="342900" marR="0" lvl="0" indent="-342900">
              <a:lnSpc>
                <a:spcPct val="115000"/>
              </a:lnSpc>
              <a:spcBef>
                <a:spcPts val="0"/>
              </a:spcBef>
              <a:spcAft>
                <a:spcPts val="1200"/>
              </a:spcAft>
              <a:buFont typeface="Symbol" pitchFamily="2" charset="2"/>
              <a:buChar char=""/>
            </a:pPr>
            <a:r>
              <a:rPr lang="en-US" sz="1200" b="1">
                <a:effectLst/>
                <a:latin typeface="Georgia" panose="02040502050405020303" pitchFamily="18" charset="0"/>
                <a:ea typeface="Georgia" panose="02040502050405020303" pitchFamily="18" charset="0"/>
                <a:cs typeface="Times New Roman" panose="02020603050405020304" pitchFamily="18" charset="0"/>
              </a:rPr>
              <a:t>Implanted patients</a:t>
            </a:r>
            <a:r>
              <a:rPr lang="en-US" sz="1200">
                <a:effectLst/>
                <a:latin typeface="Georgia" panose="02040502050405020303" pitchFamily="18" charset="0"/>
                <a:ea typeface="Georgia" panose="02040502050405020303" pitchFamily="18" charset="0"/>
                <a:cs typeface="Times New Roman" panose="02020603050405020304" pitchFamily="18" charset="0"/>
              </a:rPr>
              <a:t> are those who their sensor implanted, but do not belong to your site center. Only patients with referring physicians from other Treating Sites will show up in this list. You will have limited visibility with these patients.</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9</a:t>
            </a:fld>
            <a:endParaRPr lang="en-US"/>
          </a:p>
        </p:txBody>
      </p:sp>
    </p:spTree>
    <p:extLst>
      <p:ext uri="{BB962C8B-B14F-4D97-AF65-F5344CB8AC3E}">
        <p14:creationId xmlns:p14="http://schemas.microsoft.com/office/powerpoint/2010/main" val="40339572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Messages sent to patients by phone or text can be customized on a clinic-wide basis. Here you can record a custom voice message or write a custom text message. Make sure to refer to the name of your clinic or CardioMEMS program so that your patient can recognize who the message is from and what it is about.</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82</a:t>
            </a:fld>
            <a:endParaRPr lang="en-US"/>
          </a:p>
        </p:txBody>
      </p:sp>
    </p:spTree>
    <p:extLst>
      <p:ext uri="{BB962C8B-B14F-4D97-AF65-F5344CB8AC3E}">
        <p14:creationId xmlns:p14="http://schemas.microsoft.com/office/powerpoint/2010/main" val="4402545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While it is important that each patient’s PA pressure goal and threshold be set individually, here you can set clinic-wide defaults as a “starting point” for newly enrolled patients.</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83</a:t>
            </a:fld>
            <a:endParaRPr lang="en-US"/>
          </a:p>
        </p:txBody>
      </p:sp>
    </p:spTree>
    <p:extLst>
      <p:ext uri="{BB962C8B-B14F-4D97-AF65-F5344CB8AC3E}">
        <p14:creationId xmlns:p14="http://schemas.microsoft.com/office/powerpoint/2010/main" val="30413967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same goes for other clinical thresholds …</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84</a:t>
            </a:fld>
            <a:endParaRPr lang="en-US"/>
          </a:p>
        </p:txBody>
      </p:sp>
    </p:spTree>
    <p:extLst>
      <p:ext uri="{BB962C8B-B14F-4D97-AF65-F5344CB8AC3E}">
        <p14:creationId xmlns:p14="http://schemas.microsoft.com/office/powerpoint/2010/main" val="2615768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or notifications. All newly enrolled patients will receive these settings, which can then be modified on an individual patient basis. </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85</a:t>
            </a:fld>
            <a:endParaRPr lang="en-US"/>
          </a:p>
        </p:txBody>
      </p:sp>
    </p:spTree>
    <p:extLst>
      <p:ext uri="{BB962C8B-B14F-4D97-AF65-F5344CB8AC3E}">
        <p14:creationId xmlns:p14="http://schemas.microsoft.com/office/powerpoint/2010/main" val="345604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an individual Merlin.net user, you may also wish to update your personal settings.</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86</a:t>
            </a:fld>
            <a:endParaRPr lang="en-US"/>
          </a:p>
        </p:txBody>
      </p:sp>
    </p:spTree>
    <p:extLst>
      <p:ext uri="{BB962C8B-B14F-4D97-AF65-F5344CB8AC3E}">
        <p14:creationId xmlns:p14="http://schemas.microsoft.com/office/powerpoint/2010/main" val="35576518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on your initials in the navigation bar to change your password, update your contact information, set display preferences, or subscribe to reports. And, if you need a temporary password to your clinic’s Hospital Electronics System, you can retrieve one here. </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87</a:t>
            </a:fld>
            <a:endParaRPr lang="en-US"/>
          </a:p>
        </p:txBody>
      </p:sp>
    </p:spTree>
    <p:extLst>
      <p:ext uri="{BB962C8B-B14F-4D97-AF65-F5344CB8AC3E}">
        <p14:creationId xmlns:p14="http://schemas.microsoft.com/office/powerpoint/2010/main" val="27712151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final part of this presentation discusses some common administrative tasks related to patient management. </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88</a:t>
            </a:fld>
            <a:endParaRPr lang="en-US"/>
          </a:p>
        </p:txBody>
      </p:sp>
    </p:spTree>
    <p:extLst>
      <p:ext uri="{BB962C8B-B14F-4D97-AF65-F5344CB8AC3E}">
        <p14:creationId xmlns:p14="http://schemas.microsoft.com/office/powerpoint/2010/main" val="15656182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mn-ea"/>
                <a:cs typeface="+mn-cs"/>
              </a:rPr>
              <a:t>While you cannot bill a patient directly from Merlin.net, you can set up reminders to do so. Past pilling dates and reminders for future billing dates can be entered when you mark a patient as reviewed.</a:t>
            </a:r>
          </a:p>
          <a:p>
            <a:endParaRPr lang="en-US" sz="1200" b="0"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Billing reminders appear on the All Patients list.</a:t>
            </a:r>
            <a:endParaRPr lang="en-US" b="0"/>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89</a:t>
            </a:fld>
            <a:endParaRPr lang="en-US"/>
          </a:p>
        </p:txBody>
      </p:sp>
    </p:spTree>
    <p:extLst>
      <p:ext uri="{BB962C8B-B14F-4D97-AF65-F5344CB8AC3E}">
        <p14:creationId xmlns:p14="http://schemas.microsoft.com/office/powerpoint/2010/main" val="15308094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If a patient has passed away or chosen to no longer have their heart failure managed using the CardioMEMS HF System, they should be inactivated. From a patient’s profile, click on the More Actions button at the top of the page and select Inactivate.</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90</a:t>
            </a:fld>
            <a:endParaRPr lang="en-US"/>
          </a:p>
        </p:txBody>
      </p:sp>
    </p:spTree>
    <p:extLst>
      <p:ext uri="{BB962C8B-B14F-4D97-AF65-F5344CB8AC3E}">
        <p14:creationId xmlns:p14="http://schemas.microsoft.com/office/powerpoint/2010/main" val="29526224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concludes our presentation of the basic features of the Merlin.net system.</a:t>
            </a:r>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92</a:t>
            </a:fld>
            <a:endParaRPr lang="en-US"/>
          </a:p>
        </p:txBody>
      </p:sp>
    </p:spTree>
    <p:extLst>
      <p:ext uri="{BB962C8B-B14F-4D97-AF65-F5344CB8AC3E}">
        <p14:creationId xmlns:p14="http://schemas.microsoft.com/office/powerpoint/2010/main" val="333234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we continue to navigate through the site, here you’ll find the Clinic page. This area of the site allows you to establish various options for your clinic and clinic-level defaults for your patients. This page is available only to users with administrative access, so depending on your access level it might not be an area of the site you’ll use.</a:t>
            </a:r>
          </a:p>
          <a:p>
            <a:endParaRPr lang="en-US"/>
          </a:p>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10</a:t>
            </a:fld>
            <a:endParaRPr lang="en-US"/>
          </a:p>
        </p:txBody>
      </p:sp>
    </p:spTree>
    <p:extLst>
      <p:ext uri="{BB962C8B-B14F-4D97-AF65-F5344CB8AC3E}">
        <p14:creationId xmlns:p14="http://schemas.microsoft.com/office/powerpoint/2010/main" val="3042015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2330054"/>
            <a:ext cx="8138160"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1749981"/>
            <a:ext cx="8138159" cy="480060"/>
          </a:xfrm>
          <a:prstGeom prst="rect">
            <a:avLst/>
          </a:prstGeom>
        </p:spPr>
        <p:txBody>
          <a:bodyPr rIns="0" bIns="0" anchor="b" anchorCtr="0"/>
          <a:lstStyle>
            <a:lvl1pPr marL="0" indent="0" algn="l">
              <a:lnSpc>
                <a:spcPct val="100000"/>
              </a:lnSpc>
              <a:buNone/>
              <a:defRPr sz="1800" b="1" cap="all" spc="150" baseline="0">
                <a:solidFill>
                  <a:schemeClr val="tx1"/>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8" name="Text Placeholder 7">
            <a:extLst>
              <a:ext uri="{FF2B5EF4-FFF2-40B4-BE49-F238E27FC236}">
                <a16:creationId xmlns:a16="http://schemas.microsoft.com/office/drawing/2014/main" id="{E6C079E7-0338-4425-842D-F75F238C7B23}"/>
              </a:ext>
            </a:extLst>
          </p:cNvPr>
          <p:cNvSpPr>
            <a:spLocks noGrp="1"/>
          </p:cNvSpPr>
          <p:nvPr>
            <p:ph type="body" sz="quarter" idx="11" hasCustomPrompt="1"/>
          </p:nvPr>
        </p:nvSpPr>
        <p:spPr>
          <a:xfrm>
            <a:off x="5666159" y="204186"/>
            <a:ext cx="3092450" cy="322263"/>
          </a:xfrm>
          <a:prstGeom prst="rect">
            <a:avLst/>
          </a:prstGeom>
        </p:spPr>
        <p:txBody>
          <a:bodyPr anchor="ctr"/>
          <a:lstStyle>
            <a:lvl1pPr algn="r">
              <a:defRPr sz="1400" b="1" cap="all" spc="150" baseline="0">
                <a:solidFill>
                  <a:schemeClr val="tx1"/>
                </a:solidFill>
                <a:latin typeface="+mn-lt"/>
              </a:defRPr>
            </a:lvl1pPr>
          </a:lstStyle>
          <a:p>
            <a:pPr lvl="0"/>
            <a:r>
              <a:rPr lang="en-US"/>
              <a:t>OPTIONAL DESCRIPTOR</a:t>
            </a:r>
          </a:p>
        </p:txBody>
      </p:sp>
      <p:pic>
        <p:nvPicPr>
          <p:cNvPr id="6" name="Picture 5">
            <a:extLst>
              <a:ext uri="{FF2B5EF4-FFF2-40B4-BE49-F238E27FC236}">
                <a16:creationId xmlns:a16="http://schemas.microsoft.com/office/drawing/2014/main" id="{413E6B6A-132E-4324-85A6-46C50E6953B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7476" t="90667"/>
          <a:stretch/>
        </p:blipFill>
        <p:spPr>
          <a:xfrm>
            <a:off x="7084380" y="4663438"/>
            <a:ext cx="2059619" cy="480061"/>
          </a:xfrm>
          <a:prstGeom prst="rect">
            <a:avLst/>
          </a:prstGeom>
        </p:spPr>
      </p:pic>
    </p:spTree>
    <p:extLst>
      <p:ext uri="{BB962C8B-B14F-4D97-AF65-F5344CB8AC3E}">
        <p14:creationId xmlns:p14="http://schemas.microsoft.com/office/powerpoint/2010/main" val="72330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 Alternate Half-content &amp; imag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marR="0" lvl="0" indent="0" defTabSz="457200" fontAlgn="auto">
              <a:lnSpc>
                <a:spcPct val="100000"/>
              </a:lnSpc>
              <a:spcBef>
                <a:spcPct val="20000"/>
              </a:spcBef>
              <a:spcAft>
                <a:spcPts val="0"/>
              </a:spcAft>
              <a:buClrTx/>
              <a:buSzTx/>
              <a:buFont typeface="Arial"/>
              <a:buNone/>
              <a:tabLst/>
              <a:defRPr kumimoji="0" sz="1000" b="0" i="0" u="none" strike="noStrike" cap="none" spc="0" normalizeH="0" baseline="0">
                <a:ln>
                  <a:noFill/>
                </a:ln>
                <a:solidFill>
                  <a:srgbClr val="000000"/>
                </a:solidFill>
                <a:effectLst/>
                <a:uLnTx/>
                <a:uFillTx/>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noProof="0">
                <a:solidFill>
                  <a:schemeClr val="bg2">
                    <a:lumMod val="10000"/>
                  </a:schemeClr>
                </a:solidFill>
              </a:rPr>
              <a:t>Proprietary and confidential — do not distribute</a:t>
            </a:r>
          </a:p>
        </p:txBody>
      </p:sp>
      <p:sp>
        <p:nvSpPr>
          <p:cNvPr id="27" name="Text Placeholder 9">
            <a:extLst>
              <a:ext uri="{FF2B5EF4-FFF2-40B4-BE49-F238E27FC236}">
                <a16:creationId xmlns:a16="http://schemas.microsoft.com/office/drawing/2014/main" id="{BCE9EE84-6D78-4EA7-A0BA-54294DAD6358}"/>
              </a:ext>
            </a:extLst>
          </p:cNvPr>
          <p:cNvSpPr>
            <a:spLocks noGrp="1"/>
          </p:cNvSpPr>
          <p:nvPr>
            <p:ph type="body" sz="quarter" idx="18" hasCustomPrompt="1"/>
          </p:nvPr>
        </p:nvSpPr>
        <p:spPr>
          <a:xfrm>
            <a:off x="4828716" y="266700"/>
            <a:ext cx="3822191" cy="261610"/>
          </a:xfrm>
          <a:prstGeom prst="rect">
            <a:avLst/>
          </a:prstGeom>
        </p:spPr>
        <p:txBody>
          <a:bodyPr wrap="square">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a:t>
            </a:r>
          </a:p>
        </p:txBody>
      </p:sp>
      <p:sp>
        <p:nvSpPr>
          <p:cNvPr id="29" name="Text Placeholder 4">
            <a:extLst>
              <a:ext uri="{FF2B5EF4-FFF2-40B4-BE49-F238E27FC236}">
                <a16:creationId xmlns:a16="http://schemas.microsoft.com/office/drawing/2014/main" id="{4213A971-0458-449E-8A05-022FFCDC03BA}"/>
              </a:ext>
            </a:extLst>
          </p:cNvPr>
          <p:cNvSpPr>
            <a:spLocks noGrp="1"/>
          </p:cNvSpPr>
          <p:nvPr>
            <p:ph type="body" sz="quarter" idx="19" hasCustomPrompt="1"/>
          </p:nvPr>
        </p:nvSpPr>
        <p:spPr>
          <a:xfrm>
            <a:off x="4829033" y="1097957"/>
            <a:ext cx="3817302" cy="390525"/>
          </a:xfrm>
          <a:prstGeom prst="rect">
            <a:avLst/>
          </a:prstGeom>
        </p:spPr>
        <p:txBody>
          <a:bodyPr>
            <a:noAutofit/>
          </a:bodyPr>
          <a:lstStyle>
            <a:lvl1pPr>
              <a:defRPr sz="1800" b="1" cap="all" baseline="0">
                <a:solidFill>
                  <a:schemeClr val="tx1"/>
                </a:solidFill>
                <a:latin typeface="+mn-lt"/>
              </a:defRPr>
            </a:lvl1pPr>
          </a:lstStyle>
          <a:p>
            <a:pPr lvl="0"/>
            <a:r>
              <a:rPr lang="en-US"/>
              <a:t>SUBTITLE, CALIBRI, 18PT, BOLD</a:t>
            </a:r>
          </a:p>
        </p:txBody>
      </p:sp>
      <p:sp>
        <p:nvSpPr>
          <p:cNvPr id="31" name="Content Placeholder 5">
            <a:extLst>
              <a:ext uri="{FF2B5EF4-FFF2-40B4-BE49-F238E27FC236}">
                <a16:creationId xmlns:a16="http://schemas.microsoft.com/office/drawing/2014/main" id="{B5BC7F6D-6A69-4462-AC94-59D2440E9F60}"/>
              </a:ext>
            </a:extLst>
          </p:cNvPr>
          <p:cNvSpPr>
            <a:spLocks noGrp="1"/>
          </p:cNvSpPr>
          <p:nvPr>
            <p:ph sz="quarter" idx="20"/>
          </p:nvPr>
        </p:nvSpPr>
        <p:spPr>
          <a:xfrm>
            <a:off x="4828714"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Date Placeholder 1">
            <a:extLst>
              <a:ext uri="{FF2B5EF4-FFF2-40B4-BE49-F238E27FC236}">
                <a16:creationId xmlns:a16="http://schemas.microsoft.com/office/drawing/2014/main" id="{726693EF-FAB5-47C0-9E2C-3E4FCA246E27}"/>
              </a:ext>
            </a:extLst>
          </p:cNvPr>
          <p:cNvSpPr>
            <a:spLocks noGrp="1"/>
          </p:cNvSpPr>
          <p:nvPr>
            <p:ph type="dt" sz="half" idx="21"/>
          </p:nvPr>
        </p:nvSpPr>
        <p:spPr/>
        <p:txBody>
          <a:bodyPr/>
          <a:lstStyle/>
          <a:p>
            <a:fld id="{373FBB96-86A6-4624-A421-FAC106243E37}" type="datetime5">
              <a:rPr lang="en-US" sz="1000" smtClean="0"/>
              <a:t>27-Mar-24</a:t>
            </a:fld>
            <a:endParaRPr lang="en-IN" sz="1000"/>
          </a:p>
        </p:txBody>
      </p:sp>
      <p:sp>
        <p:nvSpPr>
          <p:cNvPr id="3" name="Footer Placeholder 2">
            <a:extLst>
              <a:ext uri="{FF2B5EF4-FFF2-40B4-BE49-F238E27FC236}">
                <a16:creationId xmlns:a16="http://schemas.microsoft.com/office/drawing/2014/main" id="{AD8C9BD9-0563-4BBE-98D1-F3230FFD4B56}"/>
              </a:ext>
            </a:extLst>
          </p:cNvPr>
          <p:cNvSpPr>
            <a:spLocks noGrp="1"/>
          </p:cNvSpPr>
          <p:nvPr>
            <p:ph type="ftr" sz="quarter" idx="22"/>
          </p:nvPr>
        </p:nvSpPr>
        <p:spPr/>
        <p:txBody>
          <a:bodyPr/>
          <a:lstStyle/>
          <a:p>
            <a:pPr>
              <a:defRPr/>
            </a:pPr>
            <a:r>
              <a:rPr lang="en-US"/>
              <a:t>MAT-1901214 v5.0  |  Item approved for U.S. use only.  | </a:t>
            </a:r>
            <a:endParaRPr lang="en-IN"/>
          </a:p>
        </p:txBody>
      </p:sp>
      <p:sp>
        <p:nvSpPr>
          <p:cNvPr id="5" name="Slide Number Placeholder 4">
            <a:extLst>
              <a:ext uri="{FF2B5EF4-FFF2-40B4-BE49-F238E27FC236}">
                <a16:creationId xmlns:a16="http://schemas.microsoft.com/office/drawing/2014/main" id="{CCAC6A4A-541D-4D7B-878E-B4F6BCFA9047}"/>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3214017D-4094-4C05-AF66-53501EF74240}"/>
              </a:ext>
            </a:extLst>
          </p:cNvPr>
          <p:cNvSpPr>
            <a:spLocks noGrp="1"/>
          </p:cNvSpPr>
          <p:nvPr>
            <p:ph type="title"/>
          </p:nvPr>
        </p:nvSpPr>
        <p:spPr>
          <a:xfrm>
            <a:off x="4828714" y="569594"/>
            <a:ext cx="3812366" cy="390526"/>
          </a:xfrm>
        </p:spPr>
        <p:txBody>
          <a:bodyPr/>
          <a:lstStyle/>
          <a:p>
            <a:r>
              <a:rPr lang="en-US"/>
              <a:t>Click to edit Master title style</a:t>
            </a:r>
            <a:endParaRPr lang="en-IN"/>
          </a:p>
        </p:txBody>
      </p:sp>
    </p:spTree>
    <p:extLst>
      <p:ext uri="{BB962C8B-B14F-4D97-AF65-F5344CB8AC3E}">
        <p14:creationId xmlns:p14="http://schemas.microsoft.com/office/powerpoint/2010/main" val="13415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noFill/>
          <a:ln>
            <a:noFill/>
          </a:ln>
          <a:effectLst/>
        </p:spPr>
        <p:txBody>
          <a:bodyPr lIns="365760" rIns="365760" anchor="ctr" anchorCtr="1"/>
          <a:lstStyle>
            <a:lvl1pPr marL="4572000" indent="0" algn="ctr">
              <a:tabLst/>
              <a:defRPr sz="1800" b="0" baseline="0">
                <a:solidFill>
                  <a:schemeClr val="tx1"/>
                </a:solidFill>
                <a:latin typeface="+mn-lt"/>
              </a:defRPr>
            </a:lvl1pPr>
          </a:lstStyle>
          <a:p>
            <a:r>
              <a:rPr lang="en-US"/>
              <a:t>Insert an image or chart </a:t>
            </a:r>
            <a:br>
              <a:rPr lang="en-US"/>
            </a:br>
            <a:r>
              <a:rPr lang="en-US"/>
              <a:t>within this placeholder </a:t>
            </a:r>
          </a:p>
        </p:txBody>
      </p:sp>
      <p:sp>
        <p:nvSpPr>
          <p:cNvPr id="15" name="Text Placeholder 9">
            <a:extLst>
              <a:ext uri="{FF2B5EF4-FFF2-40B4-BE49-F238E27FC236}">
                <a16:creationId xmlns:a16="http://schemas.microsoft.com/office/drawing/2014/main" id="{1DA9A41A-6EE1-49F5-AFE9-BA3D27BD9358}"/>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a:t>
            </a:r>
          </a:p>
        </p:txBody>
      </p:sp>
      <p:sp>
        <p:nvSpPr>
          <p:cNvPr id="17" name="Content Placeholder 5">
            <a:extLst>
              <a:ext uri="{FF2B5EF4-FFF2-40B4-BE49-F238E27FC236}">
                <a16:creationId xmlns:a16="http://schemas.microsoft.com/office/drawing/2014/main" id="{9429E2A8-8B6B-4260-8142-907D2399D5E5}"/>
              </a:ext>
            </a:extLst>
          </p:cNvPr>
          <p:cNvSpPr>
            <a:spLocks noGrp="1"/>
          </p:cNvSpPr>
          <p:nvPr>
            <p:ph sz="quarter" idx="19"/>
          </p:nvPr>
        </p:nvSpPr>
        <p:spPr>
          <a:xfrm>
            <a:off x="502919" y="1411940"/>
            <a:ext cx="3822191" cy="3251499"/>
          </a:xfrm>
        </p:spPr>
        <p:txBody>
          <a:bodyPr>
            <a:noAutofit/>
          </a:bodyPr>
          <a:lstStyle>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Date Placeholder 1">
            <a:extLst>
              <a:ext uri="{FF2B5EF4-FFF2-40B4-BE49-F238E27FC236}">
                <a16:creationId xmlns:a16="http://schemas.microsoft.com/office/drawing/2014/main" id="{8705D2C4-592D-4FAD-A4E7-6E5F057312FB}"/>
              </a:ext>
            </a:extLst>
          </p:cNvPr>
          <p:cNvSpPr>
            <a:spLocks noGrp="1"/>
          </p:cNvSpPr>
          <p:nvPr>
            <p:ph type="dt" sz="half" idx="20"/>
          </p:nvPr>
        </p:nvSpPr>
        <p:spPr/>
        <p:txBody>
          <a:bodyPr/>
          <a:lstStyle/>
          <a:p>
            <a:fld id="{B75CED6B-20B2-4296-948D-EAC4E74A5033}" type="datetime5">
              <a:rPr lang="en-US" sz="1000" smtClean="0"/>
              <a:t>27-Mar-24</a:t>
            </a:fld>
            <a:endParaRPr lang="en-IN" sz="1000"/>
          </a:p>
        </p:txBody>
      </p:sp>
      <p:sp>
        <p:nvSpPr>
          <p:cNvPr id="3" name="Footer Placeholder 2">
            <a:extLst>
              <a:ext uri="{FF2B5EF4-FFF2-40B4-BE49-F238E27FC236}">
                <a16:creationId xmlns:a16="http://schemas.microsoft.com/office/drawing/2014/main" id="{6E5788B1-6A9F-4ED2-B731-ECEAB3FFE690}"/>
              </a:ext>
            </a:extLst>
          </p:cNvPr>
          <p:cNvSpPr>
            <a:spLocks noGrp="1"/>
          </p:cNvSpPr>
          <p:nvPr>
            <p:ph type="ftr" sz="quarter" idx="2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5F6D4144-61CF-41E8-AE23-27559B7DDF69}"/>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8CB062B2-FBDD-408E-8216-A05EB384A6F2}"/>
              </a:ext>
            </a:extLst>
          </p:cNvPr>
          <p:cNvSpPr>
            <a:spLocks noGrp="1"/>
          </p:cNvSpPr>
          <p:nvPr>
            <p:ph type="title"/>
          </p:nvPr>
        </p:nvSpPr>
        <p:spPr>
          <a:xfrm>
            <a:off x="502920" y="569594"/>
            <a:ext cx="3822190" cy="390526"/>
          </a:xfrm>
        </p:spPr>
        <p:txBody>
          <a:bodyPr/>
          <a:lstStyle/>
          <a:p>
            <a:r>
              <a:rPr lang="en-US"/>
              <a:t>Click to edit Master title style</a:t>
            </a:r>
            <a:endParaRPr lang="en-IN"/>
          </a:p>
        </p:txBody>
      </p:sp>
    </p:spTree>
    <p:extLst>
      <p:ext uri="{BB962C8B-B14F-4D97-AF65-F5344CB8AC3E}">
        <p14:creationId xmlns:p14="http://schemas.microsoft.com/office/powerpoint/2010/main" val="1835574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noFill/>
          <a:ln>
            <a:noFill/>
          </a:ln>
          <a:effectLst/>
        </p:spPr>
        <p:txBody>
          <a:bodyPr lIns="914400" rIns="914400" anchor="ctr" anchorCtr="0"/>
          <a:lstStyle>
            <a:lvl1pPr marL="9525" indent="0" algn="l">
              <a:tabLst/>
              <a:defRPr sz="1800" b="0" baseline="0">
                <a:solidFill>
                  <a:schemeClr val="tx1"/>
                </a:solidFill>
                <a:latin typeface="+mn-lt"/>
              </a:defRPr>
            </a:lvl1pPr>
          </a:lstStyle>
          <a:p>
            <a:r>
              <a:rPr lang="en-US"/>
              <a:t>Insert an image or chart </a:t>
            </a:r>
            <a:br>
              <a:rPr lang="en-US"/>
            </a:br>
            <a:r>
              <a:rPr lang="en-US"/>
              <a:t>within this placeholder </a:t>
            </a:r>
          </a:p>
        </p:txBody>
      </p:sp>
      <p:sp>
        <p:nvSpPr>
          <p:cNvPr id="12" name="Text Placeholder 9">
            <a:extLst>
              <a:ext uri="{FF2B5EF4-FFF2-40B4-BE49-F238E27FC236}">
                <a16:creationId xmlns:a16="http://schemas.microsoft.com/office/drawing/2014/main" id="{D1E655C6-6C55-4BCE-A907-B7048CE6FF6C}"/>
              </a:ext>
            </a:extLst>
          </p:cNvPr>
          <p:cNvSpPr>
            <a:spLocks noGrp="1"/>
          </p:cNvSpPr>
          <p:nvPr>
            <p:ph type="body" sz="quarter" idx="18" hasCustomPrompt="1"/>
          </p:nvPr>
        </p:nvSpPr>
        <p:spPr>
          <a:xfrm>
            <a:off x="4826511" y="266700"/>
            <a:ext cx="3822191" cy="261610"/>
          </a:xfrm>
          <a:prstGeom prst="rect">
            <a:avLst/>
          </a:prstGeom>
        </p:spPr>
        <p:txBody>
          <a:bodyPr wrap="square">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a:t>
            </a:r>
          </a:p>
        </p:txBody>
      </p:sp>
      <p:sp>
        <p:nvSpPr>
          <p:cNvPr id="14" name="Content Placeholder 5">
            <a:extLst>
              <a:ext uri="{FF2B5EF4-FFF2-40B4-BE49-F238E27FC236}">
                <a16:creationId xmlns:a16="http://schemas.microsoft.com/office/drawing/2014/main" id="{15B48ECC-C9D4-4D04-9E63-711B66A66FE4}"/>
              </a:ext>
            </a:extLst>
          </p:cNvPr>
          <p:cNvSpPr>
            <a:spLocks noGrp="1"/>
          </p:cNvSpPr>
          <p:nvPr>
            <p:ph sz="quarter" idx="19"/>
          </p:nvPr>
        </p:nvSpPr>
        <p:spPr>
          <a:xfrm>
            <a:off x="4826509" y="1411940"/>
            <a:ext cx="3822191" cy="3251499"/>
          </a:xfrm>
        </p:spPr>
        <p:txBody>
          <a:bodyPr>
            <a:noAutofit/>
          </a:bodyPr>
          <a:lstStyle>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Date Placeholder 1">
            <a:extLst>
              <a:ext uri="{FF2B5EF4-FFF2-40B4-BE49-F238E27FC236}">
                <a16:creationId xmlns:a16="http://schemas.microsoft.com/office/drawing/2014/main" id="{70A9492A-9E98-410D-80B6-A8C3551F73B2}"/>
              </a:ext>
            </a:extLst>
          </p:cNvPr>
          <p:cNvSpPr>
            <a:spLocks noGrp="1"/>
          </p:cNvSpPr>
          <p:nvPr>
            <p:ph type="dt" sz="half" idx="20"/>
          </p:nvPr>
        </p:nvSpPr>
        <p:spPr/>
        <p:txBody>
          <a:bodyPr/>
          <a:lstStyle/>
          <a:p>
            <a:fld id="{768A9BCA-EA9C-43DF-84A6-3772D7A2104A}" type="datetime5">
              <a:rPr lang="en-US" sz="1000" smtClean="0"/>
              <a:t>27-Mar-24</a:t>
            </a:fld>
            <a:endParaRPr lang="en-IN" sz="1000"/>
          </a:p>
        </p:txBody>
      </p:sp>
      <p:sp>
        <p:nvSpPr>
          <p:cNvPr id="3" name="Footer Placeholder 2">
            <a:extLst>
              <a:ext uri="{FF2B5EF4-FFF2-40B4-BE49-F238E27FC236}">
                <a16:creationId xmlns:a16="http://schemas.microsoft.com/office/drawing/2014/main" id="{0471235E-4BFB-4FA1-AE76-43ACD4D49610}"/>
              </a:ext>
            </a:extLst>
          </p:cNvPr>
          <p:cNvSpPr>
            <a:spLocks noGrp="1"/>
          </p:cNvSpPr>
          <p:nvPr>
            <p:ph type="ftr" sz="quarter" idx="2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3E519681-A444-4531-A5D3-2836A1A812E2}"/>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9E328B66-8D8E-4A31-B6FF-28C5A564CD12}"/>
              </a:ext>
            </a:extLst>
          </p:cNvPr>
          <p:cNvSpPr>
            <a:spLocks noGrp="1"/>
          </p:cNvSpPr>
          <p:nvPr>
            <p:ph type="title"/>
          </p:nvPr>
        </p:nvSpPr>
        <p:spPr>
          <a:xfrm>
            <a:off x="4826509" y="569594"/>
            <a:ext cx="3814570" cy="390526"/>
          </a:xfrm>
        </p:spPr>
        <p:txBody>
          <a:bodyPr/>
          <a:lstStyle/>
          <a:p>
            <a:r>
              <a:rPr lang="en-US"/>
              <a:t>Click to edit Master title style</a:t>
            </a:r>
            <a:endParaRPr lang="en-IN"/>
          </a:p>
        </p:txBody>
      </p:sp>
    </p:spTree>
    <p:extLst>
      <p:ext uri="{BB962C8B-B14F-4D97-AF65-F5344CB8AC3E}">
        <p14:creationId xmlns:p14="http://schemas.microsoft.com/office/powerpoint/2010/main" val="205168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6FC1646B-E15A-4F90-9777-95E6C931F3EB}"/>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99FA0235-6821-4E98-BF25-A2AFA2B9757A}"/>
              </a:ext>
            </a:extLst>
          </p:cNvPr>
          <p:cNvSpPr>
            <a:spLocks noGrp="1"/>
          </p:cNvSpPr>
          <p:nvPr>
            <p:ph type="dt" sz="half" idx="11"/>
          </p:nvPr>
        </p:nvSpPr>
        <p:spPr/>
        <p:txBody>
          <a:bodyPr/>
          <a:lstStyle/>
          <a:p>
            <a:fld id="{FB8BFC55-D961-425A-B757-1B35FF2E65ED}" type="datetime5">
              <a:rPr lang="en-US" sz="1000" smtClean="0"/>
              <a:t>27-Mar-24</a:t>
            </a:fld>
            <a:endParaRPr lang="en-IN" sz="1000"/>
          </a:p>
        </p:txBody>
      </p:sp>
      <p:sp>
        <p:nvSpPr>
          <p:cNvPr id="6" name="Footer Placeholder 5">
            <a:extLst>
              <a:ext uri="{FF2B5EF4-FFF2-40B4-BE49-F238E27FC236}">
                <a16:creationId xmlns:a16="http://schemas.microsoft.com/office/drawing/2014/main" id="{ED9C6CBC-4853-4618-A593-F26BEEA8642E}"/>
              </a:ext>
            </a:extLst>
          </p:cNvPr>
          <p:cNvSpPr>
            <a:spLocks noGrp="1"/>
          </p:cNvSpPr>
          <p:nvPr>
            <p:ph type="ftr" sz="quarter" idx="12"/>
          </p:nvPr>
        </p:nvSpPr>
        <p:spPr/>
        <p:txBody>
          <a:bodyPr/>
          <a:lstStyle/>
          <a:p>
            <a:pPr>
              <a:defRPr/>
            </a:pPr>
            <a:r>
              <a:rPr lang="en-US"/>
              <a:t>MAT-1901214 v5.0  |  Item approved for U.S. use only.  | </a:t>
            </a:r>
            <a:endParaRPr lang="en-IN"/>
          </a:p>
        </p:txBody>
      </p:sp>
      <p:sp>
        <p:nvSpPr>
          <p:cNvPr id="8" name="Slide Number Placeholder 7">
            <a:extLst>
              <a:ext uri="{FF2B5EF4-FFF2-40B4-BE49-F238E27FC236}">
                <a16:creationId xmlns:a16="http://schemas.microsoft.com/office/drawing/2014/main" id="{939D4FA6-3AD2-489F-AD6D-10061CE17725}"/>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32DF4AC5-DAAC-474E-9003-2DC9501C11CA}"/>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248151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86BAF7B-5EEB-4826-BBE6-296648B79FC8}"/>
              </a:ext>
            </a:extLst>
          </p:cNvPr>
          <p:cNvSpPr>
            <a:spLocks noGrp="1"/>
          </p:cNvSpPr>
          <p:nvPr>
            <p:ph type="dt" sz="half" idx="10"/>
          </p:nvPr>
        </p:nvSpPr>
        <p:spPr/>
        <p:txBody>
          <a:bodyPr/>
          <a:lstStyle/>
          <a:p>
            <a:fld id="{CB472CA4-17DB-432B-95C7-814B55105F52}" type="datetime5">
              <a:rPr lang="en-US" sz="1000" smtClean="0"/>
              <a:t>27-Mar-24</a:t>
            </a:fld>
            <a:endParaRPr lang="en-IN" sz="1000"/>
          </a:p>
        </p:txBody>
      </p:sp>
      <p:sp>
        <p:nvSpPr>
          <p:cNvPr id="6" name="Footer Placeholder 5">
            <a:extLst>
              <a:ext uri="{FF2B5EF4-FFF2-40B4-BE49-F238E27FC236}">
                <a16:creationId xmlns:a16="http://schemas.microsoft.com/office/drawing/2014/main" id="{9D6E4D06-76F6-4FDA-814A-3D2F924DC7A0}"/>
              </a:ext>
            </a:extLst>
          </p:cNvPr>
          <p:cNvSpPr>
            <a:spLocks noGrp="1"/>
          </p:cNvSpPr>
          <p:nvPr>
            <p:ph type="ftr" sz="quarter" idx="11"/>
          </p:nvPr>
        </p:nvSpPr>
        <p:spPr/>
        <p:txBody>
          <a:bodyPr/>
          <a:lstStyle/>
          <a:p>
            <a:pPr>
              <a:defRPr/>
            </a:pPr>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2991DC76-6D7C-43A2-A372-017171793155}"/>
              </a:ext>
            </a:extLst>
          </p:cNvPr>
          <p:cNvSpPr>
            <a:spLocks noGrp="1"/>
          </p:cNvSpPr>
          <p:nvPr>
            <p:ph type="sldNum" sz="quarter" idx="12"/>
          </p:nvPr>
        </p:nvSpPr>
        <p:spPr/>
        <p:txBody>
          <a:bodyPr/>
          <a:lstStyle/>
          <a:p>
            <a:pPr>
              <a:defRPr/>
            </a:pPr>
            <a:r>
              <a:rPr lang="en-IN"/>
              <a:t>|    </a:t>
            </a:r>
            <a:fld id="{7B2119CD-3B2D-4CEB-B404-D2E3F8CD6D69}" type="slidenum">
              <a:rPr lang="en-IN" smtClean="0"/>
              <a:pPr>
                <a:defRPr/>
              </a:pPr>
              <a:t>‹#›</a:t>
            </a:fld>
            <a:endParaRPr lang="en-IN"/>
          </a:p>
        </p:txBody>
      </p:sp>
    </p:spTree>
    <p:extLst>
      <p:ext uri="{BB962C8B-B14F-4D97-AF65-F5344CB8AC3E}">
        <p14:creationId xmlns:p14="http://schemas.microsoft.com/office/powerpoint/2010/main" val="2367701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ith Solid Background">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1371600" y="1508760"/>
            <a:ext cx="6858000" cy="2674620"/>
          </a:xfrm>
          <a:prstGeom prst="rect">
            <a:avLst/>
          </a:prstGeom>
        </p:spPr>
        <p:txBody>
          <a:bodyPr/>
          <a:lstStyle>
            <a:lvl1pPr algn="l">
              <a:lnSpc>
                <a:spcPct val="100000"/>
              </a:lnSpc>
              <a:defRPr sz="2400" b="0">
                <a:solidFill>
                  <a:schemeClr val="tx1"/>
                </a:solidFill>
                <a:latin typeface="+mj-lt"/>
              </a:defRPr>
            </a:lvl1pPr>
            <a:lvl2pPr marL="1371600" indent="-228600" algn="l">
              <a:lnSpc>
                <a:spcPct val="100000"/>
              </a:lnSpc>
              <a:spcBef>
                <a:spcPts val="1800"/>
              </a:spcBef>
              <a:buFont typeface="Arial" panose="020B0604020202020204" pitchFamily="34" charset="0"/>
              <a:buChar char="–"/>
              <a:defRPr sz="1800">
                <a:solidFill>
                  <a:schemeClr val="tx1"/>
                </a:solidFill>
                <a:latin typeface="+mj-lt"/>
              </a:defRPr>
            </a:lvl2pPr>
          </a:lstStyle>
          <a:p>
            <a:pPr lvl="0"/>
            <a:r>
              <a:rPr lang="en-US"/>
              <a:t>Click to edit quote text</a:t>
            </a:r>
          </a:p>
          <a:p>
            <a:pPr lvl="1"/>
            <a:r>
              <a:rPr lang="en-US"/>
              <a:t>Second level for attribution</a:t>
            </a:r>
          </a:p>
        </p:txBody>
      </p:sp>
      <p:sp>
        <p:nvSpPr>
          <p:cNvPr id="2" name="Date Placeholder 1">
            <a:extLst>
              <a:ext uri="{FF2B5EF4-FFF2-40B4-BE49-F238E27FC236}">
                <a16:creationId xmlns:a16="http://schemas.microsoft.com/office/drawing/2014/main" id="{6C163BA2-6DFF-4319-943C-16C51AC1F723}"/>
              </a:ext>
            </a:extLst>
          </p:cNvPr>
          <p:cNvSpPr>
            <a:spLocks noGrp="1"/>
          </p:cNvSpPr>
          <p:nvPr>
            <p:ph type="dt" sz="half" idx="14"/>
          </p:nvPr>
        </p:nvSpPr>
        <p:spPr/>
        <p:txBody>
          <a:bodyPr/>
          <a:lstStyle/>
          <a:p>
            <a:fld id="{DD795922-9832-43EE-AAA3-B58A5927C864}" type="datetime5">
              <a:rPr lang="en-US" sz="1000" smtClean="0"/>
              <a:t>27-Mar-24</a:t>
            </a:fld>
            <a:endParaRPr lang="en-IN" sz="1000"/>
          </a:p>
        </p:txBody>
      </p:sp>
      <p:sp>
        <p:nvSpPr>
          <p:cNvPr id="3" name="Footer Placeholder 2">
            <a:extLst>
              <a:ext uri="{FF2B5EF4-FFF2-40B4-BE49-F238E27FC236}">
                <a16:creationId xmlns:a16="http://schemas.microsoft.com/office/drawing/2014/main" id="{43CD562D-F52A-47D4-BA1A-8549DF6691AE}"/>
              </a:ext>
            </a:extLst>
          </p:cNvPr>
          <p:cNvSpPr>
            <a:spLocks noGrp="1"/>
          </p:cNvSpPr>
          <p:nvPr>
            <p:ph type="ftr" sz="quarter" idx="15"/>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4620BA78-426A-4FEF-9B89-B5B988A22C70}"/>
              </a:ext>
            </a:extLst>
          </p:cNvPr>
          <p:cNvSpPr>
            <a:spLocks noGrp="1"/>
          </p:cNvSpPr>
          <p:nvPr>
            <p:ph type="sldNum" sz="quarter" idx="16"/>
          </p:nvPr>
        </p:nvSpPr>
        <p:spPr/>
        <p:txBody>
          <a:bodyPr/>
          <a:lstStyle/>
          <a:p>
            <a:pPr>
              <a:defRPr/>
            </a:pPr>
            <a:r>
              <a:rPr lang="en-IN"/>
              <a:t>|    </a:t>
            </a:r>
            <a:fld id="{7B2119CD-3B2D-4CEB-B404-D2E3F8CD6D69}" type="slidenum">
              <a:rPr lang="en-IN" smtClean="0"/>
              <a:pPr>
                <a:defRPr/>
              </a:pPr>
              <a:t>‹#›</a:t>
            </a:fld>
            <a:endParaRPr lang="en-IN"/>
          </a:p>
        </p:txBody>
      </p:sp>
    </p:spTree>
    <p:extLst>
      <p:ext uri="{BB962C8B-B14F-4D97-AF65-F5344CB8AC3E}">
        <p14:creationId xmlns:p14="http://schemas.microsoft.com/office/powerpoint/2010/main" val="339607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138160" cy="1234440"/>
          </a:xfrm>
          <a:prstGeom prst="rect">
            <a:avLst/>
          </a:prstGeom>
        </p:spPr>
        <p:txBody>
          <a:bodyPr wrap="square" rIns="0" bIns="0" anchor="t">
            <a:noAutofit/>
          </a:bodyPr>
          <a:lstStyle>
            <a:lvl1pPr algn="l">
              <a:lnSpc>
                <a:spcPct val="80000"/>
              </a:lnSpc>
              <a:defRPr sz="4400" b="0" cap="none" spc="0" baseline="0">
                <a:solidFill>
                  <a:schemeClr val="tx1"/>
                </a:solidFill>
                <a:latin typeface="+mj-lt"/>
              </a:defRPr>
            </a:lvl1pPr>
          </a:lstStyle>
          <a:p>
            <a:r>
              <a:rPr lang="en-US"/>
              <a:t>Click to edit master title style</a:t>
            </a:r>
          </a:p>
        </p:txBody>
      </p:sp>
      <p:sp>
        <p:nvSpPr>
          <p:cNvPr id="3" name="Text Placeholder 2"/>
          <p:cNvSpPr>
            <a:spLocks noGrp="1"/>
          </p:cNvSpPr>
          <p:nvPr>
            <p:ph type="body" idx="1" hasCustomPrompt="1"/>
          </p:nvPr>
        </p:nvSpPr>
        <p:spPr bwMode="gray">
          <a:xfrm>
            <a:off x="502920" y="1748790"/>
            <a:ext cx="8138160" cy="480060"/>
          </a:xfrm>
          <a:prstGeom prst="rect">
            <a:avLst/>
          </a:prstGeom>
        </p:spPr>
        <p:txBody>
          <a:bodyPr rIns="0" bIns="0" anchor="b"/>
          <a:lstStyle>
            <a:lvl1pPr marL="0" indent="0">
              <a:lnSpc>
                <a:spcPct val="100000"/>
              </a:lnSpc>
              <a:buNone/>
              <a:defRPr sz="1800" b="1" cap="all" spc="150" baseline="0">
                <a:solidFill>
                  <a:schemeClr val="tx1"/>
                </a:solidFill>
                <a:latin typeface="+mn-lt"/>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6433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pic>
        <p:nvPicPr>
          <p:cNvPr id="5" name="Picture 4">
            <a:extLst>
              <a:ext uri="{FF2B5EF4-FFF2-40B4-BE49-F238E27FC236}">
                <a16:creationId xmlns:a16="http://schemas.microsoft.com/office/drawing/2014/main" id="{74E5410B-3332-4E00-BF4E-77540BD6AF8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0098" b="-1"/>
          <a:stretch/>
        </p:blipFill>
        <p:spPr>
          <a:xfrm>
            <a:off x="0" y="4634144"/>
            <a:ext cx="9143999" cy="509355"/>
          </a:xfrm>
          <a:prstGeom prst="rect">
            <a:avLst/>
          </a:prstGeom>
        </p:spPr>
      </p:pic>
    </p:spTree>
    <p:extLst>
      <p:ext uri="{BB962C8B-B14F-4D97-AF65-F5344CB8AC3E}">
        <p14:creationId xmlns:p14="http://schemas.microsoft.com/office/powerpoint/2010/main" val="1583339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LTTF">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BE25BFE-C141-9744-B07B-AF2EDC4463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80642" y="939843"/>
            <a:ext cx="3782715" cy="3263814"/>
          </a:xfrm>
          <a:prstGeom prst="rect">
            <a:avLst/>
          </a:prstGeom>
        </p:spPr>
      </p:pic>
      <p:pic>
        <p:nvPicPr>
          <p:cNvPr id="2" name="Picture 1">
            <a:extLst>
              <a:ext uri="{FF2B5EF4-FFF2-40B4-BE49-F238E27FC236}">
                <a16:creationId xmlns:a16="http://schemas.microsoft.com/office/drawing/2014/main" id="{375C86C3-FBBE-47AD-89EF-C00060051D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0098" b="-1"/>
          <a:stretch/>
        </p:blipFill>
        <p:spPr>
          <a:xfrm>
            <a:off x="0" y="4634144"/>
            <a:ext cx="9143999" cy="509355"/>
          </a:xfrm>
          <a:prstGeom prst="rect">
            <a:avLst/>
          </a:prstGeom>
        </p:spPr>
      </p:pic>
    </p:spTree>
    <p:extLst>
      <p:ext uri="{BB962C8B-B14F-4D97-AF65-F5344CB8AC3E}">
        <p14:creationId xmlns:p14="http://schemas.microsoft.com/office/powerpoint/2010/main" val="634270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Alternate Layou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1749981"/>
            <a:ext cx="8138161" cy="480060"/>
          </a:xfrm>
          <a:prstGeom prst="rect">
            <a:avLst/>
          </a:prstGeom>
        </p:spPr>
        <p:txBody>
          <a:bodyPr rIns="0" bIns="0" anchor="b" anchorCtr="0"/>
          <a:lstStyle>
            <a:lvl1pPr marL="0" indent="0" algn="l">
              <a:lnSpc>
                <a:spcPct val="100000"/>
              </a:lnSpc>
              <a:buNone/>
              <a:defRPr sz="1800" b="1" cap="all" spc="150" baseline="0">
                <a:solidFill>
                  <a:schemeClr val="accent3"/>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650" y="65675"/>
            <a:ext cx="1335866" cy="1452398"/>
          </a:xfrm>
          <a:prstGeom prst="rect">
            <a:avLst/>
          </a:prstGeom>
        </p:spPr>
      </p:pic>
      <p:sp>
        <p:nvSpPr>
          <p:cNvPr id="4" name="Rectangle 3">
            <a:extLst>
              <a:ext uri="{FF2B5EF4-FFF2-40B4-BE49-F238E27FC236}">
                <a16:creationId xmlns:a16="http://schemas.microsoft.com/office/drawing/2014/main" id="{AD53E9EB-5140-4B45-9E48-1E649703FDFB}"/>
              </a:ext>
            </a:extLst>
          </p:cNvPr>
          <p:cNvSpPr/>
          <p:nvPr userDrawn="1"/>
        </p:nvSpPr>
        <p:spPr>
          <a:xfrm>
            <a:off x="8124825" y="4781550"/>
            <a:ext cx="381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 Placeholder 7">
            <a:extLst>
              <a:ext uri="{FF2B5EF4-FFF2-40B4-BE49-F238E27FC236}">
                <a16:creationId xmlns:a16="http://schemas.microsoft.com/office/drawing/2014/main" id="{E53C35E6-2B15-4EB5-922F-EF2D3E35F75A}"/>
              </a:ext>
            </a:extLst>
          </p:cNvPr>
          <p:cNvSpPr>
            <a:spLocks noGrp="1"/>
          </p:cNvSpPr>
          <p:nvPr>
            <p:ph type="body" sz="quarter" idx="11" hasCustomPrompt="1"/>
          </p:nvPr>
        </p:nvSpPr>
        <p:spPr>
          <a:xfrm>
            <a:off x="5666159" y="204186"/>
            <a:ext cx="3092450" cy="322263"/>
          </a:xfrm>
          <a:prstGeom prst="rect">
            <a:avLst/>
          </a:prstGeom>
        </p:spPr>
        <p:txBody>
          <a:bodyPr anchor="ctr"/>
          <a:lstStyle>
            <a:lvl1pPr algn="r">
              <a:defRPr sz="1400" b="1" cap="all" spc="150" baseline="0">
                <a:solidFill>
                  <a:schemeClr val="accent3"/>
                </a:solidFill>
                <a:latin typeface="+mn-lt"/>
              </a:defRPr>
            </a:lvl1pPr>
          </a:lstStyle>
          <a:p>
            <a:pPr lvl="0"/>
            <a:r>
              <a:rPr lang="en-US"/>
              <a:t>OPTIONAL DESCRIPTOR</a:t>
            </a:r>
          </a:p>
        </p:txBody>
      </p:sp>
    </p:spTree>
    <p:extLst>
      <p:ext uri="{BB962C8B-B14F-4D97-AF65-F5344CB8AC3E}">
        <p14:creationId xmlns:p14="http://schemas.microsoft.com/office/powerpoint/2010/main" val="61586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ayout Option 0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4B3C-3CFC-4DD8-BC68-B80E031658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7476" t="90667"/>
          <a:stretch/>
        </p:blipFill>
        <p:spPr>
          <a:xfrm>
            <a:off x="7084380" y="4663438"/>
            <a:ext cx="2059619" cy="480061"/>
          </a:xfrm>
          <a:prstGeom prst="rect">
            <a:avLst/>
          </a:prstGeom>
        </p:spPr>
      </p:pic>
      <p:sp>
        <p:nvSpPr>
          <p:cNvPr id="2" name="Title 1"/>
          <p:cNvSpPr>
            <a:spLocks noGrp="1"/>
          </p:cNvSpPr>
          <p:nvPr>
            <p:ph type="ctrTitle" hasCustomPrompt="1"/>
          </p:nvPr>
        </p:nvSpPr>
        <p:spPr bwMode="gray">
          <a:xfrm>
            <a:off x="502919" y="1383030"/>
            <a:ext cx="8138161"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800100"/>
            <a:ext cx="8138161" cy="480060"/>
          </a:xfrm>
          <a:prstGeom prst="rect">
            <a:avLst/>
          </a:prstGeom>
        </p:spPr>
        <p:txBody>
          <a:bodyPr rIns="0" bIns="0" anchor="b" anchorCtr="0"/>
          <a:lstStyle>
            <a:lvl1pPr marL="0" indent="0" algn="l">
              <a:lnSpc>
                <a:spcPct val="100000"/>
              </a:lnSpc>
              <a:buNone/>
              <a:defRPr sz="1800" b="1" cap="all" spc="150" baseline="0">
                <a:solidFill>
                  <a:schemeClr val="tx1"/>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pic>
        <p:nvPicPr>
          <p:cNvPr id="8" name="Picture 7" descr="A_symbol_wordm_below_w_rgb-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Tree>
    <p:extLst>
      <p:ext uri="{BB962C8B-B14F-4D97-AF65-F5344CB8AC3E}">
        <p14:creationId xmlns:p14="http://schemas.microsoft.com/office/powerpoint/2010/main" val="39603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Option 02 Alternate Layou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1383030"/>
            <a:ext cx="8138161"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800100"/>
            <a:ext cx="8138161" cy="480060"/>
          </a:xfrm>
          <a:prstGeom prst="rect">
            <a:avLst/>
          </a:prstGeom>
        </p:spPr>
        <p:txBody>
          <a:bodyPr rIns="0" bIns="0" anchor="b" anchorCtr="0"/>
          <a:lstStyle>
            <a:lvl1pPr marL="0" indent="0" algn="l">
              <a:lnSpc>
                <a:spcPct val="100000"/>
              </a:lnSpc>
              <a:buNone/>
              <a:defRPr sz="1800" b="1" cap="all" spc="150" baseline="0">
                <a:solidFill>
                  <a:schemeClr val="accent3"/>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sp>
        <p:nvSpPr>
          <p:cNvPr id="4" name="Rectangle 3">
            <a:extLst>
              <a:ext uri="{FF2B5EF4-FFF2-40B4-BE49-F238E27FC236}">
                <a16:creationId xmlns:a16="http://schemas.microsoft.com/office/drawing/2014/main" id="{4E3A8187-9AE6-45F6-AFB2-E9605D2CADAC}"/>
              </a:ext>
            </a:extLst>
          </p:cNvPr>
          <p:cNvSpPr/>
          <p:nvPr userDrawn="1"/>
        </p:nvSpPr>
        <p:spPr>
          <a:xfrm>
            <a:off x="8039100" y="4600575"/>
            <a:ext cx="466725" cy="487353"/>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382" y="3635530"/>
            <a:ext cx="1335866" cy="1452398"/>
          </a:xfrm>
          <a:prstGeom prst="rect">
            <a:avLst/>
          </a:prstGeom>
        </p:spPr>
      </p:pic>
    </p:spTree>
    <p:extLst>
      <p:ext uri="{BB962C8B-B14F-4D97-AF65-F5344CB8AC3E}">
        <p14:creationId xmlns:p14="http://schemas.microsoft.com/office/powerpoint/2010/main" val="281001757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5" name="Content Placeholder 9">
            <a:extLst>
              <a:ext uri="{FF2B5EF4-FFF2-40B4-BE49-F238E27FC236}">
                <a16:creationId xmlns:a16="http://schemas.microsoft.com/office/drawing/2014/main" id="{DCEC16E3-E9C3-470B-B2C9-CBD23EA9860F}"/>
              </a:ext>
            </a:extLst>
          </p:cNvPr>
          <p:cNvSpPr>
            <a:spLocks noGrp="1"/>
          </p:cNvSpPr>
          <p:nvPr>
            <p:ph sz="quarter" idx="14"/>
          </p:nvPr>
        </p:nvSpPr>
        <p:spPr>
          <a:xfrm>
            <a:off x="502920" y="1487804"/>
            <a:ext cx="8145780" cy="3174922"/>
          </a:xfr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6" name="Text Placeholder 4">
            <a:extLst>
              <a:ext uri="{FF2B5EF4-FFF2-40B4-BE49-F238E27FC236}">
                <a16:creationId xmlns:a16="http://schemas.microsoft.com/office/drawing/2014/main" id="{5D5EEAD8-45FF-4137-A993-0E3B0A63B7A6}"/>
              </a:ext>
            </a:extLst>
          </p:cNvPr>
          <p:cNvSpPr>
            <a:spLocks noGrp="1"/>
          </p:cNvSpPr>
          <p:nvPr>
            <p:ph type="body" sz="quarter" idx="15" hasCustomPrompt="1"/>
          </p:nvPr>
        </p:nvSpPr>
        <p:spPr>
          <a:xfrm>
            <a:off x="503238" y="1097279"/>
            <a:ext cx="814546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 ABBOTT PRIMARY BLUE </a:t>
            </a:r>
          </a:p>
        </p:txBody>
      </p:sp>
      <p:sp>
        <p:nvSpPr>
          <p:cNvPr id="2" name="Date Placeholder 1">
            <a:extLst>
              <a:ext uri="{FF2B5EF4-FFF2-40B4-BE49-F238E27FC236}">
                <a16:creationId xmlns:a16="http://schemas.microsoft.com/office/drawing/2014/main" id="{A515A9C7-22AD-4531-BD27-48A2D68D3A4C}"/>
              </a:ext>
            </a:extLst>
          </p:cNvPr>
          <p:cNvSpPr>
            <a:spLocks noGrp="1"/>
          </p:cNvSpPr>
          <p:nvPr>
            <p:ph type="dt" sz="half" idx="16"/>
          </p:nvPr>
        </p:nvSpPr>
        <p:spPr/>
        <p:txBody>
          <a:bodyPr/>
          <a:lstStyle/>
          <a:p>
            <a:fld id="{77FE5520-A293-4651-8B32-326F3CE6CDE8}" type="datetime5">
              <a:rPr lang="en-US" sz="1000" smtClean="0"/>
              <a:t>27-Mar-24</a:t>
            </a:fld>
            <a:endParaRPr lang="en-IN" sz="1000"/>
          </a:p>
        </p:txBody>
      </p:sp>
      <p:sp>
        <p:nvSpPr>
          <p:cNvPr id="3" name="Footer Placeholder 2">
            <a:extLst>
              <a:ext uri="{FF2B5EF4-FFF2-40B4-BE49-F238E27FC236}">
                <a16:creationId xmlns:a16="http://schemas.microsoft.com/office/drawing/2014/main" id="{CBAFEC78-E00C-456A-8959-D1ADF0B9461E}"/>
              </a:ext>
            </a:extLst>
          </p:cNvPr>
          <p:cNvSpPr>
            <a:spLocks noGrp="1"/>
          </p:cNvSpPr>
          <p:nvPr>
            <p:ph type="ftr" sz="quarter" idx="17"/>
          </p:nvPr>
        </p:nvSpPr>
        <p:spPr/>
        <p:txBody>
          <a:bodyPr/>
          <a:lstStyle/>
          <a:p>
            <a:pPr>
              <a:defRPr/>
            </a:pPr>
            <a:r>
              <a:rPr lang="en-US"/>
              <a:t>MAT-1901214 v5.0  |  Item approved for U.S. use only.  | </a:t>
            </a:r>
            <a:endParaRPr lang="en-IN"/>
          </a:p>
        </p:txBody>
      </p:sp>
      <p:sp>
        <p:nvSpPr>
          <p:cNvPr id="5" name="Slide Number Placeholder 4">
            <a:extLst>
              <a:ext uri="{FF2B5EF4-FFF2-40B4-BE49-F238E27FC236}">
                <a16:creationId xmlns:a16="http://schemas.microsoft.com/office/drawing/2014/main" id="{584D095C-9412-4B92-83CC-38A28795B768}"/>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28752062-583D-4D49-B234-DC13EFC6F8F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26556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78F9584-625D-462B-8192-C99B9E91AB3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3" name="Content Placeholder 5">
            <a:extLst>
              <a:ext uri="{FF2B5EF4-FFF2-40B4-BE49-F238E27FC236}">
                <a16:creationId xmlns:a16="http://schemas.microsoft.com/office/drawing/2014/main" id="{0F6E8C1B-F140-45B9-ADF1-1C3C65701146}"/>
              </a:ext>
            </a:extLst>
          </p:cNvPr>
          <p:cNvSpPr>
            <a:spLocks noGrp="1"/>
          </p:cNvSpPr>
          <p:nvPr>
            <p:ph sz="quarter" idx="14"/>
          </p:nvPr>
        </p:nvSpPr>
        <p:spPr>
          <a:xfrm>
            <a:off x="502918" y="1097279"/>
            <a:ext cx="8145781" cy="3566159"/>
          </a:xfrm>
        </p:spPr>
        <p:txBody>
          <a:bodyPr/>
          <a:lstStyle>
            <a:lvl1pPr>
              <a:spcBef>
                <a:spcPts val="1200"/>
              </a:spcBef>
              <a:defRPr/>
            </a:lvl1pPr>
            <a:lvl2pPr>
              <a:spcBef>
                <a:spcPts val="1200"/>
              </a:spcBef>
              <a:defRPr/>
            </a:lvl2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DBCCF1A-3BCF-44DA-BE0C-6EF3F30D5D1D}"/>
              </a:ext>
            </a:extLst>
          </p:cNvPr>
          <p:cNvSpPr>
            <a:spLocks noGrp="1"/>
          </p:cNvSpPr>
          <p:nvPr>
            <p:ph type="dt" sz="half" idx="15"/>
          </p:nvPr>
        </p:nvSpPr>
        <p:spPr/>
        <p:txBody>
          <a:bodyPr/>
          <a:lstStyle/>
          <a:p>
            <a:fld id="{1003CAE6-2A7C-4D35-8EA5-AF4E1E9A95DF}" type="datetime5">
              <a:rPr lang="en-US" sz="1000" smtClean="0"/>
              <a:t>27-Mar-24</a:t>
            </a:fld>
            <a:endParaRPr lang="en-IN" sz="1000"/>
          </a:p>
        </p:txBody>
      </p:sp>
      <p:sp>
        <p:nvSpPr>
          <p:cNvPr id="3" name="Footer Placeholder 2">
            <a:extLst>
              <a:ext uri="{FF2B5EF4-FFF2-40B4-BE49-F238E27FC236}">
                <a16:creationId xmlns:a16="http://schemas.microsoft.com/office/drawing/2014/main" id="{0369C8FC-15C5-4FE8-B967-5D8C29464C51}"/>
              </a:ext>
            </a:extLst>
          </p:cNvPr>
          <p:cNvSpPr>
            <a:spLocks noGrp="1"/>
          </p:cNvSpPr>
          <p:nvPr>
            <p:ph type="ftr" sz="quarter" idx="16"/>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B9084433-6D8C-4601-83BF-73935BA6FB98}"/>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1732198A-3CAB-4FC7-B92B-FF78828EC2D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362273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62367392-CE3F-4A36-802E-43D377135A8F}"/>
              </a:ext>
            </a:extLst>
          </p:cNvPr>
          <p:cNvSpPr>
            <a:spLocks noGrp="1"/>
          </p:cNvSpPr>
          <p:nvPr>
            <p:ph type="body" sz="quarter" idx="14" hasCustomPrompt="1"/>
          </p:nvPr>
        </p:nvSpPr>
        <p:spPr>
          <a:xfrm>
            <a:off x="503238" y="1097279"/>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SHORT TITLE, CALIBRI, 18PT, BOLD</a:t>
            </a:r>
          </a:p>
        </p:txBody>
      </p:sp>
      <p:sp>
        <p:nvSpPr>
          <p:cNvPr id="17" name="Text Placeholder 4">
            <a:extLst>
              <a:ext uri="{FF2B5EF4-FFF2-40B4-BE49-F238E27FC236}">
                <a16:creationId xmlns:a16="http://schemas.microsoft.com/office/drawing/2014/main" id="{784001D6-32AA-4130-AA76-37D05FF0EF11}"/>
              </a:ext>
            </a:extLst>
          </p:cNvPr>
          <p:cNvSpPr>
            <a:spLocks noGrp="1"/>
          </p:cNvSpPr>
          <p:nvPr>
            <p:ph type="body" sz="quarter" idx="15" hasCustomPrompt="1"/>
          </p:nvPr>
        </p:nvSpPr>
        <p:spPr>
          <a:xfrm>
            <a:off x="4823460" y="1097279"/>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SHORT TITLE, CALIBRI, 18PT, BOLD</a:t>
            </a:r>
          </a:p>
        </p:txBody>
      </p:sp>
      <p:sp>
        <p:nvSpPr>
          <p:cNvPr id="18" name="Content Placeholder 14">
            <a:extLst>
              <a:ext uri="{FF2B5EF4-FFF2-40B4-BE49-F238E27FC236}">
                <a16:creationId xmlns:a16="http://schemas.microsoft.com/office/drawing/2014/main" id="{1F77A952-6CFD-4B10-A39C-FBF9CCB45B58}"/>
              </a:ext>
            </a:extLst>
          </p:cNvPr>
          <p:cNvSpPr>
            <a:spLocks noGrp="1"/>
          </p:cNvSpPr>
          <p:nvPr>
            <p:ph sz="quarter" idx="18"/>
          </p:nvPr>
        </p:nvSpPr>
        <p:spPr>
          <a:xfrm>
            <a:off x="502919"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9" name="Content Placeholder 14">
            <a:extLst>
              <a:ext uri="{FF2B5EF4-FFF2-40B4-BE49-F238E27FC236}">
                <a16:creationId xmlns:a16="http://schemas.microsoft.com/office/drawing/2014/main" id="{0756EC84-5A13-4571-BFB7-247BD6E93F56}"/>
              </a:ext>
            </a:extLst>
          </p:cNvPr>
          <p:cNvSpPr>
            <a:spLocks noGrp="1"/>
          </p:cNvSpPr>
          <p:nvPr>
            <p:ph sz="quarter" idx="19"/>
          </p:nvPr>
        </p:nvSpPr>
        <p:spPr>
          <a:xfrm>
            <a:off x="4823460"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0" name="Text Placeholder 9">
            <a:extLst>
              <a:ext uri="{FF2B5EF4-FFF2-40B4-BE49-F238E27FC236}">
                <a16:creationId xmlns:a16="http://schemas.microsoft.com/office/drawing/2014/main" id="{1B479ED3-E6FF-4DA0-B9B5-59809FFAEF46}"/>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8FFB8DB3-2315-4245-A8F0-58479178392B}"/>
              </a:ext>
            </a:extLst>
          </p:cNvPr>
          <p:cNvSpPr>
            <a:spLocks noGrp="1"/>
          </p:cNvSpPr>
          <p:nvPr>
            <p:ph type="dt" sz="half" idx="20"/>
          </p:nvPr>
        </p:nvSpPr>
        <p:spPr/>
        <p:txBody>
          <a:bodyPr/>
          <a:lstStyle/>
          <a:p>
            <a:fld id="{457D0BA7-924A-48C1-BA2F-27F04B85EF45}" type="datetime5">
              <a:rPr lang="en-US" sz="1000" smtClean="0"/>
              <a:t>27-Mar-24</a:t>
            </a:fld>
            <a:endParaRPr lang="en-IN" sz="1000"/>
          </a:p>
        </p:txBody>
      </p:sp>
      <p:sp>
        <p:nvSpPr>
          <p:cNvPr id="3" name="Footer Placeholder 2">
            <a:extLst>
              <a:ext uri="{FF2B5EF4-FFF2-40B4-BE49-F238E27FC236}">
                <a16:creationId xmlns:a16="http://schemas.microsoft.com/office/drawing/2014/main" id="{0D2D8CA3-5050-4E41-96F1-7259372A4496}"/>
              </a:ext>
            </a:extLst>
          </p:cNvPr>
          <p:cNvSpPr>
            <a:spLocks noGrp="1"/>
          </p:cNvSpPr>
          <p:nvPr>
            <p:ph type="ftr" sz="quarter" idx="2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F89EB572-5E2E-4B71-B162-E4F75E260D5D}"/>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92C4E1FE-78C3-4AE2-A2DA-9B97E52B873A}"/>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503091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D9A84B86-6CE3-4715-A01A-FECF8E99EC15}"/>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7" name="Text Placeholder 9">
            <a:extLst>
              <a:ext uri="{FF2B5EF4-FFF2-40B4-BE49-F238E27FC236}">
                <a16:creationId xmlns:a16="http://schemas.microsoft.com/office/drawing/2014/main" id="{F184EA7A-C14A-435C-84F4-DB8BC3A9A6E5}"/>
              </a:ext>
            </a:extLst>
          </p:cNvPr>
          <p:cNvSpPr>
            <a:spLocks noGrp="1"/>
          </p:cNvSpPr>
          <p:nvPr>
            <p:ph type="body" sz="quarter" idx="14" hasCustomPrompt="1"/>
          </p:nvPr>
        </p:nvSpPr>
        <p:spPr>
          <a:xfrm>
            <a:off x="502920" y="1097280"/>
            <a:ext cx="8129016" cy="822960"/>
          </a:xfrm>
          <a:prstGeom prst="rect">
            <a:avLst/>
          </a:prstGeom>
        </p:spPr>
        <p:txBody>
          <a:bodyPr>
            <a:noAutofit/>
          </a:bodyPr>
          <a:lstStyle>
            <a:lvl1pPr>
              <a:defRPr sz="1600" b="0">
                <a:solidFill>
                  <a:schemeClr val="accent3"/>
                </a:solidFill>
                <a:latin typeface="+mj-lt"/>
              </a:defRPr>
            </a:lvl1pPr>
          </a:lstStyle>
          <a:p>
            <a:pPr lvl="0"/>
            <a:r>
              <a:rPr lang="en-US"/>
              <a:t>Click to edit master text styles</a:t>
            </a:r>
          </a:p>
        </p:txBody>
      </p:sp>
      <p:sp>
        <p:nvSpPr>
          <p:cNvPr id="18" name="Text Placeholder 4">
            <a:extLst>
              <a:ext uri="{FF2B5EF4-FFF2-40B4-BE49-F238E27FC236}">
                <a16:creationId xmlns:a16="http://schemas.microsoft.com/office/drawing/2014/main" id="{5D0068BB-B539-4488-911A-96DC071FE88E}"/>
              </a:ext>
            </a:extLst>
          </p:cNvPr>
          <p:cNvSpPr>
            <a:spLocks noGrp="1"/>
          </p:cNvSpPr>
          <p:nvPr>
            <p:ph type="body" sz="quarter" idx="13" hasCustomPrompt="1"/>
          </p:nvPr>
        </p:nvSpPr>
        <p:spPr>
          <a:xfrm>
            <a:off x="503238" y="2057400"/>
            <a:ext cx="3817302" cy="390525"/>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Text Placeholder 4">
            <a:extLst>
              <a:ext uri="{FF2B5EF4-FFF2-40B4-BE49-F238E27FC236}">
                <a16:creationId xmlns:a16="http://schemas.microsoft.com/office/drawing/2014/main" id="{FC1F4580-228D-4976-BFA8-C2248824F3A1}"/>
              </a:ext>
            </a:extLst>
          </p:cNvPr>
          <p:cNvSpPr>
            <a:spLocks noGrp="1"/>
          </p:cNvSpPr>
          <p:nvPr>
            <p:ph type="body" sz="quarter" idx="18" hasCustomPrompt="1"/>
          </p:nvPr>
        </p:nvSpPr>
        <p:spPr>
          <a:xfrm>
            <a:off x="4823460" y="2057400"/>
            <a:ext cx="3817302" cy="390525"/>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0" name="Content Placeholder 6">
            <a:extLst>
              <a:ext uri="{FF2B5EF4-FFF2-40B4-BE49-F238E27FC236}">
                <a16:creationId xmlns:a16="http://schemas.microsoft.com/office/drawing/2014/main" id="{4073EB3D-18BB-4E2C-9D12-E03D0B6131B9}"/>
              </a:ext>
            </a:extLst>
          </p:cNvPr>
          <p:cNvSpPr>
            <a:spLocks noGrp="1"/>
          </p:cNvSpPr>
          <p:nvPr>
            <p:ph sz="quarter" idx="19"/>
          </p:nvPr>
        </p:nvSpPr>
        <p:spPr>
          <a:xfrm>
            <a:off x="502919"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1" name="Content Placeholder 6">
            <a:extLst>
              <a:ext uri="{FF2B5EF4-FFF2-40B4-BE49-F238E27FC236}">
                <a16:creationId xmlns:a16="http://schemas.microsoft.com/office/drawing/2014/main" id="{112F3581-3732-4A0B-8F51-60DBC2912C03}"/>
              </a:ext>
            </a:extLst>
          </p:cNvPr>
          <p:cNvSpPr>
            <a:spLocks noGrp="1"/>
          </p:cNvSpPr>
          <p:nvPr>
            <p:ph sz="quarter" idx="20"/>
          </p:nvPr>
        </p:nvSpPr>
        <p:spPr>
          <a:xfrm>
            <a:off x="4823460"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E52C8480-3E29-408E-8DB3-41FE7A3BBE18}"/>
              </a:ext>
            </a:extLst>
          </p:cNvPr>
          <p:cNvSpPr>
            <a:spLocks noGrp="1"/>
          </p:cNvSpPr>
          <p:nvPr>
            <p:ph type="dt" sz="half" idx="21"/>
          </p:nvPr>
        </p:nvSpPr>
        <p:spPr/>
        <p:txBody>
          <a:bodyPr/>
          <a:lstStyle/>
          <a:p>
            <a:fld id="{B0825AB6-341A-40D4-9E83-FB5F49B36BA2}" type="datetime5">
              <a:rPr lang="en-US" sz="1000" smtClean="0"/>
              <a:t>27-Mar-24</a:t>
            </a:fld>
            <a:endParaRPr lang="en-IN" sz="1000"/>
          </a:p>
        </p:txBody>
      </p:sp>
      <p:sp>
        <p:nvSpPr>
          <p:cNvPr id="3" name="Footer Placeholder 2">
            <a:extLst>
              <a:ext uri="{FF2B5EF4-FFF2-40B4-BE49-F238E27FC236}">
                <a16:creationId xmlns:a16="http://schemas.microsoft.com/office/drawing/2014/main" id="{80763B2C-CCAF-4EC8-B044-D753714B551E}"/>
              </a:ext>
            </a:extLst>
          </p:cNvPr>
          <p:cNvSpPr>
            <a:spLocks noGrp="1"/>
          </p:cNvSpPr>
          <p:nvPr>
            <p:ph type="ftr" sz="quarter" idx="22"/>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AF81D02D-674F-4D09-A7D5-30CDEEDBF96E}"/>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C7590355-B12F-47ED-8339-DD1F02112606}"/>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19210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14" name="Text Placeholder 9">
            <a:extLst>
              <a:ext uri="{FF2B5EF4-FFF2-40B4-BE49-F238E27FC236}">
                <a16:creationId xmlns:a16="http://schemas.microsoft.com/office/drawing/2014/main" id="{05D9C096-3ECB-4476-AF46-67B691208D52}"/>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E828A00F-D1B4-4C3E-969E-375A3487E70C}"/>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8" name="Text Placeholder 4">
            <a:extLst>
              <a:ext uri="{FF2B5EF4-FFF2-40B4-BE49-F238E27FC236}">
                <a16:creationId xmlns:a16="http://schemas.microsoft.com/office/drawing/2014/main" id="{98B40350-90AF-4369-8B21-A237E4585B43}"/>
              </a:ext>
            </a:extLst>
          </p:cNvPr>
          <p:cNvSpPr>
            <a:spLocks noGrp="1"/>
          </p:cNvSpPr>
          <p:nvPr>
            <p:ph type="body" sz="quarter" idx="13" hasCustomPrompt="1"/>
          </p:nvPr>
        </p:nvSpPr>
        <p:spPr>
          <a:xfrm>
            <a:off x="503238" y="1619968"/>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Content Placeholder 5">
            <a:extLst>
              <a:ext uri="{FF2B5EF4-FFF2-40B4-BE49-F238E27FC236}">
                <a16:creationId xmlns:a16="http://schemas.microsoft.com/office/drawing/2014/main" id="{74DA2C74-7837-4DF6-A9E0-010AABA411BF}"/>
              </a:ext>
            </a:extLst>
          </p:cNvPr>
          <p:cNvSpPr>
            <a:spLocks noGrp="1"/>
          </p:cNvSpPr>
          <p:nvPr>
            <p:ph sz="quarter" idx="20"/>
          </p:nvPr>
        </p:nvSpPr>
        <p:spPr>
          <a:xfrm>
            <a:off x="502919"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0" name="Text Placeholder 4">
            <a:extLst>
              <a:ext uri="{FF2B5EF4-FFF2-40B4-BE49-F238E27FC236}">
                <a16:creationId xmlns:a16="http://schemas.microsoft.com/office/drawing/2014/main" id="{04384C29-B1D2-4169-8C59-6E4C6B7D22EF}"/>
              </a:ext>
            </a:extLst>
          </p:cNvPr>
          <p:cNvSpPr>
            <a:spLocks noGrp="1"/>
          </p:cNvSpPr>
          <p:nvPr>
            <p:ph type="body" sz="quarter" idx="21" hasCustomPrompt="1"/>
          </p:nvPr>
        </p:nvSpPr>
        <p:spPr>
          <a:xfrm>
            <a:off x="503238" y="3237576"/>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1" name="Content Placeholder 5">
            <a:extLst>
              <a:ext uri="{FF2B5EF4-FFF2-40B4-BE49-F238E27FC236}">
                <a16:creationId xmlns:a16="http://schemas.microsoft.com/office/drawing/2014/main" id="{0312D5F6-81FC-4261-AED0-88E16C372781}"/>
              </a:ext>
            </a:extLst>
          </p:cNvPr>
          <p:cNvSpPr>
            <a:spLocks noGrp="1"/>
          </p:cNvSpPr>
          <p:nvPr>
            <p:ph sz="quarter" idx="22"/>
          </p:nvPr>
        </p:nvSpPr>
        <p:spPr>
          <a:xfrm>
            <a:off x="502919" y="3575350"/>
            <a:ext cx="3817301" cy="1081522"/>
          </a:xfrm>
        </p:spPr>
        <p:txBody>
          <a:bodyPr>
            <a:noAutofit/>
          </a:bodyPr>
          <a:lstStyle>
            <a:lvl1pPr>
              <a:defRPr sz="1400"/>
            </a:lvl1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0F06F359-8DED-43EE-8BA0-82E0495CB577}"/>
              </a:ext>
            </a:extLst>
          </p:cNvPr>
          <p:cNvSpPr>
            <a:spLocks noGrp="1"/>
          </p:cNvSpPr>
          <p:nvPr>
            <p:ph type="dt" sz="half" idx="23"/>
          </p:nvPr>
        </p:nvSpPr>
        <p:spPr/>
        <p:txBody>
          <a:bodyPr/>
          <a:lstStyle/>
          <a:p>
            <a:fld id="{967E4DB2-121D-469A-8FFA-0C306371B33F}" type="datetime5">
              <a:rPr lang="en-US" sz="1000" smtClean="0"/>
              <a:t>27-Mar-24</a:t>
            </a:fld>
            <a:endParaRPr lang="en-IN" sz="1000"/>
          </a:p>
        </p:txBody>
      </p:sp>
      <p:sp>
        <p:nvSpPr>
          <p:cNvPr id="3" name="Footer Placeholder 2">
            <a:extLst>
              <a:ext uri="{FF2B5EF4-FFF2-40B4-BE49-F238E27FC236}">
                <a16:creationId xmlns:a16="http://schemas.microsoft.com/office/drawing/2014/main" id="{30230224-8F6C-4433-8213-FE947DEC551A}"/>
              </a:ext>
            </a:extLst>
          </p:cNvPr>
          <p:cNvSpPr>
            <a:spLocks noGrp="1"/>
          </p:cNvSpPr>
          <p:nvPr>
            <p:ph type="ftr" sz="quarter" idx="24"/>
          </p:nvPr>
        </p:nvSpPr>
        <p:spPr/>
        <p:txBody>
          <a:bodyPr/>
          <a:lstStyle/>
          <a:p>
            <a:pPr>
              <a:defRPr/>
            </a:pPr>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13D9A877-A55F-45C2-8847-B87493E15448}"/>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F9F0277F-A58A-457D-A282-08D48B98E8FF}"/>
              </a:ext>
            </a:extLst>
          </p:cNvPr>
          <p:cNvSpPr>
            <a:spLocks noGrp="1"/>
          </p:cNvSpPr>
          <p:nvPr>
            <p:ph type="title"/>
          </p:nvPr>
        </p:nvSpPr>
        <p:spPr>
          <a:xfrm>
            <a:off x="502920" y="569594"/>
            <a:ext cx="3817300" cy="390526"/>
          </a:xfrm>
        </p:spPr>
        <p:txBody>
          <a:bodyPr/>
          <a:lstStyle/>
          <a:p>
            <a:r>
              <a:rPr lang="en-US"/>
              <a:t>Click to edit Master title</a:t>
            </a:r>
            <a:endParaRPr lang="en-IN"/>
          </a:p>
        </p:txBody>
      </p:sp>
    </p:spTree>
    <p:extLst>
      <p:ext uri="{BB962C8B-B14F-4D97-AF65-F5344CB8AC3E}">
        <p14:creationId xmlns:p14="http://schemas.microsoft.com/office/powerpoint/2010/main" val="421853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rgbClr val="000000"/>
                </a:solidFill>
                <a:latin typeface="+mn-lt"/>
                <a:cs typeface="Calibri" panose="020F0502020204030204" pitchFamily="34" charset="0"/>
              </a:rPr>
              <a:t>Proprietary and confidential — do not distribute</a:t>
            </a:r>
          </a:p>
        </p:txBody>
      </p:sp>
      <p:sp>
        <p:nvSpPr>
          <p:cNvPr id="15" name="Text Placeholder 9">
            <a:extLst>
              <a:ext uri="{FF2B5EF4-FFF2-40B4-BE49-F238E27FC236}">
                <a16:creationId xmlns:a16="http://schemas.microsoft.com/office/drawing/2014/main" id="{82FAC416-5A96-491E-91F4-37DD3C42AC2D}"/>
              </a:ext>
            </a:extLst>
          </p:cNvPr>
          <p:cNvSpPr>
            <a:spLocks noGrp="1"/>
          </p:cNvSpPr>
          <p:nvPr>
            <p:ph type="body" sz="quarter" idx="18" hasCustomPrompt="1"/>
          </p:nvPr>
        </p:nvSpPr>
        <p:spPr>
          <a:xfrm>
            <a:off x="4826509"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3FDA49B-BBFC-4479-BD4E-6B88C700E352}"/>
              </a:ext>
            </a:extLst>
          </p:cNvPr>
          <p:cNvSpPr>
            <a:spLocks noGrp="1"/>
          </p:cNvSpPr>
          <p:nvPr>
            <p:ph type="body" sz="quarter" idx="19" hasCustomPrompt="1"/>
          </p:nvPr>
        </p:nvSpPr>
        <p:spPr>
          <a:xfrm>
            <a:off x="4826826"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8" name="Text Placeholder 4">
            <a:extLst>
              <a:ext uri="{FF2B5EF4-FFF2-40B4-BE49-F238E27FC236}">
                <a16:creationId xmlns:a16="http://schemas.microsoft.com/office/drawing/2014/main" id="{EC4C2575-A445-43B7-875C-641A76884F26}"/>
              </a:ext>
            </a:extLst>
          </p:cNvPr>
          <p:cNvSpPr>
            <a:spLocks noGrp="1"/>
          </p:cNvSpPr>
          <p:nvPr>
            <p:ph type="body" sz="quarter" idx="13" hasCustomPrompt="1"/>
          </p:nvPr>
        </p:nvSpPr>
        <p:spPr>
          <a:xfrm>
            <a:off x="4826826" y="1619968"/>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Content Placeholder 5">
            <a:extLst>
              <a:ext uri="{FF2B5EF4-FFF2-40B4-BE49-F238E27FC236}">
                <a16:creationId xmlns:a16="http://schemas.microsoft.com/office/drawing/2014/main" id="{E778DA63-FCCC-4EE0-AA5F-890A1063CF18}"/>
              </a:ext>
            </a:extLst>
          </p:cNvPr>
          <p:cNvSpPr>
            <a:spLocks noGrp="1"/>
          </p:cNvSpPr>
          <p:nvPr>
            <p:ph sz="quarter" idx="20"/>
          </p:nvPr>
        </p:nvSpPr>
        <p:spPr>
          <a:xfrm>
            <a:off x="4826507"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0" name="Text Placeholder 4">
            <a:extLst>
              <a:ext uri="{FF2B5EF4-FFF2-40B4-BE49-F238E27FC236}">
                <a16:creationId xmlns:a16="http://schemas.microsoft.com/office/drawing/2014/main" id="{BFD7EDCF-7335-4524-B52F-57203999193F}"/>
              </a:ext>
            </a:extLst>
          </p:cNvPr>
          <p:cNvSpPr>
            <a:spLocks noGrp="1"/>
          </p:cNvSpPr>
          <p:nvPr>
            <p:ph type="body" sz="quarter" idx="21" hasCustomPrompt="1"/>
          </p:nvPr>
        </p:nvSpPr>
        <p:spPr>
          <a:xfrm>
            <a:off x="4826826" y="3237576"/>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1" name="Content Placeholder 5">
            <a:extLst>
              <a:ext uri="{FF2B5EF4-FFF2-40B4-BE49-F238E27FC236}">
                <a16:creationId xmlns:a16="http://schemas.microsoft.com/office/drawing/2014/main" id="{08041EA5-1907-45C9-B84F-05A0E02AB318}"/>
              </a:ext>
            </a:extLst>
          </p:cNvPr>
          <p:cNvSpPr>
            <a:spLocks noGrp="1"/>
          </p:cNvSpPr>
          <p:nvPr>
            <p:ph sz="quarter" idx="22"/>
          </p:nvPr>
        </p:nvSpPr>
        <p:spPr>
          <a:xfrm>
            <a:off x="4826507" y="3575350"/>
            <a:ext cx="3817301" cy="1081522"/>
          </a:xfrm>
        </p:spPr>
        <p:txBody>
          <a:bodyPr>
            <a:noAutofit/>
          </a:bodyPr>
          <a:lstStyle>
            <a:lvl1pPr>
              <a:defRPr sz="1400"/>
            </a:lvl1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6B6BA947-2D51-4F61-936B-6F39E7C6C8AE}"/>
              </a:ext>
            </a:extLst>
          </p:cNvPr>
          <p:cNvSpPr>
            <a:spLocks noGrp="1"/>
          </p:cNvSpPr>
          <p:nvPr>
            <p:ph type="dt" sz="half" idx="23"/>
          </p:nvPr>
        </p:nvSpPr>
        <p:spPr/>
        <p:txBody>
          <a:bodyPr/>
          <a:lstStyle/>
          <a:p>
            <a:fld id="{D91C46AC-9C13-4204-92FB-6A7931B75EAC}" type="datetime5">
              <a:rPr lang="en-US" sz="1000" smtClean="0"/>
              <a:t>27-Mar-24</a:t>
            </a:fld>
            <a:endParaRPr lang="en-IN" sz="1000"/>
          </a:p>
        </p:txBody>
      </p:sp>
      <p:sp>
        <p:nvSpPr>
          <p:cNvPr id="3" name="Footer Placeholder 2">
            <a:extLst>
              <a:ext uri="{FF2B5EF4-FFF2-40B4-BE49-F238E27FC236}">
                <a16:creationId xmlns:a16="http://schemas.microsoft.com/office/drawing/2014/main" id="{15754F0D-C016-4C02-95FD-DB88E66BD78C}"/>
              </a:ext>
            </a:extLst>
          </p:cNvPr>
          <p:cNvSpPr>
            <a:spLocks noGrp="1"/>
          </p:cNvSpPr>
          <p:nvPr>
            <p:ph type="ftr" sz="quarter" idx="24"/>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4BE6EAEC-CBBB-4FD6-85C5-FAC6DA17D052}"/>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D7C2A4E3-B706-4A6E-8630-228066B6E031}"/>
              </a:ext>
            </a:extLst>
          </p:cNvPr>
          <p:cNvSpPr>
            <a:spLocks noGrp="1"/>
          </p:cNvSpPr>
          <p:nvPr>
            <p:ph type="title"/>
          </p:nvPr>
        </p:nvSpPr>
        <p:spPr>
          <a:xfrm>
            <a:off x="4826506" y="569594"/>
            <a:ext cx="3814573" cy="390526"/>
          </a:xfrm>
        </p:spPr>
        <p:txBody>
          <a:bodyPr/>
          <a:lstStyle/>
          <a:p>
            <a:r>
              <a:rPr lang="en-US"/>
              <a:t>Click to edit Master title</a:t>
            </a:r>
            <a:endParaRPr lang="en-IN"/>
          </a:p>
        </p:txBody>
      </p:sp>
    </p:spTree>
    <p:extLst>
      <p:ext uri="{BB962C8B-B14F-4D97-AF65-F5344CB8AC3E}">
        <p14:creationId xmlns:p14="http://schemas.microsoft.com/office/powerpoint/2010/main" val="3435876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 Alternate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14" name="Text Placeholder 9">
            <a:extLst>
              <a:ext uri="{FF2B5EF4-FFF2-40B4-BE49-F238E27FC236}">
                <a16:creationId xmlns:a16="http://schemas.microsoft.com/office/drawing/2014/main" id="{05D9C096-3ECB-4476-AF46-67B691208D52}"/>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E828A00F-D1B4-4C3E-969E-375A3487E70C}"/>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9" name="Content Placeholder 5">
            <a:extLst>
              <a:ext uri="{FF2B5EF4-FFF2-40B4-BE49-F238E27FC236}">
                <a16:creationId xmlns:a16="http://schemas.microsoft.com/office/drawing/2014/main" id="{74DA2C74-7837-4DF6-A9E0-010AABA411BF}"/>
              </a:ext>
            </a:extLst>
          </p:cNvPr>
          <p:cNvSpPr>
            <a:spLocks noGrp="1"/>
          </p:cNvSpPr>
          <p:nvPr>
            <p:ph sz="quarter" idx="20"/>
          </p:nvPr>
        </p:nvSpPr>
        <p:spPr>
          <a:xfrm>
            <a:off x="502919"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FC247DEC-5EE8-4E5C-A731-CAA62A63CDB3}"/>
              </a:ext>
            </a:extLst>
          </p:cNvPr>
          <p:cNvSpPr>
            <a:spLocks noGrp="1"/>
          </p:cNvSpPr>
          <p:nvPr>
            <p:ph type="dt" sz="half" idx="21"/>
          </p:nvPr>
        </p:nvSpPr>
        <p:spPr/>
        <p:txBody>
          <a:bodyPr/>
          <a:lstStyle/>
          <a:p>
            <a:fld id="{B0FBA2CB-99B1-4B68-99FB-B2923DC460F9}" type="datetime5">
              <a:rPr lang="en-US" sz="1000" smtClean="0"/>
              <a:t>27-Mar-24</a:t>
            </a:fld>
            <a:endParaRPr lang="en-IN" sz="1000"/>
          </a:p>
        </p:txBody>
      </p:sp>
      <p:sp>
        <p:nvSpPr>
          <p:cNvPr id="3" name="Footer Placeholder 2">
            <a:extLst>
              <a:ext uri="{FF2B5EF4-FFF2-40B4-BE49-F238E27FC236}">
                <a16:creationId xmlns:a16="http://schemas.microsoft.com/office/drawing/2014/main" id="{6C887AE1-70FE-4A7A-8404-BB1085D34354}"/>
              </a:ext>
            </a:extLst>
          </p:cNvPr>
          <p:cNvSpPr>
            <a:spLocks noGrp="1"/>
          </p:cNvSpPr>
          <p:nvPr>
            <p:ph type="ftr" sz="quarter" idx="22"/>
          </p:nvPr>
        </p:nvSpPr>
        <p:spPr/>
        <p:txBody>
          <a:bodyPr/>
          <a:lstStyle/>
          <a:p>
            <a:pPr>
              <a:defRPr/>
            </a:pPr>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0188312A-37BA-4C8A-83F4-44A2FCCC500B}"/>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82ECA9C7-8E43-4714-BE79-29B6F95422C7}"/>
              </a:ext>
            </a:extLst>
          </p:cNvPr>
          <p:cNvSpPr>
            <a:spLocks noGrp="1"/>
          </p:cNvSpPr>
          <p:nvPr>
            <p:ph type="title"/>
          </p:nvPr>
        </p:nvSpPr>
        <p:spPr>
          <a:xfrm>
            <a:off x="502920" y="569594"/>
            <a:ext cx="3817300" cy="390526"/>
          </a:xfrm>
        </p:spPr>
        <p:txBody>
          <a:bodyPr/>
          <a:lstStyle/>
          <a:p>
            <a:r>
              <a:rPr lang="en-US"/>
              <a:t>Click to edit Master title</a:t>
            </a:r>
            <a:endParaRPr lang="en-IN"/>
          </a:p>
        </p:txBody>
      </p:sp>
    </p:spTree>
    <p:extLst>
      <p:ext uri="{BB962C8B-B14F-4D97-AF65-F5344CB8AC3E}">
        <p14:creationId xmlns:p14="http://schemas.microsoft.com/office/powerpoint/2010/main" val="1963493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 Alternate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
        <p:nvSpPr>
          <p:cNvPr id="15" name="Text Placeholder 9">
            <a:extLst>
              <a:ext uri="{FF2B5EF4-FFF2-40B4-BE49-F238E27FC236}">
                <a16:creationId xmlns:a16="http://schemas.microsoft.com/office/drawing/2014/main" id="{82FAC416-5A96-491E-91F4-37DD3C42AC2D}"/>
              </a:ext>
            </a:extLst>
          </p:cNvPr>
          <p:cNvSpPr>
            <a:spLocks noGrp="1"/>
          </p:cNvSpPr>
          <p:nvPr>
            <p:ph type="body" sz="quarter" idx="18" hasCustomPrompt="1"/>
          </p:nvPr>
        </p:nvSpPr>
        <p:spPr>
          <a:xfrm>
            <a:off x="4826509"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3FDA49B-BBFC-4479-BD4E-6B88C700E352}"/>
              </a:ext>
            </a:extLst>
          </p:cNvPr>
          <p:cNvSpPr>
            <a:spLocks noGrp="1"/>
          </p:cNvSpPr>
          <p:nvPr>
            <p:ph type="body" sz="quarter" idx="19" hasCustomPrompt="1"/>
          </p:nvPr>
        </p:nvSpPr>
        <p:spPr>
          <a:xfrm>
            <a:off x="4826826"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9" name="Content Placeholder 5">
            <a:extLst>
              <a:ext uri="{FF2B5EF4-FFF2-40B4-BE49-F238E27FC236}">
                <a16:creationId xmlns:a16="http://schemas.microsoft.com/office/drawing/2014/main" id="{E778DA63-FCCC-4EE0-AA5F-890A1063CF18}"/>
              </a:ext>
            </a:extLst>
          </p:cNvPr>
          <p:cNvSpPr>
            <a:spLocks noGrp="1"/>
          </p:cNvSpPr>
          <p:nvPr>
            <p:ph sz="quarter" idx="20"/>
          </p:nvPr>
        </p:nvSpPr>
        <p:spPr>
          <a:xfrm>
            <a:off x="4826507"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F643FB39-E9AD-481E-9645-67437B070A61}"/>
              </a:ext>
            </a:extLst>
          </p:cNvPr>
          <p:cNvSpPr>
            <a:spLocks noGrp="1"/>
          </p:cNvSpPr>
          <p:nvPr>
            <p:ph type="dt" sz="half" idx="21"/>
          </p:nvPr>
        </p:nvSpPr>
        <p:spPr/>
        <p:txBody>
          <a:bodyPr/>
          <a:lstStyle/>
          <a:p>
            <a:fld id="{39ADA279-C2C2-4691-8A4E-CE2DD4C105EF}" type="datetime5">
              <a:rPr lang="en-US" sz="1000" smtClean="0"/>
              <a:t>27-Mar-24</a:t>
            </a:fld>
            <a:endParaRPr lang="en-IN" sz="1000"/>
          </a:p>
        </p:txBody>
      </p:sp>
      <p:sp>
        <p:nvSpPr>
          <p:cNvPr id="3" name="Footer Placeholder 2">
            <a:extLst>
              <a:ext uri="{FF2B5EF4-FFF2-40B4-BE49-F238E27FC236}">
                <a16:creationId xmlns:a16="http://schemas.microsoft.com/office/drawing/2014/main" id="{22AEEDE9-C111-4EB1-B4B8-961EC1A1983A}"/>
              </a:ext>
            </a:extLst>
          </p:cNvPr>
          <p:cNvSpPr>
            <a:spLocks noGrp="1"/>
          </p:cNvSpPr>
          <p:nvPr>
            <p:ph type="ftr" sz="quarter" idx="22"/>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456CE3A7-971A-48E9-95A1-D66C33D69D8F}"/>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33145C23-A633-4AC7-AD6D-7752E912A934}"/>
              </a:ext>
            </a:extLst>
          </p:cNvPr>
          <p:cNvSpPr>
            <a:spLocks noGrp="1"/>
          </p:cNvSpPr>
          <p:nvPr>
            <p:ph type="title"/>
          </p:nvPr>
        </p:nvSpPr>
        <p:spPr>
          <a:xfrm>
            <a:off x="4826507" y="569594"/>
            <a:ext cx="3814573" cy="390526"/>
          </a:xfrm>
        </p:spPr>
        <p:txBody>
          <a:bodyPr/>
          <a:lstStyle/>
          <a:p>
            <a:r>
              <a:rPr lang="en-US"/>
              <a:t>Click to edit Master title</a:t>
            </a:r>
            <a:endParaRPr lang="en-IN"/>
          </a:p>
        </p:txBody>
      </p:sp>
    </p:spTree>
    <p:extLst>
      <p:ext uri="{BB962C8B-B14F-4D97-AF65-F5344CB8AC3E}">
        <p14:creationId xmlns:p14="http://schemas.microsoft.com/office/powerpoint/2010/main" val="2033352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solidFill>
            <a:schemeClr val="bg2"/>
          </a:solidFill>
          <a:ln>
            <a:noFill/>
          </a:ln>
          <a:effectLst/>
        </p:spPr>
        <p:txBody>
          <a:bodyPr lIns="365760" rIns="365760" anchor="ctr" anchorCtr="1"/>
          <a:lstStyle>
            <a:lvl1pPr marL="3776663" indent="0" algn="l">
              <a:tabLst/>
              <a:defRPr sz="1800" b="0" baseline="0">
                <a:solidFill>
                  <a:schemeClr val="accent1"/>
                </a:solidFill>
                <a:latin typeface="+mn-lt"/>
              </a:defRPr>
            </a:lvl1pPr>
          </a:lstStyle>
          <a:p>
            <a:r>
              <a:rPr lang="en-US"/>
              <a:t>Insert an image</a:t>
            </a:r>
            <a:br>
              <a:rPr lang="en-US"/>
            </a:br>
            <a:r>
              <a:rPr lang="en-US"/>
              <a:t>within this placeholder </a:t>
            </a:r>
          </a:p>
        </p:txBody>
      </p:sp>
      <p:sp>
        <p:nvSpPr>
          <p:cNvPr id="10" name="Content Placeholder 2">
            <a:extLst>
              <a:ext uri="{FF2B5EF4-FFF2-40B4-BE49-F238E27FC236}">
                <a16:creationId xmlns:a16="http://schemas.microsoft.com/office/drawing/2014/main" id="{3C8B7A96-E0C8-46F1-B070-891752D196D5}"/>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
        <p:nvSpPr>
          <p:cNvPr id="14" name="Text Placeholder 9">
            <a:extLst>
              <a:ext uri="{FF2B5EF4-FFF2-40B4-BE49-F238E27FC236}">
                <a16:creationId xmlns:a16="http://schemas.microsoft.com/office/drawing/2014/main" id="{BD57305E-F709-4E9E-B399-8D21F2A51FF6}"/>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6" name="Content Placeholder 5">
            <a:extLst>
              <a:ext uri="{FF2B5EF4-FFF2-40B4-BE49-F238E27FC236}">
                <a16:creationId xmlns:a16="http://schemas.microsoft.com/office/drawing/2014/main" id="{C73EADF8-32AF-409A-AD0A-3134A5D09D53}"/>
              </a:ext>
            </a:extLst>
          </p:cNvPr>
          <p:cNvSpPr>
            <a:spLocks noGrp="1"/>
          </p:cNvSpPr>
          <p:nvPr>
            <p:ph sz="quarter" idx="19"/>
          </p:nvPr>
        </p:nvSpPr>
        <p:spPr>
          <a:xfrm>
            <a:off x="502919" y="1411940"/>
            <a:ext cx="3822191" cy="3251499"/>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101C4DE2-B44A-4B39-BCBA-FC0645FA9D73}"/>
              </a:ext>
            </a:extLst>
          </p:cNvPr>
          <p:cNvSpPr>
            <a:spLocks noGrp="1"/>
          </p:cNvSpPr>
          <p:nvPr>
            <p:ph type="dt" sz="half" idx="20"/>
          </p:nvPr>
        </p:nvSpPr>
        <p:spPr/>
        <p:txBody>
          <a:bodyPr/>
          <a:lstStyle/>
          <a:p>
            <a:fld id="{8E3691BC-AB31-4AFB-B7F2-F182534B0E4A}" type="datetime5">
              <a:rPr lang="en-US" sz="1000" smtClean="0"/>
              <a:t>27-Mar-24</a:t>
            </a:fld>
            <a:endParaRPr lang="en-IN" sz="1000"/>
          </a:p>
        </p:txBody>
      </p:sp>
      <p:sp>
        <p:nvSpPr>
          <p:cNvPr id="3" name="Footer Placeholder 2">
            <a:extLst>
              <a:ext uri="{FF2B5EF4-FFF2-40B4-BE49-F238E27FC236}">
                <a16:creationId xmlns:a16="http://schemas.microsoft.com/office/drawing/2014/main" id="{7278EE2C-8C19-46C0-B793-598A44BDDEDE}"/>
              </a:ext>
            </a:extLst>
          </p:cNvPr>
          <p:cNvSpPr>
            <a:spLocks noGrp="1"/>
          </p:cNvSpPr>
          <p:nvPr>
            <p:ph type="ftr" sz="quarter" idx="2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884A1E49-AE70-4EE2-9998-47BF9CDD24AA}"/>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4746DA1F-8781-4ED5-BD97-7ACB98284520}"/>
              </a:ext>
            </a:extLst>
          </p:cNvPr>
          <p:cNvSpPr>
            <a:spLocks noGrp="1"/>
          </p:cNvSpPr>
          <p:nvPr>
            <p:ph type="title"/>
          </p:nvPr>
        </p:nvSpPr>
        <p:spPr>
          <a:xfrm>
            <a:off x="502920" y="569594"/>
            <a:ext cx="3822190" cy="390526"/>
          </a:xfrm>
        </p:spPr>
        <p:txBody>
          <a:bodyPr/>
          <a:lstStyle/>
          <a:p>
            <a:r>
              <a:rPr lang="en-US"/>
              <a:t>Click to edit Master title</a:t>
            </a:r>
            <a:endParaRPr lang="en-IN"/>
          </a:p>
        </p:txBody>
      </p:sp>
    </p:spTree>
    <p:extLst>
      <p:ext uri="{BB962C8B-B14F-4D97-AF65-F5344CB8AC3E}">
        <p14:creationId xmlns:p14="http://schemas.microsoft.com/office/powerpoint/2010/main" val="397769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6F84C077-90EB-489F-9583-81D63D052919}"/>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 REGULAR</a:t>
            </a:r>
          </a:p>
        </p:txBody>
      </p:sp>
      <p:sp>
        <p:nvSpPr>
          <p:cNvPr id="18" name="Content Placeholder 9">
            <a:extLst>
              <a:ext uri="{FF2B5EF4-FFF2-40B4-BE49-F238E27FC236}">
                <a16:creationId xmlns:a16="http://schemas.microsoft.com/office/drawing/2014/main" id="{7C330037-A806-4CED-9F5A-3F59AAC38680}"/>
              </a:ext>
            </a:extLst>
          </p:cNvPr>
          <p:cNvSpPr>
            <a:spLocks noGrp="1"/>
          </p:cNvSpPr>
          <p:nvPr>
            <p:ph sz="quarter" idx="14"/>
          </p:nvPr>
        </p:nvSpPr>
        <p:spPr>
          <a:xfrm>
            <a:off x="502920" y="1487804"/>
            <a:ext cx="8145780" cy="3174922"/>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4">
            <a:extLst>
              <a:ext uri="{FF2B5EF4-FFF2-40B4-BE49-F238E27FC236}">
                <a16:creationId xmlns:a16="http://schemas.microsoft.com/office/drawing/2014/main" id="{02BAB220-7024-4DDE-95A2-9D418A52C753}"/>
              </a:ext>
            </a:extLst>
          </p:cNvPr>
          <p:cNvSpPr>
            <a:spLocks noGrp="1"/>
          </p:cNvSpPr>
          <p:nvPr>
            <p:ph type="body" sz="quarter" idx="15" hasCustomPrompt="1"/>
          </p:nvPr>
        </p:nvSpPr>
        <p:spPr>
          <a:xfrm>
            <a:off x="503238" y="1097279"/>
            <a:ext cx="8145462" cy="390525"/>
          </a:xfrm>
          <a:prstGeom prst="rect">
            <a:avLst/>
          </a:prstGeom>
        </p:spPr>
        <p:txBody>
          <a:bodyPr>
            <a:noAutofit/>
          </a:bodyPr>
          <a:lstStyle>
            <a:lvl1pPr>
              <a:defRPr sz="1800" b="1" cap="all" baseline="0">
                <a:solidFill>
                  <a:schemeClr val="tx1"/>
                </a:solidFill>
                <a:latin typeface="+mn-lt"/>
              </a:defRPr>
            </a:lvl1pPr>
          </a:lstStyle>
          <a:p>
            <a:pPr lvl="0"/>
            <a:r>
              <a:rPr lang="en-US"/>
              <a:t>SUBTITLE CALIBRI 18PT BOLD, white</a:t>
            </a:r>
          </a:p>
        </p:txBody>
      </p:sp>
      <p:sp>
        <p:nvSpPr>
          <p:cNvPr id="2" name="Date Placeholder 1">
            <a:extLst>
              <a:ext uri="{FF2B5EF4-FFF2-40B4-BE49-F238E27FC236}">
                <a16:creationId xmlns:a16="http://schemas.microsoft.com/office/drawing/2014/main" id="{80FFB47C-334C-4BD9-98E2-3C59A3FC335A}"/>
              </a:ext>
            </a:extLst>
          </p:cNvPr>
          <p:cNvSpPr>
            <a:spLocks noGrp="1"/>
          </p:cNvSpPr>
          <p:nvPr>
            <p:ph type="dt" sz="half" idx="16"/>
          </p:nvPr>
        </p:nvSpPr>
        <p:spPr/>
        <p:txBody>
          <a:bodyPr/>
          <a:lstStyle/>
          <a:p>
            <a:fld id="{6A202739-B9C5-40F2-BEF9-71EF3371C771}" type="datetime5">
              <a:rPr lang="en-US" sz="1000" smtClean="0"/>
              <a:t>27-Mar-24</a:t>
            </a:fld>
            <a:endParaRPr lang="en-IN" sz="1000"/>
          </a:p>
        </p:txBody>
      </p:sp>
      <p:sp>
        <p:nvSpPr>
          <p:cNvPr id="3" name="Footer Placeholder 2">
            <a:extLst>
              <a:ext uri="{FF2B5EF4-FFF2-40B4-BE49-F238E27FC236}">
                <a16:creationId xmlns:a16="http://schemas.microsoft.com/office/drawing/2014/main" id="{C5DFCC94-88D7-48AD-83E9-DDDB60540C31}"/>
              </a:ext>
            </a:extLst>
          </p:cNvPr>
          <p:cNvSpPr>
            <a:spLocks noGrp="1"/>
          </p:cNvSpPr>
          <p:nvPr>
            <p:ph type="ftr" sz="quarter" idx="17"/>
          </p:nvPr>
        </p:nvSpPr>
        <p:spPr/>
        <p:txBody>
          <a:bodyPr/>
          <a:lstStyle/>
          <a:p>
            <a:pPr>
              <a:defRPr/>
            </a:pPr>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67F1C093-BD18-449A-97AA-F44AAC614476}"/>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B4D3DC66-CC6C-46AE-9E21-FA900EA7E56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188196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solidFill>
            <a:schemeClr val="bg2"/>
          </a:solidFill>
          <a:ln>
            <a:noFill/>
          </a:ln>
          <a:effectLst/>
        </p:spPr>
        <p:txBody>
          <a:bodyPr lIns="0" rIns="0" anchor="ctr" anchorCtr="0"/>
          <a:lstStyle>
            <a:lvl1pPr marL="695325" indent="0" algn="l">
              <a:tabLst/>
              <a:defRPr sz="1800" b="0" baseline="0">
                <a:solidFill>
                  <a:schemeClr val="accent1"/>
                </a:solidFill>
                <a:latin typeface="+mn-lt"/>
              </a:defRPr>
            </a:lvl1pPr>
          </a:lstStyle>
          <a:p>
            <a:r>
              <a:rPr lang="en-US"/>
              <a:t>Insert an image</a:t>
            </a:r>
            <a:br>
              <a:rPr lang="en-US"/>
            </a:br>
            <a:r>
              <a:rPr lang="en-US"/>
              <a:t>within this placeholder </a:t>
            </a:r>
          </a:p>
        </p:txBody>
      </p:sp>
      <p:sp>
        <p:nvSpPr>
          <p:cNvPr id="10" name="Content Placeholder 2">
            <a:extLst>
              <a:ext uri="{FF2B5EF4-FFF2-40B4-BE49-F238E27FC236}">
                <a16:creationId xmlns:a16="http://schemas.microsoft.com/office/drawing/2014/main" id="{997FC738-9BF3-4608-8B8E-05D0C5B5F6DE}"/>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
        <p:nvSpPr>
          <p:cNvPr id="17" name="Text Placeholder 9">
            <a:extLst>
              <a:ext uri="{FF2B5EF4-FFF2-40B4-BE49-F238E27FC236}">
                <a16:creationId xmlns:a16="http://schemas.microsoft.com/office/drawing/2014/main" id="{6273392E-BE16-4C3F-A463-7A7FC6BEE036}"/>
              </a:ext>
            </a:extLst>
          </p:cNvPr>
          <p:cNvSpPr>
            <a:spLocks noGrp="1"/>
          </p:cNvSpPr>
          <p:nvPr>
            <p:ph type="body" sz="quarter" idx="18" hasCustomPrompt="1"/>
          </p:nvPr>
        </p:nvSpPr>
        <p:spPr>
          <a:xfrm>
            <a:off x="4818888"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9" name="Content Placeholder 5">
            <a:extLst>
              <a:ext uri="{FF2B5EF4-FFF2-40B4-BE49-F238E27FC236}">
                <a16:creationId xmlns:a16="http://schemas.microsoft.com/office/drawing/2014/main" id="{1679F6DF-FEFB-4C1A-A396-814197C11D86}"/>
              </a:ext>
            </a:extLst>
          </p:cNvPr>
          <p:cNvSpPr>
            <a:spLocks noGrp="1"/>
          </p:cNvSpPr>
          <p:nvPr>
            <p:ph sz="quarter" idx="19"/>
          </p:nvPr>
        </p:nvSpPr>
        <p:spPr>
          <a:xfrm>
            <a:off x="4818886" y="1411940"/>
            <a:ext cx="3822191" cy="3251499"/>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255EF19A-44EA-422F-8711-83501563CFE8}"/>
              </a:ext>
            </a:extLst>
          </p:cNvPr>
          <p:cNvSpPr>
            <a:spLocks noGrp="1"/>
          </p:cNvSpPr>
          <p:nvPr>
            <p:ph type="dt" sz="half" idx="20"/>
          </p:nvPr>
        </p:nvSpPr>
        <p:spPr/>
        <p:txBody>
          <a:bodyPr/>
          <a:lstStyle/>
          <a:p>
            <a:fld id="{CC62DAA0-4D79-471C-B214-C60318B3504F}" type="datetime5">
              <a:rPr lang="en-US" sz="1000" smtClean="0"/>
              <a:t>27-Mar-24</a:t>
            </a:fld>
            <a:endParaRPr lang="en-IN" sz="1000"/>
          </a:p>
        </p:txBody>
      </p:sp>
      <p:sp>
        <p:nvSpPr>
          <p:cNvPr id="3" name="Footer Placeholder 2">
            <a:extLst>
              <a:ext uri="{FF2B5EF4-FFF2-40B4-BE49-F238E27FC236}">
                <a16:creationId xmlns:a16="http://schemas.microsoft.com/office/drawing/2014/main" id="{8A41CE5C-FD63-4C6B-8549-41F3D4EF3D02}"/>
              </a:ext>
            </a:extLst>
          </p:cNvPr>
          <p:cNvSpPr>
            <a:spLocks noGrp="1"/>
          </p:cNvSpPr>
          <p:nvPr>
            <p:ph type="ftr" sz="quarter" idx="2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1A6DD651-80C1-4571-82FA-87261080F64A}"/>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3177BF9B-6936-4A63-A592-897E6002B707}"/>
              </a:ext>
            </a:extLst>
          </p:cNvPr>
          <p:cNvSpPr>
            <a:spLocks noGrp="1"/>
          </p:cNvSpPr>
          <p:nvPr>
            <p:ph type="title"/>
          </p:nvPr>
        </p:nvSpPr>
        <p:spPr>
          <a:xfrm>
            <a:off x="4818886" y="569594"/>
            <a:ext cx="3822194" cy="390526"/>
          </a:xfrm>
        </p:spPr>
        <p:txBody>
          <a:bodyPr/>
          <a:lstStyle/>
          <a:p>
            <a:r>
              <a:rPr lang="en-US"/>
              <a:t>Click to edit Master title</a:t>
            </a:r>
            <a:endParaRPr lang="en-IN"/>
          </a:p>
        </p:txBody>
      </p:sp>
    </p:spTree>
    <p:extLst>
      <p:ext uri="{BB962C8B-B14F-4D97-AF65-F5344CB8AC3E}">
        <p14:creationId xmlns:p14="http://schemas.microsoft.com/office/powerpoint/2010/main" val="1309649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6DB57EE1-11D5-470C-B633-08E9CE6ABD2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4" name="Text Placeholder 4">
            <a:extLst>
              <a:ext uri="{FF2B5EF4-FFF2-40B4-BE49-F238E27FC236}">
                <a16:creationId xmlns:a16="http://schemas.microsoft.com/office/drawing/2014/main" id="{69C8B4ED-99D4-4FA7-951B-B230EC2B1EEC}"/>
              </a:ext>
            </a:extLst>
          </p:cNvPr>
          <p:cNvSpPr>
            <a:spLocks noGrp="1"/>
          </p:cNvSpPr>
          <p:nvPr>
            <p:ph type="body" sz="quarter" idx="20" hasCustomPrompt="1"/>
          </p:nvPr>
        </p:nvSpPr>
        <p:spPr>
          <a:xfrm>
            <a:off x="497711" y="1097957"/>
            <a:ext cx="8138160" cy="274320"/>
          </a:xfrm>
          <a:prstGeom prst="rect">
            <a:avLst/>
          </a:prstGeom>
        </p:spPr>
        <p:txBody>
          <a:bodyPr>
            <a:noAutofit/>
          </a:bodyPr>
          <a:lstStyle>
            <a:lvl1pPr>
              <a:defRPr sz="1800" b="1" cap="all" baseline="0">
                <a:solidFill>
                  <a:schemeClr val="accent3"/>
                </a:solidFill>
                <a:latin typeface="+mn-lt"/>
              </a:defRPr>
            </a:lvl1pPr>
          </a:lstStyle>
          <a:p>
            <a:pPr lvl="0"/>
            <a:r>
              <a:rPr lang="en-US"/>
              <a:t>CLICK TO EDIT CHART TITLE, CALIBRI, 18PT, BOLD</a:t>
            </a:r>
          </a:p>
        </p:txBody>
      </p:sp>
      <p:sp>
        <p:nvSpPr>
          <p:cNvPr id="16" name="Text Placeholder 4">
            <a:extLst>
              <a:ext uri="{FF2B5EF4-FFF2-40B4-BE49-F238E27FC236}">
                <a16:creationId xmlns:a16="http://schemas.microsoft.com/office/drawing/2014/main" id="{9849D2D5-1C25-41F7-91C5-A575937D23D1}"/>
              </a:ext>
            </a:extLst>
          </p:cNvPr>
          <p:cNvSpPr>
            <a:spLocks noGrp="1"/>
          </p:cNvSpPr>
          <p:nvPr>
            <p:ph type="body" sz="quarter" idx="21" hasCustomPrompt="1"/>
          </p:nvPr>
        </p:nvSpPr>
        <p:spPr>
          <a:xfrm>
            <a:off x="497710" y="1369506"/>
            <a:ext cx="8138160" cy="274320"/>
          </a:xfrm>
        </p:spPr>
        <p:txBody>
          <a:bodyPr>
            <a:noAutofit/>
          </a:bodyPr>
          <a:lstStyle>
            <a:lvl1pPr>
              <a:defRPr sz="1400"/>
            </a:lvl1pPr>
          </a:lstStyle>
          <a:p>
            <a:pPr lvl="0"/>
            <a:r>
              <a:rPr lang="en-US"/>
              <a:t>Second level for chart subtitle</a:t>
            </a:r>
          </a:p>
        </p:txBody>
      </p:sp>
      <p:sp>
        <p:nvSpPr>
          <p:cNvPr id="17" name="Chart Placeholder 14">
            <a:extLst>
              <a:ext uri="{FF2B5EF4-FFF2-40B4-BE49-F238E27FC236}">
                <a16:creationId xmlns:a16="http://schemas.microsoft.com/office/drawing/2014/main" id="{5F384281-9885-4DF1-AB32-7D6D158EC4B8}"/>
              </a:ext>
            </a:extLst>
          </p:cNvPr>
          <p:cNvSpPr>
            <a:spLocks noGrp="1"/>
          </p:cNvSpPr>
          <p:nvPr>
            <p:ph type="chart" sz="quarter" idx="22"/>
          </p:nvPr>
        </p:nvSpPr>
        <p:spPr>
          <a:xfrm>
            <a:off x="502920" y="1714500"/>
            <a:ext cx="8145780" cy="2743200"/>
          </a:xfrm>
        </p:spPr>
        <p:txBody>
          <a:bodyPr anchor="ctr"/>
          <a:lstStyle>
            <a:lvl1pPr algn="ctr">
              <a:defRPr>
                <a:latin typeface="+mn-lt"/>
              </a:defRPr>
            </a:lvl1pPr>
          </a:lstStyle>
          <a:p>
            <a:r>
              <a:rPr lang="en-US"/>
              <a:t>Click icon to add chart</a:t>
            </a:r>
          </a:p>
        </p:txBody>
      </p:sp>
      <p:sp>
        <p:nvSpPr>
          <p:cNvPr id="18" name="Text Placeholder 7">
            <a:extLst>
              <a:ext uri="{FF2B5EF4-FFF2-40B4-BE49-F238E27FC236}">
                <a16:creationId xmlns:a16="http://schemas.microsoft.com/office/drawing/2014/main" id="{0806C5A9-06E4-4EA0-A5AC-FD02E44C1525}"/>
              </a:ext>
            </a:extLst>
          </p:cNvPr>
          <p:cNvSpPr>
            <a:spLocks noGrp="1"/>
          </p:cNvSpPr>
          <p:nvPr>
            <p:ph type="body" sz="quarter" idx="16" hasCustomPrompt="1"/>
          </p:nvPr>
        </p:nvSpPr>
        <p:spPr>
          <a:xfrm>
            <a:off x="502920" y="4616896"/>
            <a:ext cx="8138160" cy="170816"/>
          </a:xfrm>
          <a:prstGeom prst="rect">
            <a:avLst/>
          </a:prstGeom>
        </p:spPr>
        <p:txBody>
          <a:bodyPr wrap="square" anchor="b" anchorCtr="0">
            <a:spAutoFit/>
          </a:bodyPr>
          <a:lstStyle>
            <a:lvl1pPr>
              <a:lnSpc>
                <a:spcPct val="90000"/>
              </a:lnSpc>
              <a:spcBef>
                <a:spcPts val="200"/>
              </a:spcBef>
              <a:defRPr sz="900" b="0">
                <a:solidFill>
                  <a:schemeClr val="tx1">
                    <a:lumMod val="65000"/>
                    <a:lumOff val="35000"/>
                  </a:schemeClr>
                </a:solidFill>
                <a:latin typeface="+mn-lt"/>
                <a:cs typeface="Calibri" panose="020F0502020204030204" pitchFamily="34" charset="0"/>
              </a:defRPr>
            </a:lvl1pPr>
          </a:lstStyle>
          <a:p>
            <a:pPr lvl="0"/>
            <a:r>
              <a:rPr lang="en-US"/>
              <a:t>Add footnote, source here</a:t>
            </a:r>
          </a:p>
        </p:txBody>
      </p:sp>
      <p:sp>
        <p:nvSpPr>
          <p:cNvPr id="2" name="Date Placeholder 1">
            <a:extLst>
              <a:ext uri="{FF2B5EF4-FFF2-40B4-BE49-F238E27FC236}">
                <a16:creationId xmlns:a16="http://schemas.microsoft.com/office/drawing/2014/main" id="{EF5B618A-6049-4E77-8B47-B663F8F6D9D3}"/>
              </a:ext>
            </a:extLst>
          </p:cNvPr>
          <p:cNvSpPr>
            <a:spLocks noGrp="1"/>
          </p:cNvSpPr>
          <p:nvPr>
            <p:ph type="dt" sz="half" idx="23"/>
          </p:nvPr>
        </p:nvSpPr>
        <p:spPr/>
        <p:txBody>
          <a:bodyPr/>
          <a:lstStyle/>
          <a:p>
            <a:fld id="{531F7592-8E0D-4BB2-B70A-5C196860F5BE}" type="datetime5">
              <a:rPr lang="en-US" sz="1000" smtClean="0"/>
              <a:t>27-Mar-24</a:t>
            </a:fld>
            <a:endParaRPr lang="en-IN" sz="1000"/>
          </a:p>
        </p:txBody>
      </p:sp>
      <p:sp>
        <p:nvSpPr>
          <p:cNvPr id="3" name="Footer Placeholder 2">
            <a:extLst>
              <a:ext uri="{FF2B5EF4-FFF2-40B4-BE49-F238E27FC236}">
                <a16:creationId xmlns:a16="http://schemas.microsoft.com/office/drawing/2014/main" id="{18329F5C-C602-4003-A248-FBD1A593F3FA}"/>
              </a:ext>
            </a:extLst>
          </p:cNvPr>
          <p:cNvSpPr>
            <a:spLocks noGrp="1"/>
          </p:cNvSpPr>
          <p:nvPr>
            <p:ph type="ftr" sz="quarter" idx="24"/>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D9E4B2B4-7F75-4E87-8862-5D7D581B920C}"/>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BEA11DCE-8664-4326-8985-61E062BDC9EE}"/>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4219168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Table + Header">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E4099E12-93CF-4238-950D-B699BBED1B97}"/>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6" name="Text Placeholder 4">
            <a:extLst>
              <a:ext uri="{FF2B5EF4-FFF2-40B4-BE49-F238E27FC236}">
                <a16:creationId xmlns:a16="http://schemas.microsoft.com/office/drawing/2014/main" id="{2FAF8700-F002-4A2F-B04A-6FE90BE6FD35}"/>
              </a:ext>
            </a:extLst>
          </p:cNvPr>
          <p:cNvSpPr>
            <a:spLocks noGrp="1"/>
          </p:cNvSpPr>
          <p:nvPr>
            <p:ph type="body" sz="quarter" idx="20" hasCustomPrompt="1"/>
          </p:nvPr>
        </p:nvSpPr>
        <p:spPr>
          <a:xfrm>
            <a:off x="497711" y="1097957"/>
            <a:ext cx="8138160" cy="274320"/>
          </a:xfrm>
          <a:prstGeom prst="rect">
            <a:avLst/>
          </a:prstGeom>
        </p:spPr>
        <p:txBody>
          <a:bodyPr>
            <a:noAutofit/>
          </a:bodyPr>
          <a:lstStyle>
            <a:lvl1pPr>
              <a:defRPr sz="1800" b="1" cap="all" baseline="0">
                <a:solidFill>
                  <a:schemeClr val="accent3"/>
                </a:solidFill>
                <a:latin typeface="+mn-lt"/>
              </a:defRPr>
            </a:lvl1pPr>
          </a:lstStyle>
          <a:p>
            <a:pPr lvl="0"/>
            <a:r>
              <a:rPr lang="en-US"/>
              <a:t>CLICK TO EDIT table TITLE, CALIBRI, 18PT, BOLD</a:t>
            </a:r>
          </a:p>
        </p:txBody>
      </p:sp>
      <p:sp>
        <p:nvSpPr>
          <p:cNvPr id="17" name="Text Placeholder 4">
            <a:extLst>
              <a:ext uri="{FF2B5EF4-FFF2-40B4-BE49-F238E27FC236}">
                <a16:creationId xmlns:a16="http://schemas.microsoft.com/office/drawing/2014/main" id="{CBF897FA-2891-4141-ADA3-1B87FB5BC58E}"/>
              </a:ext>
            </a:extLst>
          </p:cNvPr>
          <p:cNvSpPr>
            <a:spLocks noGrp="1"/>
          </p:cNvSpPr>
          <p:nvPr>
            <p:ph type="body" sz="quarter" idx="21" hasCustomPrompt="1"/>
          </p:nvPr>
        </p:nvSpPr>
        <p:spPr>
          <a:xfrm>
            <a:off x="497710" y="1369506"/>
            <a:ext cx="8138160" cy="274320"/>
          </a:xfrm>
        </p:spPr>
        <p:txBody>
          <a:bodyPr>
            <a:noAutofit/>
          </a:bodyPr>
          <a:lstStyle>
            <a:lvl1pPr>
              <a:defRPr sz="1400"/>
            </a:lvl1pPr>
          </a:lstStyle>
          <a:p>
            <a:pPr lvl="0"/>
            <a:r>
              <a:rPr lang="en-US"/>
              <a:t>Second level for table subtitle</a:t>
            </a:r>
          </a:p>
        </p:txBody>
      </p:sp>
      <p:sp>
        <p:nvSpPr>
          <p:cNvPr id="18" name="Table Placeholder 4">
            <a:extLst>
              <a:ext uri="{FF2B5EF4-FFF2-40B4-BE49-F238E27FC236}">
                <a16:creationId xmlns:a16="http://schemas.microsoft.com/office/drawing/2014/main" id="{2EA10139-92DE-45F7-A9D8-ABD6CC72C084}"/>
              </a:ext>
            </a:extLst>
          </p:cNvPr>
          <p:cNvSpPr>
            <a:spLocks noGrp="1"/>
          </p:cNvSpPr>
          <p:nvPr>
            <p:ph type="tbl" sz="quarter" idx="22"/>
          </p:nvPr>
        </p:nvSpPr>
        <p:spPr>
          <a:xfrm>
            <a:off x="502920" y="1714500"/>
            <a:ext cx="8150990" cy="2743200"/>
          </a:xfrm>
        </p:spPr>
        <p:txBody>
          <a:bodyPr anchor="ctr"/>
          <a:lstStyle>
            <a:lvl1pPr algn="ctr">
              <a:defRPr>
                <a:latin typeface="+mn-lt"/>
              </a:defRPr>
            </a:lvl1pPr>
          </a:lstStyle>
          <a:p>
            <a:r>
              <a:rPr lang="en-US"/>
              <a:t>Click icon to add table</a:t>
            </a:r>
          </a:p>
        </p:txBody>
      </p:sp>
      <p:sp>
        <p:nvSpPr>
          <p:cNvPr id="19" name="Text Placeholder 7">
            <a:extLst>
              <a:ext uri="{FF2B5EF4-FFF2-40B4-BE49-F238E27FC236}">
                <a16:creationId xmlns:a16="http://schemas.microsoft.com/office/drawing/2014/main" id="{347BBFB3-3E66-4180-AF12-56CA7F755311}"/>
              </a:ext>
            </a:extLst>
          </p:cNvPr>
          <p:cNvSpPr>
            <a:spLocks noGrp="1"/>
          </p:cNvSpPr>
          <p:nvPr>
            <p:ph type="body" sz="quarter" idx="16" hasCustomPrompt="1"/>
          </p:nvPr>
        </p:nvSpPr>
        <p:spPr>
          <a:xfrm>
            <a:off x="502920" y="4616896"/>
            <a:ext cx="8138160" cy="170816"/>
          </a:xfrm>
          <a:prstGeom prst="rect">
            <a:avLst/>
          </a:prstGeom>
        </p:spPr>
        <p:txBody>
          <a:bodyPr wrap="square" anchor="b" anchorCtr="0">
            <a:spAutoFit/>
          </a:bodyPr>
          <a:lstStyle>
            <a:lvl1pPr>
              <a:lnSpc>
                <a:spcPct val="90000"/>
              </a:lnSpc>
              <a:spcBef>
                <a:spcPts val="200"/>
              </a:spcBef>
              <a:defRPr sz="900" b="0">
                <a:solidFill>
                  <a:schemeClr val="tx1">
                    <a:lumMod val="65000"/>
                    <a:lumOff val="35000"/>
                  </a:schemeClr>
                </a:solidFill>
                <a:latin typeface="+mn-lt"/>
                <a:cs typeface="Calibri" panose="020F0502020204030204" pitchFamily="34" charset="0"/>
              </a:defRPr>
            </a:lvl1pPr>
          </a:lstStyle>
          <a:p>
            <a:pPr lvl="0"/>
            <a:r>
              <a:rPr lang="en-US"/>
              <a:t>Add footnote, source here</a:t>
            </a:r>
          </a:p>
        </p:txBody>
      </p:sp>
      <p:sp>
        <p:nvSpPr>
          <p:cNvPr id="2" name="Date Placeholder 1">
            <a:extLst>
              <a:ext uri="{FF2B5EF4-FFF2-40B4-BE49-F238E27FC236}">
                <a16:creationId xmlns:a16="http://schemas.microsoft.com/office/drawing/2014/main" id="{CF425386-4522-4D5D-9211-93929D98852A}"/>
              </a:ext>
            </a:extLst>
          </p:cNvPr>
          <p:cNvSpPr>
            <a:spLocks noGrp="1"/>
          </p:cNvSpPr>
          <p:nvPr>
            <p:ph type="dt" sz="half" idx="23"/>
          </p:nvPr>
        </p:nvSpPr>
        <p:spPr/>
        <p:txBody>
          <a:bodyPr/>
          <a:lstStyle/>
          <a:p>
            <a:fld id="{DF757EE9-6061-48BE-B2F7-DD02C12583B7}" type="datetime5">
              <a:rPr lang="en-US" sz="1000" smtClean="0"/>
              <a:t>27-Mar-24</a:t>
            </a:fld>
            <a:endParaRPr lang="en-IN" sz="1000"/>
          </a:p>
        </p:txBody>
      </p:sp>
      <p:sp>
        <p:nvSpPr>
          <p:cNvPr id="3" name="Footer Placeholder 2">
            <a:extLst>
              <a:ext uri="{FF2B5EF4-FFF2-40B4-BE49-F238E27FC236}">
                <a16:creationId xmlns:a16="http://schemas.microsoft.com/office/drawing/2014/main" id="{A7A5B2D3-EF1F-4AF0-A400-BD1244B66DDD}"/>
              </a:ext>
            </a:extLst>
          </p:cNvPr>
          <p:cNvSpPr>
            <a:spLocks noGrp="1"/>
          </p:cNvSpPr>
          <p:nvPr>
            <p:ph type="ftr" sz="quarter" idx="24"/>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FED589F5-F7E3-41CF-8F7C-621738D3FEC7}"/>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1EED51D9-1725-4896-989F-846C081FB7C5}"/>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500678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C2773AC-CB5F-4692-8614-145FCB812285}"/>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C36EC74A-EB3C-4A79-B805-BAEBE962068F}"/>
              </a:ext>
            </a:extLst>
          </p:cNvPr>
          <p:cNvSpPr>
            <a:spLocks noGrp="1"/>
          </p:cNvSpPr>
          <p:nvPr>
            <p:ph type="dt" sz="half" idx="11"/>
          </p:nvPr>
        </p:nvSpPr>
        <p:spPr/>
        <p:txBody>
          <a:bodyPr/>
          <a:lstStyle/>
          <a:p>
            <a:fld id="{5E54B50A-86CC-4780-84E1-B8738FF2D58A}" type="datetime5">
              <a:rPr lang="en-US" sz="1000" smtClean="0"/>
              <a:t>27-Mar-24</a:t>
            </a:fld>
            <a:endParaRPr lang="en-IN" sz="1000"/>
          </a:p>
        </p:txBody>
      </p:sp>
      <p:sp>
        <p:nvSpPr>
          <p:cNvPr id="3" name="Footer Placeholder 2">
            <a:extLst>
              <a:ext uri="{FF2B5EF4-FFF2-40B4-BE49-F238E27FC236}">
                <a16:creationId xmlns:a16="http://schemas.microsoft.com/office/drawing/2014/main" id="{A6B60F0B-5F67-41D7-A971-610D044D9CBA}"/>
              </a:ext>
            </a:extLst>
          </p:cNvPr>
          <p:cNvSpPr>
            <a:spLocks noGrp="1"/>
          </p:cNvSpPr>
          <p:nvPr>
            <p:ph type="ftr" sz="quarter" idx="12"/>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A37C77F0-1BB4-44BE-BED5-A3639A3D4E0D}"/>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6D1576A3-4870-452E-8918-257FFD67A27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357754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DBA7A-615A-4795-9D1F-CBEA40579490}"/>
              </a:ext>
            </a:extLst>
          </p:cNvPr>
          <p:cNvSpPr>
            <a:spLocks noGrp="1"/>
          </p:cNvSpPr>
          <p:nvPr>
            <p:ph type="dt" sz="half" idx="10"/>
          </p:nvPr>
        </p:nvSpPr>
        <p:spPr/>
        <p:txBody>
          <a:bodyPr/>
          <a:lstStyle/>
          <a:p>
            <a:fld id="{7C20B26F-9BCD-456A-96C7-FA5120CE69C6}" type="datetime5">
              <a:rPr lang="en-US" sz="1000" smtClean="0"/>
              <a:t>27-Mar-24</a:t>
            </a:fld>
            <a:endParaRPr lang="en-IN" sz="1000"/>
          </a:p>
        </p:txBody>
      </p:sp>
      <p:sp>
        <p:nvSpPr>
          <p:cNvPr id="3" name="Footer Placeholder 2">
            <a:extLst>
              <a:ext uri="{FF2B5EF4-FFF2-40B4-BE49-F238E27FC236}">
                <a16:creationId xmlns:a16="http://schemas.microsoft.com/office/drawing/2014/main" id="{40EAF083-57BC-43BA-8BC3-AA8E97301677}"/>
              </a:ext>
            </a:extLst>
          </p:cNvPr>
          <p:cNvSpPr>
            <a:spLocks noGrp="1"/>
          </p:cNvSpPr>
          <p:nvPr>
            <p:ph type="ftr" sz="quarter" idx="1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52E3E5D6-5F31-4655-AD32-E56F89E36374}"/>
              </a:ext>
            </a:extLst>
          </p:cNvPr>
          <p:cNvSpPr>
            <a:spLocks noGrp="1"/>
          </p:cNvSpPr>
          <p:nvPr>
            <p:ph type="sldNum" sz="quarter" idx="12"/>
          </p:nvPr>
        </p:nvSpPr>
        <p:spPr/>
        <p:txBody>
          <a:bodyPr/>
          <a:lstStyle/>
          <a:p>
            <a:pPr>
              <a:defRPr/>
            </a:pPr>
            <a:r>
              <a:rPr lang="en-IN"/>
              <a:t>|    </a:t>
            </a:r>
            <a:fld id="{7B2119CD-3B2D-4CEB-B404-D2E3F8CD6D69}" type="slidenum">
              <a:rPr lang="en-IN" smtClean="0"/>
              <a:pPr>
                <a:defRPr/>
              </a:pPr>
              <a:t>‹#›</a:t>
            </a:fld>
            <a:endParaRPr lang="en-IN"/>
          </a:p>
        </p:txBody>
      </p:sp>
    </p:spTree>
    <p:extLst>
      <p:ext uri="{BB962C8B-B14F-4D97-AF65-F5344CB8AC3E}">
        <p14:creationId xmlns:p14="http://schemas.microsoft.com/office/powerpoint/2010/main" val="836242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9D5804C8-119A-4621-B885-F0B59F0C2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0338" y="1064196"/>
            <a:ext cx="2753140" cy="2998956"/>
          </a:xfrm>
          <a:prstGeom prst="rect">
            <a:avLst/>
          </a:prstGeom>
        </p:spPr>
      </p:pic>
    </p:spTree>
    <p:extLst>
      <p:ext uri="{BB962C8B-B14F-4D97-AF65-F5344CB8AC3E}">
        <p14:creationId xmlns:p14="http://schemas.microsoft.com/office/powerpoint/2010/main" val="2477027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LTTF White">
    <p:spTree>
      <p:nvGrpSpPr>
        <p:cNvPr id="1" name=""/>
        <p:cNvGrpSpPr/>
        <p:nvPr/>
      </p:nvGrpSpPr>
      <p:grpSpPr>
        <a:xfrm>
          <a:off x="0" y="0"/>
          <a:ext cx="0" cy="0"/>
          <a:chOff x="0" y="0"/>
          <a:chExt cx="0" cy="0"/>
        </a:xfrm>
      </p:grpSpPr>
      <p:pic>
        <p:nvPicPr>
          <p:cNvPr id="2" name="Picture 1" descr="A picture containing object, clock&#10;&#10;Description automatically generated">
            <a:extLst>
              <a:ext uri="{FF2B5EF4-FFF2-40B4-BE49-F238E27FC236}">
                <a16:creationId xmlns:a16="http://schemas.microsoft.com/office/drawing/2014/main" id="{CA73EC50-27B9-4304-8A26-2A1CE79D6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510" y="393405"/>
            <a:ext cx="4735158" cy="4359352"/>
          </a:xfrm>
          <a:prstGeom prst="rect">
            <a:avLst/>
          </a:prstGeom>
        </p:spPr>
      </p:pic>
    </p:spTree>
    <p:extLst>
      <p:ext uri="{BB962C8B-B14F-4D97-AF65-F5344CB8AC3E}">
        <p14:creationId xmlns:p14="http://schemas.microsoft.com/office/powerpoint/2010/main" val="3984790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2330054"/>
            <a:ext cx="8138160"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1749981"/>
            <a:ext cx="8138159" cy="480060"/>
          </a:xfrm>
          <a:prstGeom prst="rect">
            <a:avLst/>
          </a:prstGeom>
        </p:spPr>
        <p:txBody>
          <a:bodyPr rIns="0" bIns="0" anchor="b" anchorCtr="0"/>
          <a:lstStyle>
            <a:lvl1pPr marL="0" indent="0" algn="l">
              <a:lnSpc>
                <a:spcPct val="100000"/>
              </a:lnSpc>
              <a:buNone/>
              <a:defRPr sz="1800" b="1" cap="all" spc="150" baseline="0">
                <a:solidFill>
                  <a:schemeClr val="tx1"/>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8" name="Text Placeholder 7">
            <a:extLst>
              <a:ext uri="{FF2B5EF4-FFF2-40B4-BE49-F238E27FC236}">
                <a16:creationId xmlns:a16="http://schemas.microsoft.com/office/drawing/2014/main" id="{E6C079E7-0338-4425-842D-F75F238C7B23}"/>
              </a:ext>
            </a:extLst>
          </p:cNvPr>
          <p:cNvSpPr>
            <a:spLocks noGrp="1"/>
          </p:cNvSpPr>
          <p:nvPr>
            <p:ph type="body" sz="quarter" idx="11" hasCustomPrompt="1"/>
          </p:nvPr>
        </p:nvSpPr>
        <p:spPr>
          <a:xfrm>
            <a:off x="5666159" y="204186"/>
            <a:ext cx="3092450" cy="322263"/>
          </a:xfrm>
          <a:prstGeom prst="rect">
            <a:avLst/>
          </a:prstGeom>
        </p:spPr>
        <p:txBody>
          <a:bodyPr anchor="ctr"/>
          <a:lstStyle>
            <a:lvl1pPr algn="r">
              <a:defRPr sz="1400" b="1" cap="all" spc="150" baseline="0">
                <a:solidFill>
                  <a:schemeClr val="tx1"/>
                </a:solidFill>
                <a:latin typeface="+mn-lt"/>
              </a:defRPr>
            </a:lvl1pPr>
          </a:lstStyle>
          <a:p>
            <a:pPr lvl="0"/>
            <a:r>
              <a:rPr lang="en-US"/>
              <a:t>OPTIONAL DESCRIPTOR</a:t>
            </a:r>
          </a:p>
        </p:txBody>
      </p:sp>
      <p:pic>
        <p:nvPicPr>
          <p:cNvPr id="9" name="Picture 8" descr="Shape, arrow&#10;&#10;Description automatically generated">
            <a:extLst>
              <a:ext uri="{FF2B5EF4-FFF2-40B4-BE49-F238E27FC236}">
                <a16:creationId xmlns:a16="http://schemas.microsoft.com/office/drawing/2014/main" id="{97E3A75A-F318-D34A-AE1C-A530E9F0CC3B}"/>
              </a:ext>
            </a:extLst>
          </p:cNvPr>
          <p:cNvPicPr>
            <a:picLocks noChangeAspect="1"/>
          </p:cNvPicPr>
          <p:nvPr userDrawn="1"/>
        </p:nvPicPr>
        <p:blipFill>
          <a:blip r:embed="rId3">
            <a:alphaModFix amt="60000"/>
            <a:extLst>
              <a:ext uri="{28A0092B-C50C-407E-A947-70E740481C1C}">
                <a14:useLocalDpi xmlns:a14="http://schemas.microsoft.com/office/drawing/2010/main"/>
              </a:ext>
            </a:extLst>
          </a:blip>
          <a:stretch>
            <a:fillRect/>
          </a:stretch>
        </p:blipFill>
        <p:spPr>
          <a:xfrm>
            <a:off x="0" y="0"/>
            <a:ext cx="9152128" cy="5148072"/>
          </a:xfrm>
          <a:prstGeom prst="rect">
            <a:avLst/>
          </a:prstGeom>
        </p:spPr>
      </p:pic>
    </p:spTree>
    <p:extLst>
      <p:ext uri="{BB962C8B-B14F-4D97-AF65-F5344CB8AC3E}">
        <p14:creationId xmlns:p14="http://schemas.microsoft.com/office/powerpoint/2010/main" val="1277798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C48726A-05A9-5A4A-9C92-2AF06F545C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bwMode="gray">
          <a:xfrm>
            <a:off x="502920" y="2331719"/>
            <a:ext cx="8138160" cy="1234440"/>
          </a:xfrm>
          <a:prstGeom prst="rect">
            <a:avLst/>
          </a:prstGeom>
        </p:spPr>
        <p:txBody>
          <a:bodyPr wrap="square" rIns="0" bIns="0" anchor="t">
            <a:noAutofit/>
          </a:bodyPr>
          <a:lstStyle>
            <a:lvl1pPr algn="l">
              <a:lnSpc>
                <a:spcPct val="80000"/>
              </a:lnSpc>
              <a:defRPr sz="4400" b="0" cap="none" spc="0" baseline="0">
                <a:solidFill>
                  <a:schemeClr val="tx1"/>
                </a:solidFill>
                <a:latin typeface="+mj-lt"/>
              </a:defRPr>
            </a:lvl1pPr>
          </a:lstStyle>
          <a:p>
            <a:r>
              <a:rPr lang="en-US"/>
              <a:t>Click to edit master title style</a:t>
            </a:r>
          </a:p>
        </p:txBody>
      </p:sp>
      <p:sp>
        <p:nvSpPr>
          <p:cNvPr id="3" name="Text Placeholder 2"/>
          <p:cNvSpPr>
            <a:spLocks noGrp="1"/>
          </p:cNvSpPr>
          <p:nvPr>
            <p:ph type="body" idx="1" hasCustomPrompt="1"/>
          </p:nvPr>
        </p:nvSpPr>
        <p:spPr bwMode="gray">
          <a:xfrm>
            <a:off x="502920" y="1748790"/>
            <a:ext cx="8138160" cy="480060"/>
          </a:xfrm>
          <a:prstGeom prst="rect">
            <a:avLst/>
          </a:prstGeom>
        </p:spPr>
        <p:txBody>
          <a:bodyPr rIns="0" bIns="0" anchor="b"/>
          <a:lstStyle>
            <a:lvl1pPr marL="0" indent="0">
              <a:lnSpc>
                <a:spcPct val="100000"/>
              </a:lnSpc>
              <a:buNone/>
              <a:defRPr sz="1800" b="1" cap="all" spc="150" baseline="0">
                <a:solidFill>
                  <a:schemeClr val="tx1"/>
                </a:solidFill>
                <a:latin typeface="+mn-lt"/>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00115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6"/>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1358477-598D-7143-B7B5-E173D96167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descr="A_symbol_wordm_below_w_rgb-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359984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C4E6824-BC35-4134-9F27-991A84034980}"/>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 REGULAR</a:t>
            </a:r>
          </a:p>
        </p:txBody>
      </p:sp>
      <p:sp>
        <p:nvSpPr>
          <p:cNvPr id="10" name="Content Placeholder 9">
            <a:extLst>
              <a:ext uri="{FF2B5EF4-FFF2-40B4-BE49-F238E27FC236}">
                <a16:creationId xmlns:a16="http://schemas.microsoft.com/office/drawing/2014/main" id="{872D10E3-4645-4C6E-99E9-2CF712C6A947}"/>
              </a:ext>
            </a:extLst>
          </p:cNvPr>
          <p:cNvSpPr>
            <a:spLocks noGrp="1"/>
          </p:cNvSpPr>
          <p:nvPr>
            <p:ph sz="quarter" idx="14"/>
          </p:nvPr>
        </p:nvSpPr>
        <p:spPr>
          <a:xfrm>
            <a:off x="502920" y="1097279"/>
            <a:ext cx="8145780" cy="3565447"/>
          </a:xfrm>
        </p:spPr>
        <p:txBody>
          <a:bodyPr>
            <a:noAutofit/>
          </a:bodyPr>
          <a:lstStyle>
            <a:lvl1pPr>
              <a:spcBef>
                <a:spcPts val="1200"/>
              </a:spcBef>
              <a:defRPr/>
            </a:lvl1pPr>
            <a:lvl2pPr>
              <a:spcBef>
                <a:spcPts val="1200"/>
              </a:spcBef>
              <a:defRPr/>
            </a:lvl2pPr>
            <a:lvl3pPr marL="228600" indent="0">
              <a:buNone/>
              <a:defRPr/>
            </a:lvl3pPr>
            <a:lvl4pPr>
              <a:defRPr/>
            </a:lvl4pPr>
            <a:lvl5pPr>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C0A5258E-78BF-44D1-AE47-B0B517387B42}"/>
              </a:ext>
            </a:extLst>
          </p:cNvPr>
          <p:cNvSpPr>
            <a:spLocks noGrp="1"/>
          </p:cNvSpPr>
          <p:nvPr>
            <p:ph type="dt" sz="half" idx="15"/>
          </p:nvPr>
        </p:nvSpPr>
        <p:spPr/>
        <p:txBody>
          <a:bodyPr/>
          <a:lstStyle/>
          <a:p>
            <a:fld id="{D24BE810-A447-4CA2-8202-C56720733025}" type="datetime5">
              <a:rPr lang="en-US" sz="1000" smtClean="0"/>
              <a:t>27-Mar-24</a:t>
            </a:fld>
            <a:endParaRPr lang="en-IN" sz="1000"/>
          </a:p>
        </p:txBody>
      </p:sp>
      <p:sp>
        <p:nvSpPr>
          <p:cNvPr id="3" name="Footer Placeholder 2">
            <a:extLst>
              <a:ext uri="{FF2B5EF4-FFF2-40B4-BE49-F238E27FC236}">
                <a16:creationId xmlns:a16="http://schemas.microsoft.com/office/drawing/2014/main" id="{5FA21CCC-D8D7-4CF9-AE00-578C817A7661}"/>
              </a:ext>
            </a:extLst>
          </p:cNvPr>
          <p:cNvSpPr>
            <a:spLocks noGrp="1"/>
          </p:cNvSpPr>
          <p:nvPr>
            <p:ph type="ftr" sz="quarter" idx="16"/>
          </p:nvPr>
        </p:nvSpPr>
        <p:spPr/>
        <p:txBody>
          <a:bodyPr/>
          <a:lstStyle/>
          <a:p>
            <a:pPr>
              <a:defRPr/>
            </a:pPr>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AA6525BF-F500-4856-9D28-CE2DDAA4826B}"/>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13A02463-03F1-4C53-BC73-E52CAE74FC79}"/>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261834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Alternate Layou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330054"/>
            <a:ext cx="8138161"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1749981"/>
            <a:ext cx="8138161" cy="480060"/>
          </a:xfrm>
          <a:prstGeom prst="rect">
            <a:avLst/>
          </a:prstGeom>
        </p:spPr>
        <p:txBody>
          <a:bodyPr rIns="0" bIns="0" anchor="b" anchorCtr="0"/>
          <a:lstStyle>
            <a:lvl1pPr marL="0" indent="0" algn="l">
              <a:lnSpc>
                <a:spcPct val="100000"/>
              </a:lnSpc>
              <a:buNone/>
              <a:defRPr sz="1800" b="1" cap="all" spc="150" baseline="0">
                <a:solidFill>
                  <a:schemeClr val="accent3"/>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650" y="65675"/>
            <a:ext cx="1335866" cy="1452398"/>
          </a:xfrm>
          <a:prstGeom prst="rect">
            <a:avLst/>
          </a:prstGeom>
        </p:spPr>
      </p:pic>
      <p:sp>
        <p:nvSpPr>
          <p:cNvPr id="4" name="Rectangle 3">
            <a:extLst>
              <a:ext uri="{FF2B5EF4-FFF2-40B4-BE49-F238E27FC236}">
                <a16:creationId xmlns:a16="http://schemas.microsoft.com/office/drawing/2014/main" id="{AD53E9EB-5140-4B45-9E48-1E649703FDFB}"/>
              </a:ext>
            </a:extLst>
          </p:cNvPr>
          <p:cNvSpPr/>
          <p:nvPr userDrawn="1"/>
        </p:nvSpPr>
        <p:spPr>
          <a:xfrm>
            <a:off x="8124825" y="4781550"/>
            <a:ext cx="381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 Placeholder 7">
            <a:extLst>
              <a:ext uri="{FF2B5EF4-FFF2-40B4-BE49-F238E27FC236}">
                <a16:creationId xmlns:a16="http://schemas.microsoft.com/office/drawing/2014/main" id="{E53C35E6-2B15-4EB5-922F-EF2D3E35F75A}"/>
              </a:ext>
            </a:extLst>
          </p:cNvPr>
          <p:cNvSpPr>
            <a:spLocks noGrp="1"/>
          </p:cNvSpPr>
          <p:nvPr>
            <p:ph type="body" sz="quarter" idx="11" hasCustomPrompt="1"/>
          </p:nvPr>
        </p:nvSpPr>
        <p:spPr>
          <a:xfrm>
            <a:off x="5666159" y="204186"/>
            <a:ext cx="3092450" cy="322263"/>
          </a:xfrm>
          <a:prstGeom prst="rect">
            <a:avLst/>
          </a:prstGeom>
        </p:spPr>
        <p:txBody>
          <a:bodyPr anchor="ctr"/>
          <a:lstStyle>
            <a:lvl1pPr algn="r">
              <a:defRPr sz="1400" b="1" cap="all" spc="150" baseline="0">
                <a:solidFill>
                  <a:schemeClr val="accent3"/>
                </a:solidFill>
                <a:latin typeface="+mn-lt"/>
              </a:defRPr>
            </a:lvl1pPr>
          </a:lstStyle>
          <a:p>
            <a:pPr lvl="0"/>
            <a:r>
              <a:rPr lang="en-US"/>
              <a:t>OPTIONAL DESCRIPTOR</a:t>
            </a:r>
          </a:p>
        </p:txBody>
      </p:sp>
    </p:spTree>
    <p:extLst>
      <p:ext uri="{BB962C8B-B14F-4D97-AF65-F5344CB8AC3E}">
        <p14:creationId xmlns:p14="http://schemas.microsoft.com/office/powerpoint/2010/main" val="1084184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Option 02 Alternate Layou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1383030"/>
            <a:ext cx="8138161"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800100"/>
            <a:ext cx="8138161" cy="480060"/>
          </a:xfrm>
          <a:prstGeom prst="rect">
            <a:avLst/>
          </a:prstGeom>
        </p:spPr>
        <p:txBody>
          <a:bodyPr rIns="0" bIns="0" anchor="b" anchorCtr="0"/>
          <a:lstStyle>
            <a:lvl1pPr marL="0" indent="0" algn="l">
              <a:lnSpc>
                <a:spcPct val="100000"/>
              </a:lnSpc>
              <a:buNone/>
              <a:defRPr sz="1800" b="1" cap="all" spc="150" baseline="0">
                <a:solidFill>
                  <a:schemeClr val="accent3"/>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sp>
        <p:nvSpPr>
          <p:cNvPr id="4" name="Rectangle 3">
            <a:extLst>
              <a:ext uri="{FF2B5EF4-FFF2-40B4-BE49-F238E27FC236}">
                <a16:creationId xmlns:a16="http://schemas.microsoft.com/office/drawing/2014/main" id="{4E3A8187-9AE6-45F6-AFB2-E9605D2CADAC}"/>
              </a:ext>
            </a:extLst>
          </p:cNvPr>
          <p:cNvSpPr/>
          <p:nvPr userDrawn="1"/>
        </p:nvSpPr>
        <p:spPr>
          <a:xfrm>
            <a:off x="8039100" y="4600575"/>
            <a:ext cx="466725" cy="487353"/>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382" y="3635530"/>
            <a:ext cx="1335866" cy="1452398"/>
          </a:xfrm>
          <a:prstGeom prst="rect">
            <a:avLst/>
          </a:prstGeom>
        </p:spPr>
      </p:pic>
    </p:spTree>
    <p:extLst>
      <p:ext uri="{BB962C8B-B14F-4D97-AF65-F5344CB8AC3E}">
        <p14:creationId xmlns:p14="http://schemas.microsoft.com/office/powerpoint/2010/main" val="796549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5" name="Content Placeholder 9">
            <a:extLst>
              <a:ext uri="{FF2B5EF4-FFF2-40B4-BE49-F238E27FC236}">
                <a16:creationId xmlns:a16="http://schemas.microsoft.com/office/drawing/2014/main" id="{DCEC16E3-E9C3-470B-B2C9-CBD23EA9860F}"/>
              </a:ext>
            </a:extLst>
          </p:cNvPr>
          <p:cNvSpPr>
            <a:spLocks noGrp="1"/>
          </p:cNvSpPr>
          <p:nvPr>
            <p:ph sz="quarter" idx="14"/>
          </p:nvPr>
        </p:nvSpPr>
        <p:spPr>
          <a:xfrm>
            <a:off x="502920" y="1487804"/>
            <a:ext cx="8145780" cy="3174922"/>
          </a:xfr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6" name="Text Placeholder 4">
            <a:extLst>
              <a:ext uri="{FF2B5EF4-FFF2-40B4-BE49-F238E27FC236}">
                <a16:creationId xmlns:a16="http://schemas.microsoft.com/office/drawing/2014/main" id="{5D5EEAD8-45FF-4137-A993-0E3B0A63B7A6}"/>
              </a:ext>
            </a:extLst>
          </p:cNvPr>
          <p:cNvSpPr>
            <a:spLocks noGrp="1"/>
          </p:cNvSpPr>
          <p:nvPr>
            <p:ph type="body" sz="quarter" idx="15" hasCustomPrompt="1"/>
          </p:nvPr>
        </p:nvSpPr>
        <p:spPr>
          <a:xfrm>
            <a:off x="503238" y="1097279"/>
            <a:ext cx="814546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 ABBOTT PRIMARY BLUE </a:t>
            </a:r>
          </a:p>
        </p:txBody>
      </p:sp>
      <p:sp>
        <p:nvSpPr>
          <p:cNvPr id="2" name="Date Placeholder 1">
            <a:extLst>
              <a:ext uri="{FF2B5EF4-FFF2-40B4-BE49-F238E27FC236}">
                <a16:creationId xmlns:a16="http://schemas.microsoft.com/office/drawing/2014/main" id="{A515A9C7-22AD-4531-BD27-48A2D68D3A4C}"/>
              </a:ext>
            </a:extLst>
          </p:cNvPr>
          <p:cNvSpPr>
            <a:spLocks noGrp="1"/>
          </p:cNvSpPr>
          <p:nvPr>
            <p:ph type="dt" sz="half" idx="16"/>
          </p:nvPr>
        </p:nvSpPr>
        <p:spPr/>
        <p:txBody>
          <a:bodyPr/>
          <a:lstStyle/>
          <a:p>
            <a:fld id="{6EEE605B-3B4D-43BC-BD4A-12A33AF5AF65}" type="datetime5">
              <a:rPr lang="en-US" sz="1000" smtClean="0"/>
              <a:t>27-Mar-24</a:t>
            </a:fld>
            <a:endParaRPr lang="en-IN" sz="1000"/>
          </a:p>
        </p:txBody>
      </p:sp>
      <p:sp>
        <p:nvSpPr>
          <p:cNvPr id="3" name="Footer Placeholder 2">
            <a:extLst>
              <a:ext uri="{FF2B5EF4-FFF2-40B4-BE49-F238E27FC236}">
                <a16:creationId xmlns:a16="http://schemas.microsoft.com/office/drawing/2014/main" id="{CBAFEC78-E00C-456A-8959-D1ADF0B9461E}"/>
              </a:ext>
            </a:extLst>
          </p:cNvPr>
          <p:cNvSpPr>
            <a:spLocks noGrp="1"/>
          </p:cNvSpPr>
          <p:nvPr>
            <p:ph type="ftr" sz="quarter" idx="17"/>
          </p:nvPr>
        </p:nvSpPr>
        <p:spPr/>
        <p:txBody>
          <a:bodyPr/>
          <a:lstStyle/>
          <a:p>
            <a:pPr>
              <a:defRPr/>
            </a:pPr>
            <a:r>
              <a:rPr lang="en-US"/>
              <a:t>MAT-1901214 v5.0  |  Item approved for U.S. use only.  | </a:t>
            </a:r>
            <a:endParaRPr lang="en-IN"/>
          </a:p>
        </p:txBody>
      </p:sp>
      <p:sp>
        <p:nvSpPr>
          <p:cNvPr id="5" name="Slide Number Placeholder 4">
            <a:extLst>
              <a:ext uri="{FF2B5EF4-FFF2-40B4-BE49-F238E27FC236}">
                <a16:creationId xmlns:a16="http://schemas.microsoft.com/office/drawing/2014/main" id="{584D095C-9412-4B92-83CC-38A28795B768}"/>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28752062-583D-4D49-B234-DC13EFC6F8F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073337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78F9584-625D-462B-8192-C99B9E91AB3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3" name="Content Placeholder 5">
            <a:extLst>
              <a:ext uri="{FF2B5EF4-FFF2-40B4-BE49-F238E27FC236}">
                <a16:creationId xmlns:a16="http://schemas.microsoft.com/office/drawing/2014/main" id="{0F6E8C1B-F140-45B9-ADF1-1C3C65701146}"/>
              </a:ext>
            </a:extLst>
          </p:cNvPr>
          <p:cNvSpPr>
            <a:spLocks noGrp="1"/>
          </p:cNvSpPr>
          <p:nvPr>
            <p:ph sz="quarter" idx="14"/>
          </p:nvPr>
        </p:nvSpPr>
        <p:spPr>
          <a:xfrm>
            <a:off x="502918" y="1097279"/>
            <a:ext cx="8145781" cy="3566159"/>
          </a:xfrm>
        </p:spPr>
        <p:txBody>
          <a:bodyPr/>
          <a:lstStyle>
            <a:lvl1pPr>
              <a:spcBef>
                <a:spcPts val="1200"/>
              </a:spcBef>
              <a:defRPr/>
            </a:lvl1pPr>
            <a:lvl2pPr>
              <a:spcBef>
                <a:spcPts val="1200"/>
              </a:spcBef>
              <a:defRPr/>
            </a:lvl2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DBCCF1A-3BCF-44DA-BE0C-6EF3F30D5D1D}"/>
              </a:ext>
            </a:extLst>
          </p:cNvPr>
          <p:cNvSpPr>
            <a:spLocks noGrp="1"/>
          </p:cNvSpPr>
          <p:nvPr>
            <p:ph type="dt" sz="half" idx="15"/>
          </p:nvPr>
        </p:nvSpPr>
        <p:spPr/>
        <p:txBody>
          <a:bodyPr/>
          <a:lstStyle/>
          <a:p>
            <a:fld id="{C71D2EF4-1A10-4E89-9D7B-20350965C3BE}" type="datetime5">
              <a:rPr lang="en-US" sz="1000" smtClean="0"/>
              <a:t>27-Mar-24</a:t>
            </a:fld>
            <a:endParaRPr lang="en-IN" sz="1000"/>
          </a:p>
        </p:txBody>
      </p:sp>
      <p:sp>
        <p:nvSpPr>
          <p:cNvPr id="3" name="Footer Placeholder 2">
            <a:extLst>
              <a:ext uri="{FF2B5EF4-FFF2-40B4-BE49-F238E27FC236}">
                <a16:creationId xmlns:a16="http://schemas.microsoft.com/office/drawing/2014/main" id="{0369C8FC-15C5-4FE8-B967-5D8C29464C51}"/>
              </a:ext>
            </a:extLst>
          </p:cNvPr>
          <p:cNvSpPr>
            <a:spLocks noGrp="1"/>
          </p:cNvSpPr>
          <p:nvPr>
            <p:ph type="ftr" sz="quarter" idx="16"/>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B9084433-6D8C-4601-83BF-73935BA6FB98}"/>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1732198A-3CAB-4FC7-B92B-FF78828EC2D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544387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62367392-CE3F-4A36-802E-43D377135A8F}"/>
              </a:ext>
            </a:extLst>
          </p:cNvPr>
          <p:cNvSpPr>
            <a:spLocks noGrp="1"/>
          </p:cNvSpPr>
          <p:nvPr>
            <p:ph type="body" sz="quarter" idx="14" hasCustomPrompt="1"/>
          </p:nvPr>
        </p:nvSpPr>
        <p:spPr>
          <a:xfrm>
            <a:off x="503238" y="1097279"/>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SHORT TITLE, CALIBRI, 18PT, BOLD</a:t>
            </a:r>
          </a:p>
        </p:txBody>
      </p:sp>
      <p:sp>
        <p:nvSpPr>
          <p:cNvPr id="17" name="Text Placeholder 4">
            <a:extLst>
              <a:ext uri="{FF2B5EF4-FFF2-40B4-BE49-F238E27FC236}">
                <a16:creationId xmlns:a16="http://schemas.microsoft.com/office/drawing/2014/main" id="{784001D6-32AA-4130-AA76-37D05FF0EF11}"/>
              </a:ext>
            </a:extLst>
          </p:cNvPr>
          <p:cNvSpPr>
            <a:spLocks noGrp="1"/>
          </p:cNvSpPr>
          <p:nvPr>
            <p:ph type="body" sz="quarter" idx="15" hasCustomPrompt="1"/>
          </p:nvPr>
        </p:nvSpPr>
        <p:spPr>
          <a:xfrm>
            <a:off x="4823460" y="1097279"/>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SHORT TITLE, CALIBRI, 18PT, BOLD</a:t>
            </a:r>
          </a:p>
        </p:txBody>
      </p:sp>
      <p:sp>
        <p:nvSpPr>
          <p:cNvPr id="18" name="Content Placeholder 14">
            <a:extLst>
              <a:ext uri="{FF2B5EF4-FFF2-40B4-BE49-F238E27FC236}">
                <a16:creationId xmlns:a16="http://schemas.microsoft.com/office/drawing/2014/main" id="{1F77A952-6CFD-4B10-A39C-FBF9CCB45B58}"/>
              </a:ext>
            </a:extLst>
          </p:cNvPr>
          <p:cNvSpPr>
            <a:spLocks noGrp="1"/>
          </p:cNvSpPr>
          <p:nvPr>
            <p:ph sz="quarter" idx="18"/>
          </p:nvPr>
        </p:nvSpPr>
        <p:spPr>
          <a:xfrm>
            <a:off x="502919"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9" name="Content Placeholder 14">
            <a:extLst>
              <a:ext uri="{FF2B5EF4-FFF2-40B4-BE49-F238E27FC236}">
                <a16:creationId xmlns:a16="http://schemas.microsoft.com/office/drawing/2014/main" id="{0756EC84-5A13-4571-BFB7-247BD6E93F56}"/>
              </a:ext>
            </a:extLst>
          </p:cNvPr>
          <p:cNvSpPr>
            <a:spLocks noGrp="1"/>
          </p:cNvSpPr>
          <p:nvPr>
            <p:ph sz="quarter" idx="19"/>
          </p:nvPr>
        </p:nvSpPr>
        <p:spPr>
          <a:xfrm>
            <a:off x="4823460"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0" name="Text Placeholder 9">
            <a:extLst>
              <a:ext uri="{FF2B5EF4-FFF2-40B4-BE49-F238E27FC236}">
                <a16:creationId xmlns:a16="http://schemas.microsoft.com/office/drawing/2014/main" id="{1B479ED3-E6FF-4DA0-B9B5-59809FFAEF46}"/>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8FFB8DB3-2315-4245-A8F0-58479178392B}"/>
              </a:ext>
            </a:extLst>
          </p:cNvPr>
          <p:cNvSpPr>
            <a:spLocks noGrp="1"/>
          </p:cNvSpPr>
          <p:nvPr>
            <p:ph type="dt" sz="half" idx="20"/>
          </p:nvPr>
        </p:nvSpPr>
        <p:spPr/>
        <p:txBody>
          <a:bodyPr/>
          <a:lstStyle/>
          <a:p>
            <a:fld id="{5FB61FC3-EEF1-4EB1-A1FE-CD5383B2F627}" type="datetime5">
              <a:rPr lang="en-US" sz="1000" smtClean="0"/>
              <a:t>27-Mar-24</a:t>
            </a:fld>
            <a:endParaRPr lang="en-IN" sz="1000"/>
          </a:p>
        </p:txBody>
      </p:sp>
      <p:sp>
        <p:nvSpPr>
          <p:cNvPr id="3" name="Footer Placeholder 2">
            <a:extLst>
              <a:ext uri="{FF2B5EF4-FFF2-40B4-BE49-F238E27FC236}">
                <a16:creationId xmlns:a16="http://schemas.microsoft.com/office/drawing/2014/main" id="{0D2D8CA3-5050-4E41-96F1-7259372A4496}"/>
              </a:ext>
            </a:extLst>
          </p:cNvPr>
          <p:cNvSpPr>
            <a:spLocks noGrp="1"/>
          </p:cNvSpPr>
          <p:nvPr>
            <p:ph type="ftr" sz="quarter" idx="2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F89EB572-5E2E-4B71-B162-E4F75E260D5D}"/>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92C4E1FE-78C3-4AE2-A2DA-9B97E52B873A}"/>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4201733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D9A84B86-6CE3-4715-A01A-FECF8E99EC15}"/>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7" name="Text Placeholder 9">
            <a:extLst>
              <a:ext uri="{FF2B5EF4-FFF2-40B4-BE49-F238E27FC236}">
                <a16:creationId xmlns:a16="http://schemas.microsoft.com/office/drawing/2014/main" id="{F184EA7A-C14A-435C-84F4-DB8BC3A9A6E5}"/>
              </a:ext>
            </a:extLst>
          </p:cNvPr>
          <p:cNvSpPr>
            <a:spLocks noGrp="1"/>
          </p:cNvSpPr>
          <p:nvPr>
            <p:ph type="body" sz="quarter" idx="14" hasCustomPrompt="1"/>
          </p:nvPr>
        </p:nvSpPr>
        <p:spPr>
          <a:xfrm>
            <a:off x="502920" y="1097280"/>
            <a:ext cx="8129016" cy="822960"/>
          </a:xfrm>
          <a:prstGeom prst="rect">
            <a:avLst/>
          </a:prstGeom>
        </p:spPr>
        <p:txBody>
          <a:bodyPr>
            <a:noAutofit/>
          </a:bodyPr>
          <a:lstStyle>
            <a:lvl1pPr>
              <a:defRPr sz="1600" b="0">
                <a:solidFill>
                  <a:schemeClr val="accent3"/>
                </a:solidFill>
                <a:latin typeface="+mj-lt"/>
              </a:defRPr>
            </a:lvl1pPr>
          </a:lstStyle>
          <a:p>
            <a:pPr lvl="0"/>
            <a:r>
              <a:rPr lang="en-US"/>
              <a:t>Click to edit master text styles</a:t>
            </a:r>
          </a:p>
        </p:txBody>
      </p:sp>
      <p:sp>
        <p:nvSpPr>
          <p:cNvPr id="18" name="Text Placeholder 4">
            <a:extLst>
              <a:ext uri="{FF2B5EF4-FFF2-40B4-BE49-F238E27FC236}">
                <a16:creationId xmlns:a16="http://schemas.microsoft.com/office/drawing/2014/main" id="{5D0068BB-B539-4488-911A-96DC071FE88E}"/>
              </a:ext>
            </a:extLst>
          </p:cNvPr>
          <p:cNvSpPr>
            <a:spLocks noGrp="1"/>
          </p:cNvSpPr>
          <p:nvPr>
            <p:ph type="body" sz="quarter" idx="13" hasCustomPrompt="1"/>
          </p:nvPr>
        </p:nvSpPr>
        <p:spPr>
          <a:xfrm>
            <a:off x="503238" y="2057400"/>
            <a:ext cx="3817302" cy="390525"/>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Text Placeholder 4">
            <a:extLst>
              <a:ext uri="{FF2B5EF4-FFF2-40B4-BE49-F238E27FC236}">
                <a16:creationId xmlns:a16="http://schemas.microsoft.com/office/drawing/2014/main" id="{FC1F4580-228D-4976-BFA8-C2248824F3A1}"/>
              </a:ext>
            </a:extLst>
          </p:cNvPr>
          <p:cNvSpPr>
            <a:spLocks noGrp="1"/>
          </p:cNvSpPr>
          <p:nvPr>
            <p:ph type="body" sz="quarter" idx="18" hasCustomPrompt="1"/>
          </p:nvPr>
        </p:nvSpPr>
        <p:spPr>
          <a:xfrm>
            <a:off x="4823460" y="2057400"/>
            <a:ext cx="3817302" cy="390525"/>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0" name="Content Placeholder 6">
            <a:extLst>
              <a:ext uri="{FF2B5EF4-FFF2-40B4-BE49-F238E27FC236}">
                <a16:creationId xmlns:a16="http://schemas.microsoft.com/office/drawing/2014/main" id="{4073EB3D-18BB-4E2C-9D12-E03D0B6131B9}"/>
              </a:ext>
            </a:extLst>
          </p:cNvPr>
          <p:cNvSpPr>
            <a:spLocks noGrp="1"/>
          </p:cNvSpPr>
          <p:nvPr>
            <p:ph sz="quarter" idx="19"/>
          </p:nvPr>
        </p:nvSpPr>
        <p:spPr>
          <a:xfrm>
            <a:off x="502919"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1" name="Content Placeholder 6">
            <a:extLst>
              <a:ext uri="{FF2B5EF4-FFF2-40B4-BE49-F238E27FC236}">
                <a16:creationId xmlns:a16="http://schemas.microsoft.com/office/drawing/2014/main" id="{112F3581-3732-4A0B-8F51-60DBC2912C03}"/>
              </a:ext>
            </a:extLst>
          </p:cNvPr>
          <p:cNvSpPr>
            <a:spLocks noGrp="1"/>
          </p:cNvSpPr>
          <p:nvPr>
            <p:ph sz="quarter" idx="20"/>
          </p:nvPr>
        </p:nvSpPr>
        <p:spPr>
          <a:xfrm>
            <a:off x="4823460"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E52C8480-3E29-408E-8DB3-41FE7A3BBE18}"/>
              </a:ext>
            </a:extLst>
          </p:cNvPr>
          <p:cNvSpPr>
            <a:spLocks noGrp="1"/>
          </p:cNvSpPr>
          <p:nvPr>
            <p:ph type="dt" sz="half" idx="21"/>
          </p:nvPr>
        </p:nvSpPr>
        <p:spPr/>
        <p:txBody>
          <a:bodyPr/>
          <a:lstStyle/>
          <a:p>
            <a:fld id="{317BBD70-9CB3-472E-937F-395E4ED14D11}" type="datetime5">
              <a:rPr lang="en-US" sz="1000" smtClean="0"/>
              <a:t>27-Mar-24</a:t>
            </a:fld>
            <a:endParaRPr lang="en-IN" sz="1000"/>
          </a:p>
        </p:txBody>
      </p:sp>
      <p:sp>
        <p:nvSpPr>
          <p:cNvPr id="3" name="Footer Placeholder 2">
            <a:extLst>
              <a:ext uri="{FF2B5EF4-FFF2-40B4-BE49-F238E27FC236}">
                <a16:creationId xmlns:a16="http://schemas.microsoft.com/office/drawing/2014/main" id="{80763B2C-CCAF-4EC8-B044-D753714B551E}"/>
              </a:ext>
            </a:extLst>
          </p:cNvPr>
          <p:cNvSpPr>
            <a:spLocks noGrp="1"/>
          </p:cNvSpPr>
          <p:nvPr>
            <p:ph type="ftr" sz="quarter" idx="22"/>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AF81D02D-674F-4D09-A7D5-30CDEEDBF96E}"/>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C7590355-B12F-47ED-8339-DD1F02112606}"/>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058363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14" name="Text Placeholder 9">
            <a:extLst>
              <a:ext uri="{FF2B5EF4-FFF2-40B4-BE49-F238E27FC236}">
                <a16:creationId xmlns:a16="http://schemas.microsoft.com/office/drawing/2014/main" id="{05D9C096-3ECB-4476-AF46-67B691208D52}"/>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E828A00F-D1B4-4C3E-969E-375A3487E70C}"/>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8" name="Text Placeholder 4">
            <a:extLst>
              <a:ext uri="{FF2B5EF4-FFF2-40B4-BE49-F238E27FC236}">
                <a16:creationId xmlns:a16="http://schemas.microsoft.com/office/drawing/2014/main" id="{98B40350-90AF-4369-8B21-A237E4585B43}"/>
              </a:ext>
            </a:extLst>
          </p:cNvPr>
          <p:cNvSpPr>
            <a:spLocks noGrp="1"/>
          </p:cNvSpPr>
          <p:nvPr>
            <p:ph type="body" sz="quarter" idx="13" hasCustomPrompt="1"/>
          </p:nvPr>
        </p:nvSpPr>
        <p:spPr>
          <a:xfrm>
            <a:off x="503238" y="1619968"/>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Content Placeholder 5">
            <a:extLst>
              <a:ext uri="{FF2B5EF4-FFF2-40B4-BE49-F238E27FC236}">
                <a16:creationId xmlns:a16="http://schemas.microsoft.com/office/drawing/2014/main" id="{74DA2C74-7837-4DF6-A9E0-010AABA411BF}"/>
              </a:ext>
            </a:extLst>
          </p:cNvPr>
          <p:cNvSpPr>
            <a:spLocks noGrp="1"/>
          </p:cNvSpPr>
          <p:nvPr>
            <p:ph sz="quarter" idx="20"/>
          </p:nvPr>
        </p:nvSpPr>
        <p:spPr>
          <a:xfrm>
            <a:off x="502919"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0" name="Text Placeholder 4">
            <a:extLst>
              <a:ext uri="{FF2B5EF4-FFF2-40B4-BE49-F238E27FC236}">
                <a16:creationId xmlns:a16="http://schemas.microsoft.com/office/drawing/2014/main" id="{04384C29-B1D2-4169-8C59-6E4C6B7D22EF}"/>
              </a:ext>
            </a:extLst>
          </p:cNvPr>
          <p:cNvSpPr>
            <a:spLocks noGrp="1"/>
          </p:cNvSpPr>
          <p:nvPr>
            <p:ph type="body" sz="quarter" idx="21" hasCustomPrompt="1"/>
          </p:nvPr>
        </p:nvSpPr>
        <p:spPr>
          <a:xfrm>
            <a:off x="503238" y="3237576"/>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1" name="Content Placeholder 5">
            <a:extLst>
              <a:ext uri="{FF2B5EF4-FFF2-40B4-BE49-F238E27FC236}">
                <a16:creationId xmlns:a16="http://schemas.microsoft.com/office/drawing/2014/main" id="{0312D5F6-81FC-4261-AED0-88E16C372781}"/>
              </a:ext>
            </a:extLst>
          </p:cNvPr>
          <p:cNvSpPr>
            <a:spLocks noGrp="1"/>
          </p:cNvSpPr>
          <p:nvPr>
            <p:ph sz="quarter" idx="22"/>
          </p:nvPr>
        </p:nvSpPr>
        <p:spPr>
          <a:xfrm>
            <a:off x="502919" y="3575350"/>
            <a:ext cx="3817301" cy="1081522"/>
          </a:xfrm>
        </p:spPr>
        <p:txBody>
          <a:bodyPr>
            <a:noAutofit/>
          </a:bodyPr>
          <a:lstStyle>
            <a:lvl1pPr>
              <a:defRPr sz="1400"/>
            </a:lvl1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0F06F359-8DED-43EE-8BA0-82E0495CB577}"/>
              </a:ext>
            </a:extLst>
          </p:cNvPr>
          <p:cNvSpPr>
            <a:spLocks noGrp="1"/>
          </p:cNvSpPr>
          <p:nvPr>
            <p:ph type="dt" sz="half" idx="23"/>
          </p:nvPr>
        </p:nvSpPr>
        <p:spPr/>
        <p:txBody>
          <a:bodyPr/>
          <a:lstStyle/>
          <a:p>
            <a:fld id="{E6C2E283-82DD-48E5-8576-746581AEFB99}" type="datetime5">
              <a:rPr lang="en-US" sz="1000" smtClean="0"/>
              <a:t>27-Mar-24</a:t>
            </a:fld>
            <a:endParaRPr lang="en-IN" sz="1000"/>
          </a:p>
        </p:txBody>
      </p:sp>
      <p:sp>
        <p:nvSpPr>
          <p:cNvPr id="3" name="Footer Placeholder 2">
            <a:extLst>
              <a:ext uri="{FF2B5EF4-FFF2-40B4-BE49-F238E27FC236}">
                <a16:creationId xmlns:a16="http://schemas.microsoft.com/office/drawing/2014/main" id="{30230224-8F6C-4433-8213-FE947DEC551A}"/>
              </a:ext>
            </a:extLst>
          </p:cNvPr>
          <p:cNvSpPr>
            <a:spLocks noGrp="1"/>
          </p:cNvSpPr>
          <p:nvPr>
            <p:ph type="ftr" sz="quarter" idx="24"/>
          </p:nvPr>
        </p:nvSpPr>
        <p:spPr/>
        <p:txBody>
          <a:bodyPr/>
          <a:lstStyle/>
          <a:p>
            <a:pPr>
              <a:defRPr/>
            </a:pPr>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13D9A877-A55F-45C2-8847-B87493E15448}"/>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F9F0277F-A58A-457D-A282-08D48B98E8FF}"/>
              </a:ext>
            </a:extLst>
          </p:cNvPr>
          <p:cNvSpPr>
            <a:spLocks noGrp="1"/>
          </p:cNvSpPr>
          <p:nvPr>
            <p:ph type="title"/>
          </p:nvPr>
        </p:nvSpPr>
        <p:spPr>
          <a:xfrm>
            <a:off x="502920" y="569594"/>
            <a:ext cx="3817300" cy="390526"/>
          </a:xfrm>
        </p:spPr>
        <p:txBody>
          <a:bodyPr/>
          <a:lstStyle/>
          <a:p>
            <a:r>
              <a:rPr lang="en-US"/>
              <a:t>Click to edit Master title</a:t>
            </a:r>
            <a:endParaRPr lang="en-IN"/>
          </a:p>
        </p:txBody>
      </p:sp>
    </p:spTree>
    <p:extLst>
      <p:ext uri="{BB962C8B-B14F-4D97-AF65-F5344CB8AC3E}">
        <p14:creationId xmlns:p14="http://schemas.microsoft.com/office/powerpoint/2010/main" val="231901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rgbClr val="000000"/>
                </a:solidFill>
                <a:latin typeface="+mn-lt"/>
                <a:cs typeface="Calibri" panose="020F0502020204030204" pitchFamily="34" charset="0"/>
              </a:rPr>
              <a:t>Proprietary and confidential — do not distribute</a:t>
            </a:r>
          </a:p>
        </p:txBody>
      </p:sp>
      <p:sp>
        <p:nvSpPr>
          <p:cNvPr id="15" name="Text Placeholder 9">
            <a:extLst>
              <a:ext uri="{FF2B5EF4-FFF2-40B4-BE49-F238E27FC236}">
                <a16:creationId xmlns:a16="http://schemas.microsoft.com/office/drawing/2014/main" id="{82FAC416-5A96-491E-91F4-37DD3C42AC2D}"/>
              </a:ext>
            </a:extLst>
          </p:cNvPr>
          <p:cNvSpPr>
            <a:spLocks noGrp="1"/>
          </p:cNvSpPr>
          <p:nvPr>
            <p:ph type="body" sz="quarter" idx="18" hasCustomPrompt="1"/>
          </p:nvPr>
        </p:nvSpPr>
        <p:spPr>
          <a:xfrm>
            <a:off x="4826509"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3FDA49B-BBFC-4479-BD4E-6B88C700E352}"/>
              </a:ext>
            </a:extLst>
          </p:cNvPr>
          <p:cNvSpPr>
            <a:spLocks noGrp="1"/>
          </p:cNvSpPr>
          <p:nvPr>
            <p:ph type="body" sz="quarter" idx="19" hasCustomPrompt="1"/>
          </p:nvPr>
        </p:nvSpPr>
        <p:spPr>
          <a:xfrm>
            <a:off x="4826826"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8" name="Text Placeholder 4">
            <a:extLst>
              <a:ext uri="{FF2B5EF4-FFF2-40B4-BE49-F238E27FC236}">
                <a16:creationId xmlns:a16="http://schemas.microsoft.com/office/drawing/2014/main" id="{EC4C2575-A445-43B7-875C-641A76884F26}"/>
              </a:ext>
            </a:extLst>
          </p:cNvPr>
          <p:cNvSpPr>
            <a:spLocks noGrp="1"/>
          </p:cNvSpPr>
          <p:nvPr>
            <p:ph type="body" sz="quarter" idx="13" hasCustomPrompt="1"/>
          </p:nvPr>
        </p:nvSpPr>
        <p:spPr>
          <a:xfrm>
            <a:off x="4826826" y="1619968"/>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19" name="Content Placeholder 5">
            <a:extLst>
              <a:ext uri="{FF2B5EF4-FFF2-40B4-BE49-F238E27FC236}">
                <a16:creationId xmlns:a16="http://schemas.microsoft.com/office/drawing/2014/main" id="{E778DA63-FCCC-4EE0-AA5F-890A1063CF18}"/>
              </a:ext>
            </a:extLst>
          </p:cNvPr>
          <p:cNvSpPr>
            <a:spLocks noGrp="1"/>
          </p:cNvSpPr>
          <p:nvPr>
            <p:ph sz="quarter" idx="20"/>
          </p:nvPr>
        </p:nvSpPr>
        <p:spPr>
          <a:xfrm>
            <a:off x="4826507"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0" name="Text Placeholder 4">
            <a:extLst>
              <a:ext uri="{FF2B5EF4-FFF2-40B4-BE49-F238E27FC236}">
                <a16:creationId xmlns:a16="http://schemas.microsoft.com/office/drawing/2014/main" id="{BFD7EDCF-7335-4524-B52F-57203999193F}"/>
              </a:ext>
            </a:extLst>
          </p:cNvPr>
          <p:cNvSpPr>
            <a:spLocks noGrp="1"/>
          </p:cNvSpPr>
          <p:nvPr>
            <p:ph type="body" sz="quarter" idx="21" hasCustomPrompt="1"/>
          </p:nvPr>
        </p:nvSpPr>
        <p:spPr>
          <a:xfrm>
            <a:off x="4826826" y="3237576"/>
            <a:ext cx="3817302" cy="320040"/>
          </a:xfrm>
          <a:prstGeom prst="rect">
            <a:avLst/>
          </a:prstGeom>
        </p:spPr>
        <p:txBody>
          <a:bodyPr>
            <a:noAutofit/>
          </a:bodyPr>
          <a:lstStyle>
            <a:lvl1pPr>
              <a:defRPr sz="1600" b="1" cap="all" baseline="0">
                <a:solidFill>
                  <a:schemeClr val="accent3"/>
                </a:solidFill>
                <a:latin typeface="+mn-lt"/>
              </a:defRPr>
            </a:lvl1pPr>
          </a:lstStyle>
          <a:p>
            <a:pPr lvl="0"/>
            <a:r>
              <a:rPr lang="en-US"/>
              <a:t>SHORT TITLE, CALIBRI, 16PT, BOLD</a:t>
            </a:r>
          </a:p>
        </p:txBody>
      </p:sp>
      <p:sp>
        <p:nvSpPr>
          <p:cNvPr id="21" name="Content Placeholder 5">
            <a:extLst>
              <a:ext uri="{FF2B5EF4-FFF2-40B4-BE49-F238E27FC236}">
                <a16:creationId xmlns:a16="http://schemas.microsoft.com/office/drawing/2014/main" id="{08041EA5-1907-45C9-B84F-05A0E02AB318}"/>
              </a:ext>
            </a:extLst>
          </p:cNvPr>
          <p:cNvSpPr>
            <a:spLocks noGrp="1"/>
          </p:cNvSpPr>
          <p:nvPr>
            <p:ph sz="quarter" idx="22"/>
          </p:nvPr>
        </p:nvSpPr>
        <p:spPr>
          <a:xfrm>
            <a:off x="4826507" y="3575350"/>
            <a:ext cx="3817301" cy="1081522"/>
          </a:xfrm>
        </p:spPr>
        <p:txBody>
          <a:bodyPr>
            <a:noAutofit/>
          </a:bodyPr>
          <a:lstStyle>
            <a:lvl1pPr>
              <a:defRPr sz="1400"/>
            </a:lvl1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6B6BA947-2D51-4F61-936B-6F39E7C6C8AE}"/>
              </a:ext>
            </a:extLst>
          </p:cNvPr>
          <p:cNvSpPr>
            <a:spLocks noGrp="1"/>
          </p:cNvSpPr>
          <p:nvPr>
            <p:ph type="dt" sz="half" idx="23"/>
          </p:nvPr>
        </p:nvSpPr>
        <p:spPr/>
        <p:txBody>
          <a:bodyPr/>
          <a:lstStyle/>
          <a:p>
            <a:fld id="{436D774C-D66D-4E79-AF32-979913AAE3BF}" type="datetime5">
              <a:rPr lang="en-US" sz="1000" smtClean="0"/>
              <a:t>27-Mar-24</a:t>
            </a:fld>
            <a:endParaRPr lang="en-IN" sz="1000"/>
          </a:p>
        </p:txBody>
      </p:sp>
      <p:sp>
        <p:nvSpPr>
          <p:cNvPr id="3" name="Footer Placeholder 2">
            <a:extLst>
              <a:ext uri="{FF2B5EF4-FFF2-40B4-BE49-F238E27FC236}">
                <a16:creationId xmlns:a16="http://schemas.microsoft.com/office/drawing/2014/main" id="{15754F0D-C016-4C02-95FD-DB88E66BD78C}"/>
              </a:ext>
            </a:extLst>
          </p:cNvPr>
          <p:cNvSpPr>
            <a:spLocks noGrp="1"/>
          </p:cNvSpPr>
          <p:nvPr>
            <p:ph type="ftr" sz="quarter" idx="24"/>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4BE6EAEC-CBBB-4FD6-85C5-FAC6DA17D052}"/>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D7C2A4E3-B706-4A6E-8630-228066B6E031}"/>
              </a:ext>
            </a:extLst>
          </p:cNvPr>
          <p:cNvSpPr>
            <a:spLocks noGrp="1"/>
          </p:cNvSpPr>
          <p:nvPr>
            <p:ph type="title"/>
          </p:nvPr>
        </p:nvSpPr>
        <p:spPr>
          <a:xfrm>
            <a:off x="4826506" y="569594"/>
            <a:ext cx="3814573" cy="390526"/>
          </a:xfrm>
        </p:spPr>
        <p:txBody>
          <a:bodyPr/>
          <a:lstStyle/>
          <a:p>
            <a:r>
              <a:rPr lang="en-US"/>
              <a:t>Click to edit Master title</a:t>
            </a:r>
            <a:endParaRPr lang="en-IN"/>
          </a:p>
        </p:txBody>
      </p:sp>
    </p:spTree>
    <p:extLst>
      <p:ext uri="{BB962C8B-B14F-4D97-AF65-F5344CB8AC3E}">
        <p14:creationId xmlns:p14="http://schemas.microsoft.com/office/powerpoint/2010/main" val="3276708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 Alternate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14" name="Text Placeholder 9">
            <a:extLst>
              <a:ext uri="{FF2B5EF4-FFF2-40B4-BE49-F238E27FC236}">
                <a16:creationId xmlns:a16="http://schemas.microsoft.com/office/drawing/2014/main" id="{05D9C096-3ECB-4476-AF46-67B691208D52}"/>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E828A00F-D1B4-4C3E-969E-375A3487E70C}"/>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9" name="Content Placeholder 5">
            <a:extLst>
              <a:ext uri="{FF2B5EF4-FFF2-40B4-BE49-F238E27FC236}">
                <a16:creationId xmlns:a16="http://schemas.microsoft.com/office/drawing/2014/main" id="{74DA2C74-7837-4DF6-A9E0-010AABA411BF}"/>
              </a:ext>
            </a:extLst>
          </p:cNvPr>
          <p:cNvSpPr>
            <a:spLocks noGrp="1"/>
          </p:cNvSpPr>
          <p:nvPr>
            <p:ph sz="quarter" idx="20"/>
          </p:nvPr>
        </p:nvSpPr>
        <p:spPr>
          <a:xfrm>
            <a:off x="502919"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FC247DEC-5EE8-4E5C-A731-CAA62A63CDB3}"/>
              </a:ext>
            </a:extLst>
          </p:cNvPr>
          <p:cNvSpPr>
            <a:spLocks noGrp="1"/>
          </p:cNvSpPr>
          <p:nvPr>
            <p:ph type="dt" sz="half" idx="21"/>
          </p:nvPr>
        </p:nvSpPr>
        <p:spPr/>
        <p:txBody>
          <a:bodyPr/>
          <a:lstStyle/>
          <a:p>
            <a:fld id="{A1BF59E9-470F-428E-8936-21F24B6AC46B}" type="datetime5">
              <a:rPr lang="en-US" sz="1000" smtClean="0"/>
              <a:t>27-Mar-24</a:t>
            </a:fld>
            <a:endParaRPr lang="en-IN" sz="1000"/>
          </a:p>
        </p:txBody>
      </p:sp>
      <p:sp>
        <p:nvSpPr>
          <p:cNvPr id="3" name="Footer Placeholder 2">
            <a:extLst>
              <a:ext uri="{FF2B5EF4-FFF2-40B4-BE49-F238E27FC236}">
                <a16:creationId xmlns:a16="http://schemas.microsoft.com/office/drawing/2014/main" id="{6C887AE1-70FE-4A7A-8404-BB1085D34354}"/>
              </a:ext>
            </a:extLst>
          </p:cNvPr>
          <p:cNvSpPr>
            <a:spLocks noGrp="1"/>
          </p:cNvSpPr>
          <p:nvPr>
            <p:ph type="ftr" sz="quarter" idx="22"/>
          </p:nvPr>
        </p:nvSpPr>
        <p:spPr/>
        <p:txBody>
          <a:bodyPr/>
          <a:lstStyle/>
          <a:p>
            <a:pPr>
              <a:defRPr/>
            </a:pPr>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0188312A-37BA-4C8A-83F4-44A2FCCC500B}"/>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82ECA9C7-8E43-4714-BE79-29B6F95422C7}"/>
              </a:ext>
            </a:extLst>
          </p:cNvPr>
          <p:cNvSpPr>
            <a:spLocks noGrp="1"/>
          </p:cNvSpPr>
          <p:nvPr>
            <p:ph type="title"/>
          </p:nvPr>
        </p:nvSpPr>
        <p:spPr>
          <a:xfrm>
            <a:off x="502920" y="569594"/>
            <a:ext cx="3817300" cy="390526"/>
          </a:xfrm>
        </p:spPr>
        <p:txBody>
          <a:bodyPr/>
          <a:lstStyle/>
          <a:p>
            <a:r>
              <a:rPr lang="en-US"/>
              <a:t>Click to edit Master title</a:t>
            </a:r>
            <a:endParaRPr lang="en-IN"/>
          </a:p>
        </p:txBody>
      </p:sp>
    </p:spTree>
    <p:extLst>
      <p:ext uri="{BB962C8B-B14F-4D97-AF65-F5344CB8AC3E}">
        <p14:creationId xmlns:p14="http://schemas.microsoft.com/office/powerpoint/2010/main" val="292623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 Alternate Half-content &amp; image layou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accent1"/>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
        <p:nvSpPr>
          <p:cNvPr id="15" name="Text Placeholder 9">
            <a:extLst>
              <a:ext uri="{FF2B5EF4-FFF2-40B4-BE49-F238E27FC236}">
                <a16:creationId xmlns:a16="http://schemas.microsoft.com/office/drawing/2014/main" id="{82FAC416-5A96-491E-91F4-37DD3C42AC2D}"/>
              </a:ext>
            </a:extLst>
          </p:cNvPr>
          <p:cNvSpPr>
            <a:spLocks noGrp="1"/>
          </p:cNvSpPr>
          <p:nvPr>
            <p:ph type="body" sz="quarter" idx="18" hasCustomPrompt="1"/>
          </p:nvPr>
        </p:nvSpPr>
        <p:spPr>
          <a:xfrm>
            <a:off x="4826509"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3FDA49B-BBFC-4479-BD4E-6B88C700E352}"/>
              </a:ext>
            </a:extLst>
          </p:cNvPr>
          <p:cNvSpPr>
            <a:spLocks noGrp="1"/>
          </p:cNvSpPr>
          <p:nvPr>
            <p:ph type="body" sz="quarter" idx="19" hasCustomPrompt="1"/>
          </p:nvPr>
        </p:nvSpPr>
        <p:spPr>
          <a:xfrm>
            <a:off x="4826826" y="1097957"/>
            <a:ext cx="3817302" cy="390525"/>
          </a:xfrm>
          <a:prstGeom prst="rect">
            <a:avLst/>
          </a:prstGeom>
        </p:spPr>
        <p:txBody>
          <a:bodyPr>
            <a:noAutofit/>
          </a:bodyPr>
          <a:lstStyle>
            <a:lvl1pPr>
              <a:defRPr sz="1800" b="1" cap="all" baseline="0">
                <a:solidFill>
                  <a:schemeClr val="accent3"/>
                </a:solidFill>
                <a:latin typeface="+mn-lt"/>
              </a:defRPr>
            </a:lvl1pPr>
          </a:lstStyle>
          <a:p>
            <a:pPr lvl="0"/>
            <a:r>
              <a:rPr lang="en-US"/>
              <a:t>SUBTITLE, CALIBRI, 18PT, BOLD</a:t>
            </a:r>
          </a:p>
        </p:txBody>
      </p:sp>
      <p:sp>
        <p:nvSpPr>
          <p:cNvPr id="19" name="Content Placeholder 5">
            <a:extLst>
              <a:ext uri="{FF2B5EF4-FFF2-40B4-BE49-F238E27FC236}">
                <a16:creationId xmlns:a16="http://schemas.microsoft.com/office/drawing/2014/main" id="{E778DA63-FCCC-4EE0-AA5F-890A1063CF18}"/>
              </a:ext>
            </a:extLst>
          </p:cNvPr>
          <p:cNvSpPr>
            <a:spLocks noGrp="1"/>
          </p:cNvSpPr>
          <p:nvPr>
            <p:ph sz="quarter" idx="20"/>
          </p:nvPr>
        </p:nvSpPr>
        <p:spPr>
          <a:xfrm>
            <a:off x="4826507"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First level</a:t>
            </a:r>
          </a:p>
          <a:p>
            <a:pPr lvl="2"/>
            <a:r>
              <a:rPr lang="en-US"/>
              <a:t>Second level</a:t>
            </a:r>
          </a:p>
          <a:p>
            <a:pPr lvl="3"/>
            <a:r>
              <a:rPr lang="en-US"/>
              <a:t>Third level</a:t>
            </a:r>
            <a:endParaRPr lang="en-IN"/>
          </a:p>
        </p:txBody>
      </p:sp>
      <p:sp>
        <p:nvSpPr>
          <p:cNvPr id="2" name="Date Placeholder 1">
            <a:extLst>
              <a:ext uri="{FF2B5EF4-FFF2-40B4-BE49-F238E27FC236}">
                <a16:creationId xmlns:a16="http://schemas.microsoft.com/office/drawing/2014/main" id="{F643FB39-E9AD-481E-9645-67437B070A61}"/>
              </a:ext>
            </a:extLst>
          </p:cNvPr>
          <p:cNvSpPr>
            <a:spLocks noGrp="1"/>
          </p:cNvSpPr>
          <p:nvPr>
            <p:ph type="dt" sz="half" idx="21"/>
          </p:nvPr>
        </p:nvSpPr>
        <p:spPr/>
        <p:txBody>
          <a:bodyPr/>
          <a:lstStyle/>
          <a:p>
            <a:fld id="{9B03E5DB-73D9-4CF1-9871-6972098CC330}" type="datetime5">
              <a:rPr lang="en-US" sz="1000" smtClean="0"/>
              <a:t>27-Mar-24</a:t>
            </a:fld>
            <a:endParaRPr lang="en-IN" sz="1000"/>
          </a:p>
        </p:txBody>
      </p:sp>
      <p:sp>
        <p:nvSpPr>
          <p:cNvPr id="3" name="Footer Placeholder 2">
            <a:extLst>
              <a:ext uri="{FF2B5EF4-FFF2-40B4-BE49-F238E27FC236}">
                <a16:creationId xmlns:a16="http://schemas.microsoft.com/office/drawing/2014/main" id="{22AEEDE9-C111-4EB1-B4B8-961EC1A1983A}"/>
              </a:ext>
            </a:extLst>
          </p:cNvPr>
          <p:cNvSpPr>
            <a:spLocks noGrp="1"/>
          </p:cNvSpPr>
          <p:nvPr>
            <p:ph type="ftr" sz="quarter" idx="22"/>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456CE3A7-971A-48E9-95A1-D66C33D69D8F}"/>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33145C23-A633-4AC7-AD6D-7752E912A934}"/>
              </a:ext>
            </a:extLst>
          </p:cNvPr>
          <p:cNvSpPr>
            <a:spLocks noGrp="1"/>
          </p:cNvSpPr>
          <p:nvPr>
            <p:ph type="title"/>
          </p:nvPr>
        </p:nvSpPr>
        <p:spPr>
          <a:xfrm>
            <a:off x="4826507" y="569594"/>
            <a:ext cx="3814573" cy="390526"/>
          </a:xfrm>
        </p:spPr>
        <p:txBody>
          <a:bodyPr/>
          <a:lstStyle/>
          <a:p>
            <a:r>
              <a:rPr lang="en-US"/>
              <a:t>Click to edit Master title</a:t>
            </a:r>
            <a:endParaRPr lang="en-IN"/>
          </a:p>
        </p:txBody>
      </p:sp>
    </p:spTree>
    <p:extLst>
      <p:ext uri="{BB962C8B-B14F-4D97-AF65-F5344CB8AC3E}">
        <p14:creationId xmlns:p14="http://schemas.microsoft.com/office/powerpoint/2010/main" val="83666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5DC8CFFF-24E5-4D53-989F-F4E93C9D9D1A}"/>
              </a:ext>
            </a:extLst>
          </p:cNvPr>
          <p:cNvSpPr>
            <a:spLocks noGrp="1"/>
          </p:cNvSpPr>
          <p:nvPr>
            <p:ph type="body" sz="quarter" idx="14" hasCustomPrompt="1"/>
          </p:nvPr>
        </p:nvSpPr>
        <p:spPr>
          <a:xfrm>
            <a:off x="503238" y="1097279"/>
            <a:ext cx="3817302" cy="390525"/>
          </a:xfrm>
          <a:prstGeom prst="rect">
            <a:avLst/>
          </a:prstGeom>
        </p:spPr>
        <p:txBody>
          <a:bodyPr>
            <a:noAutofit/>
          </a:bodyPr>
          <a:lstStyle>
            <a:lvl1pPr>
              <a:defRPr sz="1800" b="1" cap="all" baseline="0">
                <a:solidFill>
                  <a:schemeClr val="tx1"/>
                </a:solidFill>
                <a:latin typeface="+mn-lt"/>
              </a:defRPr>
            </a:lvl1pPr>
          </a:lstStyle>
          <a:p>
            <a:pPr lvl="0"/>
            <a:r>
              <a:rPr lang="en-US"/>
              <a:t>SHORT TITLE, CALIBRI, 18PT, BOLD</a:t>
            </a:r>
          </a:p>
        </p:txBody>
      </p:sp>
      <p:sp>
        <p:nvSpPr>
          <p:cNvPr id="11" name="Text Placeholder 4">
            <a:extLst>
              <a:ext uri="{FF2B5EF4-FFF2-40B4-BE49-F238E27FC236}">
                <a16:creationId xmlns:a16="http://schemas.microsoft.com/office/drawing/2014/main" id="{DE1D0A19-24A0-42A1-88A0-10A757E8E67A}"/>
              </a:ext>
            </a:extLst>
          </p:cNvPr>
          <p:cNvSpPr>
            <a:spLocks noGrp="1"/>
          </p:cNvSpPr>
          <p:nvPr>
            <p:ph type="body" sz="quarter" idx="15" hasCustomPrompt="1"/>
          </p:nvPr>
        </p:nvSpPr>
        <p:spPr>
          <a:xfrm>
            <a:off x="4823460" y="1097279"/>
            <a:ext cx="3817302" cy="390525"/>
          </a:xfrm>
          <a:prstGeom prst="rect">
            <a:avLst/>
          </a:prstGeom>
        </p:spPr>
        <p:txBody>
          <a:bodyPr>
            <a:noAutofit/>
          </a:bodyPr>
          <a:lstStyle>
            <a:lvl1pPr>
              <a:defRPr sz="1800" b="1" cap="all" baseline="0">
                <a:solidFill>
                  <a:schemeClr val="tx1"/>
                </a:solidFill>
                <a:latin typeface="+mn-lt"/>
              </a:defRPr>
            </a:lvl1pPr>
          </a:lstStyle>
          <a:p>
            <a:pPr lvl="0"/>
            <a:r>
              <a:rPr lang="en-US"/>
              <a:t>SHORT TITLE, CALIBRI, 18PT, BOLD</a:t>
            </a:r>
          </a:p>
        </p:txBody>
      </p:sp>
      <p:sp>
        <p:nvSpPr>
          <p:cNvPr id="12" name="Content Placeholder 14">
            <a:extLst>
              <a:ext uri="{FF2B5EF4-FFF2-40B4-BE49-F238E27FC236}">
                <a16:creationId xmlns:a16="http://schemas.microsoft.com/office/drawing/2014/main" id="{7DC97119-8034-4889-B729-0E3963B60D20}"/>
              </a:ext>
            </a:extLst>
          </p:cNvPr>
          <p:cNvSpPr>
            <a:spLocks noGrp="1"/>
          </p:cNvSpPr>
          <p:nvPr>
            <p:ph sz="quarter" idx="18"/>
          </p:nvPr>
        </p:nvSpPr>
        <p:spPr>
          <a:xfrm>
            <a:off x="502919"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4">
            <a:extLst>
              <a:ext uri="{FF2B5EF4-FFF2-40B4-BE49-F238E27FC236}">
                <a16:creationId xmlns:a16="http://schemas.microsoft.com/office/drawing/2014/main" id="{D23AA11D-C736-4A2D-A2E5-743EA4E0D943}"/>
              </a:ext>
            </a:extLst>
          </p:cNvPr>
          <p:cNvSpPr>
            <a:spLocks noGrp="1"/>
          </p:cNvSpPr>
          <p:nvPr>
            <p:ph sz="quarter" idx="19"/>
          </p:nvPr>
        </p:nvSpPr>
        <p:spPr>
          <a:xfrm>
            <a:off x="4823460" y="1487804"/>
            <a:ext cx="3817301" cy="3175634"/>
          </a:xfrm>
        </p:spPr>
        <p:txBody>
          <a:bodyPr>
            <a:noAutofit/>
          </a:bodyPr>
          <a:lstStyle>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Text Placeholder 9">
            <a:extLst>
              <a:ext uri="{FF2B5EF4-FFF2-40B4-BE49-F238E27FC236}">
                <a16:creationId xmlns:a16="http://schemas.microsoft.com/office/drawing/2014/main" id="{F35FEC9F-C507-44E0-9733-E28CDFE7BE1D}"/>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A8EFB867-E7FD-47F6-802D-3A0AB3B14538}"/>
              </a:ext>
            </a:extLst>
          </p:cNvPr>
          <p:cNvSpPr>
            <a:spLocks noGrp="1"/>
          </p:cNvSpPr>
          <p:nvPr>
            <p:ph type="dt" sz="half" idx="20"/>
          </p:nvPr>
        </p:nvSpPr>
        <p:spPr/>
        <p:txBody>
          <a:bodyPr/>
          <a:lstStyle/>
          <a:p>
            <a:fld id="{35B2A9E4-24D0-4787-8CE4-28CC2BF778A2}" type="datetime5">
              <a:rPr lang="en-US" sz="1000" smtClean="0"/>
              <a:t>27-Mar-24</a:t>
            </a:fld>
            <a:endParaRPr lang="en-IN" sz="1000"/>
          </a:p>
        </p:txBody>
      </p:sp>
      <p:sp>
        <p:nvSpPr>
          <p:cNvPr id="3" name="Footer Placeholder 2">
            <a:extLst>
              <a:ext uri="{FF2B5EF4-FFF2-40B4-BE49-F238E27FC236}">
                <a16:creationId xmlns:a16="http://schemas.microsoft.com/office/drawing/2014/main" id="{7B693E3E-2E63-4A81-94C7-3D900FDAB488}"/>
              </a:ext>
            </a:extLst>
          </p:cNvPr>
          <p:cNvSpPr>
            <a:spLocks noGrp="1"/>
          </p:cNvSpPr>
          <p:nvPr>
            <p:ph type="ftr" sz="quarter" idx="2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13E7BFB6-8A76-4041-879F-721A8244D34E}"/>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ABE43332-F54A-4F8E-8454-E32770D08BF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013437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solidFill>
            <a:schemeClr val="bg2"/>
          </a:solidFill>
          <a:ln>
            <a:noFill/>
          </a:ln>
          <a:effectLst/>
        </p:spPr>
        <p:txBody>
          <a:bodyPr lIns="365760" rIns="365760" anchor="ctr" anchorCtr="1"/>
          <a:lstStyle>
            <a:lvl1pPr marL="3776663" indent="0" algn="l">
              <a:tabLst/>
              <a:defRPr sz="1800" b="0" baseline="0">
                <a:solidFill>
                  <a:schemeClr val="accent1"/>
                </a:solidFill>
                <a:latin typeface="+mn-lt"/>
              </a:defRPr>
            </a:lvl1pPr>
          </a:lstStyle>
          <a:p>
            <a:r>
              <a:rPr lang="en-US"/>
              <a:t>Insert an image</a:t>
            </a:r>
            <a:br>
              <a:rPr lang="en-US"/>
            </a:br>
            <a:r>
              <a:rPr lang="en-US"/>
              <a:t>within this placeholder </a:t>
            </a:r>
          </a:p>
        </p:txBody>
      </p:sp>
      <p:sp>
        <p:nvSpPr>
          <p:cNvPr id="10" name="Content Placeholder 2">
            <a:extLst>
              <a:ext uri="{FF2B5EF4-FFF2-40B4-BE49-F238E27FC236}">
                <a16:creationId xmlns:a16="http://schemas.microsoft.com/office/drawing/2014/main" id="{3C8B7A96-E0C8-46F1-B070-891752D196D5}"/>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
        <p:nvSpPr>
          <p:cNvPr id="14" name="Text Placeholder 9">
            <a:extLst>
              <a:ext uri="{FF2B5EF4-FFF2-40B4-BE49-F238E27FC236}">
                <a16:creationId xmlns:a16="http://schemas.microsoft.com/office/drawing/2014/main" id="{BD57305E-F709-4E9E-B399-8D21F2A51FF6}"/>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6" name="Content Placeholder 5">
            <a:extLst>
              <a:ext uri="{FF2B5EF4-FFF2-40B4-BE49-F238E27FC236}">
                <a16:creationId xmlns:a16="http://schemas.microsoft.com/office/drawing/2014/main" id="{C73EADF8-32AF-409A-AD0A-3134A5D09D53}"/>
              </a:ext>
            </a:extLst>
          </p:cNvPr>
          <p:cNvSpPr>
            <a:spLocks noGrp="1"/>
          </p:cNvSpPr>
          <p:nvPr>
            <p:ph sz="quarter" idx="19"/>
          </p:nvPr>
        </p:nvSpPr>
        <p:spPr>
          <a:xfrm>
            <a:off x="502919" y="1411940"/>
            <a:ext cx="3822191" cy="3251499"/>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101C4DE2-B44A-4B39-BCBA-FC0645FA9D73}"/>
              </a:ext>
            </a:extLst>
          </p:cNvPr>
          <p:cNvSpPr>
            <a:spLocks noGrp="1"/>
          </p:cNvSpPr>
          <p:nvPr>
            <p:ph type="dt" sz="half" idx="20"/>
          </p:nvPr>
        </p:nvSpPr>
        <p:spPr/>
        <p:txBody>
          <a:bodyPr/>
          <a:lstStyle/>
          <a:p>
            <a:fld id="{F22C5CF2-CBC3-49E8-97F1-E13DAC1B397A}" type="datetime5">
              <a:rPr lang="en-US" sz="1000" smtClean="0"/>
              <a:t>27-Mar-24</a:t>
            </a:fld>
            <a:endParaRPr lang="en-IN" sz="1000"/>
          </a:p>
        </p:txBody>
      </p:sp>
      <p:sp>
        <p:nvSpPr>
          <p:cNvPr id="3" name="Footer Placeholder 2">
            <a:extLst>
              <a:ext uri="{FF2B5EF4-FFF2-40B4-BE49-F238E27FC236}">
                <a16:creationId xmlns:a16="http://schemas.microsoft.com/office/drawing/2014/main" id="{7278EE2C-8C19-46C0-B793-598A44BDDEDE}"/>
              </a:ext>
            </a:extLst>
          </p:cNvPr>
          <p:cNvSpPr>
            <a:spLocks noGrp="1"/>
          </p:cNvSpPr>
          <p:nvPr>
            <p:ph type="ftr" sz="quarter" idx="2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884A1E49-AE70-4EE2-9998-47BF9CDD24AA}"/>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4746DA1F-8781-4ED5-BD97-7ACB98284520}"/>
              </a:ext>
            </a:extLst>
          </p:cNvPr>
          <p:cNvSpPr>
            <a:spLocks noGrp="1"/>
          </p:cNvSpPr>
          <p:nvPr>
            <p:ph type="title"/>
          </p:nvPr>
        </p:nvSpPr>
        <p:spPr>
          <a:xfrm>
            <a:off x="502920" y="569594"/>
            <a:ext cx="3822190" cy="390526"/>
          </a:xfrm>
        </p:spPr>
        <p:txBody>
          <a:bodyPr/>
          <a:lstStyle/>
          <a:p>
            <a:r>
              <a:rPr lang="en-US"/>
              <a:t>Click to edit Master title</a:t>
            </a:r>
            <a:endParaRPr lang="en-IN"/>
          </a:p>
        </p:txBody>
      </p:sp>
    </p:spTree>
    <p:extLst>
      <p:ext uri="{BB962C8B-B14F-4D97-AF65-F5344CB8AC3E}">
        <p14:creationId xmlns:p14="http://schemas.microsoft.com/office/powerpoint/2010/main" val="2141793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 Half-content &amp; full image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EBBC6B44-1A66-4C17-802D-CD6F3BEB84DB}"/>
              </a:ext>
            </a:extLst>
          </p:cNvPr>
          <p:cNvSpPr>
            <a:spLocks noGrp="1"/>
          </p:cNvSpPr>
          <p:nvPr>
            <p:ph type="pic" sz="quarter" idx="14" hasCustomPrompt="1"/>
          </p:nvPr>
        </p:nvSpPr>
        <p:spPr>
          <a:xfrm>
            <a:off x="1" y="0"/>
            <a:ext cx="9144000" cy="5143500"/>
          </a:xfrm>
          <a:prstGeom prst="rect">
            <a:avLst/>
          </a:prstGeom>
          <a:solidFill>
            <a:schemeClr val="bg2"/>
          </a:solidFill>
          <a:ln>
            <a:noFill/>
          </a:ln>
          <a:effectLst/>
        </p:spPr>
        <p:txBody>
          <a:bodyPr lIns="0" rIns="0" anchor="ctr" anchorCtr="0"/>
          <a:lstStyle>
            <a:lvl1pPr marL="695325" indent="0" algn="l">
              <a:tabLst/>
              <a:defRPr sz="1800" b="0" baseline="0">
                <a:solidFill>
                  <a:schemeClr val="accent1"/>
                </a:solidFill>
                <a:latin typeface="+mn-lt"/>
              </a:defRPr>
            </a:lvl1pPr>
          </a:lstStyle>
          <a:p>
            <a:r>
              <a:rPr lang="en-US"/>
              <a:t>Insert an image</a:t>
            </a:r>
            <a:br>
              <a:rPr lang="en-US"/>
            </a:br>
            <a:r>
              <a:rPr lang="en-US"/>
              <a:t>within this placeholder </a:t>
            </a:r>
          </a:p>
        </p:txBody>
      </p:sp>
      <p:sp>
        <p:nvSpPr>
          <p:cNvPr id="10" name="Content Placeholder 2">
            <a:extLst>
              <a:ext uri="{FF2B5EF4-FFF2-40B4-BE49-F238E27FC236}">
                <a16:creationId xmlns:a16="http://schemas.microsoft.com/office/drawing/2014/main" id="{997FC738-9BF3-4608-8B8E-05D0C5B5F6DE}"/>
              </a:ext>
            </a:extLst>
          </p:cNvPr>
          <p:cNvSpPr txBox="1">
            <a:spLocks/>
          </p:cNvSpPr>
          <p:nvPr userDrawn="1"/>
        </p:nvSpPr>
        <p:spPr bwMode="gray">
          <a:xfrm>
            <a:off x="502920" y="4820603"/>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a:t>Proprietary and confidential — do not distribute</a:t>
            </a:r>
          </a:p>
        </p:txBody>
      </p:sp>
      <p:sp>
        <p:nvSpPr>
          <p:cNvPr id="17" name="Text Placeholder 9">
            <a:extLst>
              <a:ext uri="{FF2B5EF4-FFF2-40B4-BE49-F238E27FC236}">
                <a16:creationId xmlns:a16="http://schemas.microsoft.com/office/drawing/2014/main" id="{6273392E-BE16-4C3F-A463-7A7FC6BEE036}"/>
              </a:ext>
            </a:extLst>
          </p:cNvPr>
          <p:cNvSpPr>
            <a:spLocks noGrp="1"/>
          </p:cNvSpPr>
          <p:nvPr>
            <p:ph type="body" sz="quarter" idx="18" hasCustomPrompt="1"/>
          </p:nvPr>
        </p:nvSpPr>
        <p:spPr>
          <a:xfrm>
            <a:off x="4818888" y="266700"/>
            <a:ext cx="3822191" cy="261610"/>
          </a:xfrm>
          <a:prstGeom prst="rect">
            <a:avLst/>
          </a:prstGeom>
        </p:spPr>
        <p:txBody>
          <a:bodyPr wrap="square">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a:t>
            </a:r>
          </a:p>
        </p:txBody>
      </p:sp>
      <p:sp>
        <p:nvSpPr>
          <p:cNvPr id="19" name="Content Placeholder 5">
            <a:extLst>
              <a:ext uri="{FF2B5EF4-FFF2-40B4-BE49-F238E27FC236}">
                <a16:creationId xmlns:a16="http://schemas.microsoft.com/office/drawing/2014/main" id="{1679F6DF-FEFB-4C1A-A396-814197C11D86}"/>
              </a:ext>
            </a:extLst>
          </p:cNvPr>
          <p:cNvSpPr>
            <a:spLocks noGrp="1"/>
          </p:cNvSpPr>
          <p:nvPr>
            <p:ph sz="quarter" idx="19"/>
          </p:nvPr>
        </p:nvSpPr>
        <p:spPr>
          <a:xfrm>
            <a:off x="4818886" y="1411940"/>
            <a:ext cx="3822191" cy="3251499"/>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2" name="Date Placeholder 1">
            <a:extLst>
              <a:ext uri="{FF2B5EF4-FFF2-40B4-BE49-F238E27FC236}">
                <a16:creationId xmlns:a16="http://schemas.microsoft.com/office/drawing/2014/main" id="{255EF19A-44EA-422F-8711-83501563CFE8}"/>
              </a:ext>
            </a:extLst>
          </p:cNvPr>
          <p:cNvSpPr>
            <a:spLocks noGrp="1"/>
          </p:cNvSpPr>
          <p:nvPr>
            <p:ph type="dt" sz="half" idx="20"/>
          </p:nvPr>
        </p:nvSpPr>
        <p:spPr/>
        <p:txBody>
          <a:bodyPr/>
          <a:lstStyle/>
          <a:p>
            <a:fld id="{118F1675-376F-4811-ADB3-E5BB6CA116DF}" type="datetime5">
              <a:rPr lang="en-US" sz="1000" smtClean="0"/>
              <a:t>27-Mar-24</a:t>
            </a:fld>
            <a:endParaRPr lang="en-IN" sz="1000"/>
          </a:p>
        </p:txBody>
      </p:sp>
      <p:sp>
        <p:nvSpPr>
          <p:cNvPr id="3" name="Footer Placeholder 2">
            <a:extLst>
              <a:ext uri="{FF2B5EF4-FFF2-40B4-BE49-F238E27FC236}">
                <a16:creationId xmlns:a16="http://schemas.microsoft.com/office/drawing/2014/main" id="{8A41CE5C-FD63-4C6B-8549-41F3D4EF3D02}"/>
              </a:ext>
            </a:extLst>
          </p:cNvPr>
          <p:cNvSpPr>
            <a:spLocks noGrp="1"/>
          </p:cNvSpPr>
          <p:nvPr>
            <p:ph type="ftr" sz="quarter" idx="2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1A6DD651-80C1-4571-82FA-87261080F64A}"/>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a:t>
            </a:fld>
            <a:endParaRPr lang="en-IN"/>
          </a:p>
        </p:txBody>
      </p:sp>
      <p:sp>
        <p:nvSpPr>
          <p:cNvPr id="6" name="Title 5">
            <a:extLst>
              <a:ext uri="{FF2B5EF4-FFF2-40B4-BE49-F238E27FC236}">
                <a16:creationId xmlns:a16="http://schemas.microsoft.com/office/drawing/2014/main" id="{3177BF9B-6936-4A63-A592-897E6002B707}"/>
              </a:ext>
            </a:extLst>
          </p:cNvPr>
          <p:cNvSpPr>
            <a:spLocks noGrp="1"/>
          </p:cNvSpPr>
          <p:nvPr>
            <p:ph type="title"/>
          </p:nvPr>
        </p:nvSpPr>
        <p:spPr>
          <a:xfrm>
            <a:off x="4818886" y="569594"/>
            <a:ext cx="3822194" cy="390526"/>
          </a:xfrm>
        </p:spPr>
        <p:txBody>
          <a:bodyPr/>
          <a:lstStyle/>
          <a:p>
            <a:r>
              <a:rPr lang="en-US"/>
              <a:t>Click to edit Master title</a:t>
            </a:r>
            <a:endParaRPr lang="en-IN"/>
          </a:p>
        </p:txBody>
      </p:sp>
    </p:spTree>
    <p:extLst>
      <p:ext uri="{BB962C8B-B14F-4D97-AF65-F5344CB8AC3E}">
        <p14:creationId xmlns:p14="http://schemas.microsoft.com/office/powerpoint/2010/main" val="1696635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6DB57EE1-11D5-470C-B633-08E9CE6ABD2E}"/>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4" name="Text Placeholder 4">
            <a:extLst>
              <a:ext uri="{FF2B5EF4-FFF2-40B4-BE49-F238E27FC236}">
                <a16:creationId xmlns:a16="http://schemas.microsoft.com/office/drawing/2014/main" id="{69C8B4ED-99D4-4FA7-951B-B230EC2B1EEC}"/>
              </a:ext>
            </a:extLst>
          </p:cNvPr>
          <p:cNvSpPr>
            <a:spLocks noGrp="1"/>
          </p:cNvSpPr>
          <p:nvPr>
            <p:ph type="body" sz="quarter" idx="20" hasCustomPrompt="1"/>
          </p:nvPr>
        </p:nvSpPr>
        <p:spPr>
          <a:xfrm>
            <a:off x="497711" y="1097957"/>
            <a:ext cx="8138160" cy="274320"/>
          </a:xfrm>
          <a:prstGeom prst="rect">
            <a:avLst/>
          </a:prstGeom>
        </p:spPr>
        <p:txBody>
          <a:bodyPr>
            <a:noAutofit/>
          </a:bodyPr>
          <a:lstStyle>
            <a:lvl1pPr>
              <a:defRPr sz="1800" b="1" cap="all" baseline="0">
                <a:solidFill>
                  <a:schemeClr val="accent3"/>
                </a:solidFill>
                <a:latin typeface="+mn-lt"/>
              </a:defRPr>
            </a:lvl1pPr>
          </a:lstStyle>
          <a:p>
            <a:pPr lvl="0"/>
            <a:r>
              <a:rPr lang="en-US"/>
              <a:t>CLICK TO EDIT CHART TITLE, CALIBRI, 18PT, BOLD</a:t>
            </a:r>
          </a:p>
        </p:txBody>
      </p:sp>
      <p:sp>
        <p:nvSpPr>
          <p:cNvPr id="16" name="Text Placeholder 4">
            <a:extLst>
              <a:ext uri="{FF2B5EF4-FFF2-40B4-BE49-F238E27FC236}">
                <a16:creationId xmlns:a16="http://schemas.microsoft.com/office/drawing/2014/main" id="{9849D2D5-1C25-41F7-91C5-A575937D23D1}"/>
              </a:ext>
            </a:extLst>
          </p:cNvPr>
          <p:cNvSpPr>
            <a:spLocks noGrp="1"/>
          </p:cNvSpPr>
          <p:nvPr>
            <p:ph type="body" sz="quarter" idx="21" hasCustomPrompt="1"/>
          </p:nvPr>
        </p:nvSpPr>
        <p:spPr>
          <a:xfrm>
            <a:off x="497710" y="1369506"/>
            <a:ext cx="8138160" cy="274320"/>
          </a:xfrm>
        </p:spPr>
        <p:txBody>
          <a:bodyPr>
            <a:noAutofit/>
          </a:bodyPr>
          <a:lstStyle>
            <a:lvl1pPr>
              <a:defRPr sz="1400"/>
            </a:lvl1pPr>
          </a:lstStyle>
          <a:p>
            <a:pPr lvl="0"/>
            <a:r>
              <a:rPr lang="en-US"/>
              <a:t>Second level for chart subtitle</a:t>
            </a:r>
          </a:p>
        </p:txBody>
      </p:sp>
      <p:sp>
        <p:nvSpPr>
          <p:cNvPr id="17" name="Chart Placeholder 14">
            <a:extLst>
              <a:ext uri="{FF2B5EF4-FFF2-40B4-BE49-F238E27FC236}">
                <a16:creationId xmlns:a16="http://schemas.microsoft.com/office/drawing/2014/main" id="{5F384281-9885-4DF1-AB32-7D6D158EC4B8}"/>
              </a:ext>
            </a:extLst>
          </p:cNvPr>
          <p:cNvSpPr>
            <a:spLocks noGrp="1"/>
          </p:cNvSpPr>
          <p:nvPr>
            <p:ph type="chart" sz="quarter" idx="22"/>
          </p:nvPr>
        </p:nvSpPr>
        <p:spPr>
          <a:xfrm>
            <a:off x="502920" y="1714500"/>
            <a:ext cx="8145780" cy="2743200"/>
          </a:xfrm>
        </p:spPr>
        <p:txBody>
          <a:bodyPr anchor="ctr"/>
          <a:lstStyle>
            <a:lvl1pPr algn="ctr">
              <a:defRPr>
                <a:latin typeface="+mn-lt"/>
              </a:defRPr>
            </a:lvl1pPr>
          </a:lstStyle>
          <a:p>
            <a:r>
              <a:rPr lang="en-US"/>
              <a:t>Click icon to add chart</a:t>
            </a:r>
          </a:p>
        </p:txBody>
      </p:sp>
      <p:sp>
        <p:nvSpPr>
          <p:cNvPr id="18" name="Text Placeholder 7">
            <a:extLst>
              <a:ext uri="{FF2B5EF4-FFF2-40B4-BE49-F238E27FC236}">
                <a16:creationId xmlns:a16="http://schemas.microsoft.com/office/drawing/2014/main" id="{0806C5A9-06E4-4EA0-A5AC-FD02E44C1525}"/>
              </a:ext>
            </a:extLst>
          </p:cNvPr>
          <p:cNvSpPr>
            <a:spLocks noGrp="1"/>
          </p:cNvSpPr>
          <p:nvPr>
            <p:ph type="body" sz="quarter" idx="16" hasCustomPrompt="1"/>
          </p:nvPr>
        </p:nvSpPr>
        <p:spPr>
          <a:xfrm>
            <a:off x="502920" y="4616896"/>
            <a:ext cx="8138160" cy="170816"/>
          </a:xfrm>
          <a:prstGeom prst="rect">
            <a:avLst/>
          </a:prstGeom>
        </p:spPr>
        <p:txBody>
          <a:bodyPr wrap="square" anchor="b" anchorCtr="0">
            <a:spAutoFit/>
          </a:bodyPr>
          <a:lstStyle>
            <a:lvl1pPr>
              <a:lnSpc>
                <a:spcPct val="90000"/>
              </a:lnSpc>
              <a:spcBef>
                <a:spcPts val="200"/>
              </a:spcBef>
              <a:defRPr sz="900" b="0">
                <a:solidFill>
                  <a:schemeClr val="tx1">
                    <a:lumMod val="65000"/>
                    <a:lumOff val="35000"/>
                  </a:schemeClr>
                </a:solidFill>
                <a:latin typeface="+mn-lt"/>
                <a:cs typeface="Calibri" panose="020F0502020204030204" pitchFamily="34" charset="0"/>
              </a:defRPr>
            </a:lvl1pPr>
          </a:lstStyle>
          <a:p>
            <a:pPr lvl="0"/>
            <a:r>
              <a:rPr lang="en-US"/>
              <a:t>Add footnote, source here</a:t>
            </a:r>
          </a:p>
        </p:txBody>
      </p:sp>
      <p:sp>
        <p:nvSpPr>
          <p:cNvPr id="2" name="Date Placeholder 1">
            <a:extLst>
              <a:ext uri="{FF2B5EF4-FFF2-40B4-BE49-F238E27FC236}">
                <a16:creationId xmlns:a16="http://schemas.microsoft.com/office/drawing/2014/main" id="{EF5B618A-6049-4E77-8B47-B663F8F6D9D3}"/>
              </a:ext>
            </a:extLst>
          </p:cNvPr>
          <p:cNvSpPr>
            <a:spLocks noGrp="1"/>
          </p:cNvSpPr>
          <p:nvPr>
            <p:ph type="dt" sz="half" idx="23"/>
          </p:nvPr>
        </p:nvSpPr>
        <p:spPr/>
        <p:txBody>
          <a:bodyPr/>
          <a:lstStyle/>
          <a:p>
            <a:fld id="{4E58AD07-ED25-4812-A2D1-ECA469FD9113}" type="datetime5">
              <a:rPr lang="en-US" sz="1000" smtClean="0"/>
              <a:t>27-Mar-24</a:t>
            </a:fld>
            <a:endParaRPr lang="en-IN" sz="1000"/>
          </a:p>
        </p:txBody>
      </p:sp>
      <p:sp>
        <p:nvSpPr>
          <p:cNvPr id="3" name="Footer Placeholder 2">
            <a:extLst>
              <a:ext uri="{FF2B5EF4-FFF2-40B4-BE49-F238E27FC236}">
                <a16:creationId xmlns:a16="http://schemas.microsoft.com/office/drawing/2014/main" id="{18329F5C-C602-4003-A248-FBD1A593F3FA}"/>
              </a:ext>
            </a:extLst>
          </p:cNvPr>
          <p:cNvSpPr>
            <a:spLocks noGrp="1"/>
          </p:cNvSpPr>
          <p:nvPr>
            <p:ph type="ftr" sz="quarter" idx="24"/>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D9E4B2B4-7F75-4E87-8862-5D7D581B920C}"/>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BEA11DCE-8664-4326-8985-61E062BDC9EE}"/>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748989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Table + Header">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E4099E12-93CF-4238-950D-B699BBED1B97}"/>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16" name="Text Placeholder 4">
            <a:extLst>
              <a:ext uri="{FF2B5EF4-FFF2-40B4-BE49-F238E27FC236}">
                <a16:creationId xmlns:a16="http://schemas.microsoft.com/office/drawing/2014/main" id="{2FAF8700-F002-4A2F-B04A-6FE90BE6FD35}"/>
              </a:ext>
            </a:extLst>
          </p:cNvPr>
          <p:cNvSpPr>
            <a:spLocks noGrp="1"/>
          </p:cNvSpPr>
          <p:nvPr>
            <p:ph type="body" sz="quarter" idx="20" hasCustomPrompt="1"/>
          </p:nvPr>
        </p:nvSpPr>
        <p:spPr>
          <a:xfrm>
            <a:off x="497711" y="1097957"/>
            <a:ext cx="8138160" cy="274320"/>
          </a:xfrm>
          <a:prstGeom prst="rect">
            <a:avLst/>
          </a:prstGeom>
        </p:spPr>
        <p:txBody>
          <a:bodyPr>
            <a:noAutofit/>
          </a:bodyPr>
          <a:lstStyle>
            <a:lvl1pPr>
              <a:defRPr sz="1800" b="1" cap="all" baseline="0">
                <a:solidFill>
                  <a:schemeClr val="accent3"/>
                </a:solidFill>
                <a:latin typeface="+mn-lt"/>
              </a:defRPr>
            </a:lvl1pPr>
          </a:lstStyle>
          <a:p>
            <a:pPr lvl="0"/>
            <a:r>
              <a:rPr lang="en-US"/>
              <a:t>CLICK TO EDIT table TITLE, CALIBRI, 18PT, BOLD</a:t>
            </a:r>
          </a:p>
        </p:txBody>
      </p:sp>
      <p:sp>
        <p:nvSpPr>
          <p:cNvPr id="17" name="Text Placeholder 4">
            <a:extLst>
              <a:ext uri="{FF2B5EF4-FFF2-40B4-BE49-F238E27FC236}">
                <a16:creationId xmlns:a16="http://schemas.microsoft.com/office/drawing/2014/main" id="{CBF897FA-2891-4141-ADA3-1B87FB5BC58E}"/>
              </a:ext>
            </a:extLst>
          </p:cNvPr>
          <p:cNvSpPr>
            <a:spLocks noGrp="1"/>
          </p:cNvSpPr>
          <p:nvPr>
            <p:ph type="body" sz="quarter" idx="21" hasCustomPrompt="1"/>
          </p:nvPr>
        </p:nvSpPr>
        <p:spPr>
          <a:xfrm>
            <a:off x="497710" y="1369506"/>
            <a:ext cx="8138160" cy="274320"/>
          </a:xfrm>
        </p:spPr>
        <p:txBody>
          <a:bodyPr>
            <a:noAutofit/>
          </a:bodyPr>
          <a:lstStyle>
            <a:lvl1pPr>
              <a:defRPr sz="1400"/>
            </a:lvl1pPr>
          </a:lstStyle>
          <a:p>
            <a:pPr lvl="0"/>
            <a:r>
              <a:rPr lang="en-US"/>
              <a:t>Second level for table subtitle</a:t>
            </a:r>
          </a:p>
        </p:txBody>
      </p:sp>
      <p:sp>
        <p:nvSpPr>
          <p:cNvPr id="18" name="Table Placeholder 4">
            <a:extLst>
              <a:ext uri="{FF2B5EF4-FFF2-40B4-BE49-F238E27FC236}">
                <a16:creationId xmlns:a16="http://schemas.microsoft.com/office/drawing/2014/main" id="{2EA10139-92DE-45F7-A9D8-ABD6CC72C084}"/>
              </a:ext>
            </a:extLst>
          </p:cNvPr>
          <p:cNvSpPr>
            <a:spLocks noGrp="1"/>
          </p:cNvSpPr>
          <p:nvPr>
            <p:ph type="tbl" sz="quarter" idx="22"/>
          </p:nvPr>
        </p:nvSpPr>
        <p:spPr>
          <a:xfrm>
            <a:off x="502920" y="1714500"/>
            <a:ext cx="8150990" cy="2743200"/>
          </a:xfrm>
        </p:spPr>
        <p:txBody>
          <a:bodyPr anchor="ctr"/>
          <a:lstStyle>
            <a:lvl1pPr algn="ctr">
              <a:defRPr>
                <a:latin typeface="+mn-lt"/>
              </a:defRPr>
            </a:lvl1pPr>
          </a:lstStyle>
          <a:p>
            <a:r>
              <a:rPr lang="en-US"/>
              <a:t>Click icon to add table</a:t>
            </a:r>
          </a:p>
        </p:txBody>
      </p:sp>
      <p:sp>
        <p:nvSpPr>
          <p:cNvPr id="19" name="Text Placeholder 7">
            <a:extLst>
              <a:ext uri="{FF2B5EF4-FFF2-40B4-BE49-F238E27FC236}">
                <a16:creationId xmlns:a16="http://schemas.microsoft.com/office/drawing/2014/main" id="{347BBFB3-3E66-4180-AF12-56CA7F755311}"/>
              </a:ext>
            </a:extLst>
          </p:cNvPr>
          <p:cNvSpPr>
            <a:spLocks noGrp="1"/>
          </p:cNvSpPr>
          <p:nvPr>
            <p:ph type="body" sz="quarter" idx="16" hasCustomPrompt="1"/>
          </p:nvPr>
        </p:nvSpPr>
        <p:spPr>
          <a:xfrm>
            <a:off x="502920" y="4616896"/>
            <a:ext cx="8138160" cy="170816"/>
          </a:xfrm>
          <a:prstGeom prst="rect">
            <a:avLst/>
          </a:prstGeom>
        </p:spPr>
        <p:txBody>
          <a:bodyPr wrap="square" anchor="b" anchorCtr="0">
            <a:spAutoFit/>
          </a:bodyPr>
          <a:lstStyle>
            <a:lvl1pPr>
              <a:lnSpc>
                <a:spcPct val="90000"/>
              </a:lnSpc>
              <a:spcBef>
                <a:spcPts val="200"/>
              </a:spcBef>
              <a:defRPr sz="900" b="0">
                <a:solidFill>
                  <a:schemeClr val="tx1">
                    <a:lumMod val="65000"/>
                    <a:lumOff val="35000"/>
                  </a:schemeClr>
                </a:solidFill>
                <a:latin typeface="+mn-lt"/>
                <a:cs typeface="Calibri" panose="020F0502020204030204" pitchFamily="34" charset="0"/>
              </a:defRPr>
            </a:lvl1pPr>
          </a:lstStyle>
          <a:p>
            <a:pPr lvl="0"/>
            <a:r>
              <a:rPr lang="en-US"/>
              <a:t>Add footnote, source here</a:t>
            </a:r>
          </a:p>
        </p:txBody>
      </p:sp>
      <p:sp>
        <p:nvSpPr>
          <p:cNvPr id="2" name="Date Placeholder 1">
            <a:extLst>
              <a:ext uri="{FF2B5EF4-FFF2-40B4-BE49-F238E27FC236}">
                <a16:creationId xmlns:a16="http://schemas.microsoft.com/office/drawing/2014/main" id="{CF425386-4522-4D5D-9211-93929D98852A}"/>
              </a:ext>
            </a:extLst>
          </p:cNvPr>
          <p:cNvSpPr>
            <a:spLocks noGrp="1"/>
          </p:cNvSpPr>
          <p:nvPr>
            <p:ph type="dt" sz="half" idx="23"/>
          </p:nvPr>
        </p:nvSpPr>
        <p:spPr/>
        <p:txBody>
          <a:bodyPr/>
          <a:lstStyle/>
          <a:p>
            <a:fld id="{5E261A0F-F79E-4695-9237-407A970AB54F}" type="datetime5">
              <a:rPr lang="en-US" sz="1000" smtClean="0"/>
              <a:t>27-Mar-24</a:t>
            </a:fld>
            <a:endParaRPr lang="en-IN" sz="1000"/>
          </a:p>
        </p:txBody>
      </p:sp>
      <p:sp>
        <p:nvSpPr>
          <p:cNvPr id="3" name="Footer Placeholder 2">
            <a:extLst>
              <a:ext uri="{FF2B5EF4-FFF2-40B4-BE49-F238E27FC236}">
                <a16:creationId xmlns:a16="http://schemas.microsoft.com/office/drawing/2014/main" id="{A7A5B2D3-EF1F-4AF0-A400-BD1244B66DDD}"/>
              </a:ext>
            </a:extLst>
          </p:cNvPr>
          <p:cNvSpPr>
            <a:spLocks noGrp="1"/>
          </p:cNvSpPr>
          <p:nvPr>
            <p:ph type="ftr" sz="quarter" idx="24"/>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FED589F5-F7E3-41CF-8F7C-621738D3FEC7}"/>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1EED51D9-1725-4896-989F-846C081FB7C5}"/>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746077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C2773AC-CB5F-4692-8614-145FCB812285}"/>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1"/>
                </a:solidFill>
                <a:latin typeface="+mn-lt"/>
              </a:defRPr>
            </a:lvl1pPr>
            <a:lvl2pPr marL="0" indent="0">
              <a:buNone/>
              <a:defRPr/>
            </a:lvl2pPr>
          </a:lstStyle>
          <a:p>
            <a:pPr lvl="0"/>
            <a:r>
              <a:rPr lang="en-US"/>
              <a:t>Eyebrow identification, CALIBRI, 14PT REGULAR</a:t>
            </a:r>
          </a:p>
        </p:txBody>
      </p:sp>
      <p:sp>
        <p:nvSpPr>
          <p:cNvPr id="2" name="Date Placeholder 1">
            <a:extLst>
              <a:ext uri="{FF2B5EF4-FFF2-40B4-BE49-F238E27FC236}">
                <a16:creationId xmlns:a16="http://schemas.microsoft.com/office/drawing/2014/main" id="{C36EC74A-EB3C-4A79-B805-BAEBE962068F}"/>
              </a:ext>
            </a:extLst>
          </p:cNvPr>
          <p:cNvSpPr>
            <a:spLocks noGrp="1"/>
          </p:cNvSpPr>
          <p:nvPr>
            <p:ph type="dt" sz="half" idx="11"/>
          </p:nvPr>
        </p:nvSpPr>
        <p:spPr/>
        <p:txBody>
          <a:bodyPr/>
          <a:lstStyle/>
          <a:p>
            <a:fld id="{97A67DAB-D92B-439E-B633-E707B444CE0F}" type="datetime5">
              <a:rPr lang="en-US" sz="1000" smtClean="0"/>
              <a:t>27-Mar-24</a:t>
            </a:fld>
            <a:endParaRPr lang="en-IN" sz="1000"/>
          </a:p>
        </p:txBody>
      </p:sp>
      <p:sp>
        <p:nvSpPr>
          <p:cNvPr id="3" name="Footer Placeholder 2">
            <a:extLst>
              <a:ext uri="{FF2B5EF4-FFF2-40B4-BE49-F238E27FC236}">
                <a16:creationId xmlns:a16="http://schemas.microsoft.com/office/drawing/2014/main" id="{A6B60F0B-5F67-41D7-A971-610D044D9CBA}"/>
              </a:ext>
            </a:extLst>
          </p:cNvPr>
          <p:cNvSpPr>
            <a:spLocks noGrp="1"/>
          </p:cNvSpPr>
          <p:nvPr>
            <p:ph type="ftr" sz="quarter" idx="12"/>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A37C77F0-1BB4-44BE-BED5-A3639A3D4E0D}"/>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6D1576A3-4870-452E-8918-257FFD67A270}"/>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815354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DBA7A-615A-4795-9D1F-CBEA40579490}"/>
              </a:ext>
            </a:extLst>
          </p:cNvPr>
          <p:cNvSpPr>
            <a:spLocks noGrp="1"/>
          </p:cNvSpPr>
          <p:nvPr>
            <p:ph type="dt" sz="half" idx="10"/>
          </p:nvPr>
        </p:nvSpPr>
        <p:spPr/>
        <p:txBody>
          <a:bodyPr/>
          <a:lstStyle/>
          <a:p>
            <a:fld id="{F1B32C11-F313-4AB0-9369-95EC98A854A3}" type="datetime5">
              <a:rPr lang="en-US" sz="1000" smtClean="0"/>
              <a:t>27-Mar-24</a:t>
            </a:fld>
            <a:endParaRPr lang="en-IN" sz="1000"/>
          </a:p>
        </p:txBody>
      </p:sp>
      <p:sp>
        <p:nvSpPr>
          <p:cNvPr id="3" name="Footer Placeholder 2">
            <a:extLst>
              <a:ext uri="{FF2B5EF4-FFF2-40B4-BE49-F238E27FC236}">
                <a16:creationId xmlns:a16="http://schemas.microsoft.com/office/drawing/2014/main" id="{40EAF083-57BC-43BA-8BC3-AA8E97301677}"/>
              </a:ext>
            </a:extLst>
          </p:cNvPr>
          <p:cNvSpPr>
            <a:spLocks noGrp="1"/>
          </p:cNvSpPr>
          <p:nvPr>
            <p:ph type="ftr" sz="quarter" idx="11"/>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52E3E5D6-5F31-4655-AD32-E56F89E36374}"/>
              </a:ext>
            </a:extLst>
          </p:cNvPr>
          <p:cNvSpPr>
            <a:spLocks noGrp="1"/>
          </p:cNvSpPr>
          <p:nvPr>
            <p:ph type="sldNum" sz="quarter" idx="12"/>
          </p:nvPr>
        </p:nvSpPr>
        <p:spPr/>
        <p:txBody>
          <a:bodyPr/>
          <a:lstStyle/>
          <a:p>
            <a:pPr>
              <a:defRPr/>
            </a:pPr>
            <a:r>
              <a:rPr lang="en-IN"/>
              <a:t>|    </a:t>
            </a:r>
            <a:fld id="{7B2119CD-3B2D-4CEB-B404-D2E3F8CD6D69}" type="slidenum">
              <a:rPr lang="en-IN" smtClean="0"/>
              <a:pPr>
                <a:defRPr/>
              </a:pPr>
              <a:t>‹#›</a:t>
            </a:fld>
            <a:endParaRPr lang="en-IN"/>
          </a:p>
        </p:txBody>
      </p:sp>
    </p:spTree>
    <p:extLst>
      <p:ext uri="{BB962C8B-B14F-4D97-AF65-F5344CB8AC3E}">
        <p14:creationId xmlns:p14="http://schemas.microsoft.com/office/powerpoint/2010/main" val="2870804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9D5804C8-119A-4621-B885-F0B59F0C2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0338" y="1064196"/>
            <a:ext cx="2753140" cy="2998956"/>
          </a:xfrm>
          <a:prstGeom prst="rect">
            <a:avLst/>
          </a:prstGeom>
        </p:spPr>
      </p:pic>
    </p:spTree>
    <p:extLst>
      <p:ext uri="{BB962C8B-B14F-4D97-AF65-F5344CB8AC3E}">
        <p14:creationId xmlns:p14="http://schemas.microsoft.com/office/powerpoint/2010/main" val="3514607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osing Slide LTTF White">
    <p:spTree>
      <p:nvGrpSpPr>
        <p:cNvPr id="1" name=""/>
        <p:cNvGrpSpPr/>
        <p:nvPr/>
      </p:nvGrpSpPr>
      <p:grpSpPr>
        <a:xfrm>
          <a:off x="0" y="0"/>
          <a:ext cx="0" cy="0"/>
          <a:chOff x="0" y="0"/>
          <a:chExt cx="0" cy="0"/>
        </a:xfrm>
      </p:grpSpPr>
      <p:pic>
        <p:nvPicPr>
          <p:cNvPr id="2" name="Picture 1" descr="A picture containing object, clock&#10;&#10;Description automatically generated">
            <a:extLst>
              <a:ext uri="{FF2B5EF4-FFF2-40B4-BE49-F238E27FC236}">
                <a16:creationId xmlns:a16="http://schemas.microsoft.com/office/drawing/2014/main" id="{CA73EC50-27B9-4304-8A26-2A1CE79D6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510" y="393405"/>
            <a:ext cx="4735158" cy="4359352"/>
          </a:xfrm>
          <a:prstGeom prst="rect">
            <a:avLst/>
          </a:prstGeom>
        </p:spPr>
      </p:pic>
    </p:spTree>
    <p:extLst>
      <p:ext uri="{BB962C8B-B14F-4D97-AF65-F5344CB8AC3E}">
        <p14:creationId xmlns:p14="http://schemas.microsoft.com/office/powerpoint/2010/main" val="27329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2330054"/>
            <a:ext cx="8138160" cy="1234440"/>
          </a:xfrm>
          <a:prstGeom prst="rect">
            <a:avLst/>
          </a:prstGeom>
        </p:spPr>
        <p:txBody>
          <a:bodyPr/>
          <a:lstStyle>
            <a:lvl1pPr algn="l">
              <a:lnSpc>
                <a:spcPct val="90000"/>
              </a:lnSpc>
              <a:defRPr sz="4400" b="0" cap="none" spc="0" baseline="0">
                <a:solidFill>
                  <a:schemeClr val="tx1"/>
                </a:solidFill>
                <a:latin typeface="+mj-lt"/>
              </a:defRPr>
            </a:lvl1pPr>
          </a:lstStyle>
          <a:p>
            <a:r>
              <a:rPr lang="en-US"/>
              <a:t>Click to edit master title style</a:t>
            </a:r>
          </a:p>
        </p:txBody>
      </p:sp>
      <p:sp>
        <p:nvSpPr>
          <p:cNvPr id="3" name="Subtitle 2"/>
          <p:cNvSpPr>
            <a:spLocks noGrp="1"/>
          </p:cNvSpPr>
          <p:nvPr>
            <p:ph type="subTitle" idx="1" hasCustomPrompt="1"/>
          </p:nvPr>
        </p:nvSpPr>
        <p:spPr bwMode="gray">
          <a:xfrm>
            <a:off x="502919" y="1749981"/>
            <a:ext cx="8138159" cy="480060"/>
          </a:xfrm>
          <a:prstGeom prst="rect">
            <a:avLst/>
          </a:prstGeom>
        </p:spPr>
        <p:txBody>
          <a:bodyPr rIns="0" bIns="0" anchor="b" anchorCtr="0"/>
          <a:lstStyle>
            <a:lvl1pPr marL="0" indent="0" algn="l">
              <a:lnSpc>
                <a:spcPct val="100000"/>
              </a:lnSpc>
              <a:buNone/>
              <a:defRPr sz="1800" b="1" cap="all" spc="150" baseline="0">
                <a:solidFill>
                  <a:schemeClr val="tx1"/>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a:prstGeom prst="rect">
            <a:avLst/>
          </a:prstGeom>
        </p:spPr>
        <p:txBody>
          <a:bodyPr/>
          <a:lstStyle>
            <a:lvl1pPr>
              <a:defRPr sz="1400" b="0" i="0">
                <a:solidFill>
                  <a:schemeClr val="tx1"/>
                </a:solidFill>
                <a:latin typeface="+mj-lt"/>
              </a:defRPr>
            </a:lvl1pPr>
          </a:lstStyle>
          <a:p>
            <a:pPr lvl="0"/>
            <a:r>
              <a:rPr lang="en-US"/>
              <a:t>Day |  Month |  YY</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8" name="Text Placeholder 7">
            <a:extLst>
              <a:ext uri="{FF2B5EF4-FFF2-40B4-BE49-F238E27FC236}">
                <a16:creationId xmlns:a16="http://schemas.microsoft.com/office/drawing/2014/main" id="{E6C079E7-0338-4425-842D-F75F238C7B23}"/>
              </a:ext>
            </a:extLst>
          </p:cNvPr>
          <p:cNvSpPr>
            <a:spLocks noGrp="1"/>
          </p:cNvSpPr>
          <p:nvPr>
            <p:ph type="body" sz="quarter" idx="11" hasCustomPrompt="1"/>
          </p:nvPr>
        </p:nvSpPr>
        <p:spPr>
          <a:xfrm>
            <a:off x="5666159" y="204186"/>
            <a:ext cx="3092450" cy="322263"/>
          </a:xfrm>
          <a:prstGeom prst="rect">
            <a:avLst/>
          </a:prstGeom>
        </p:spPr>
        <p:txBody>
          <a:bodyPr anchor="ctr"/>
          <a:lstStyle>
            <a:lvl1pPr algn="r">
              <a:defRPr sz="1400" b="1" cap="all" spc="150" baseline="0">
                <a:solidFill>
                  <a:schemeClr val="tx1"/>
                </a:solidFill>
                <a:latin typeface="+mn-lt"/>
              </a:defRPr>
            </a:lvl1pPr>
          </a:lstStyle>
          <a:p>
            <a:pPr lvl="0"/>
            <a:r>
              <a:rPr lang="en-US"/>
              <a:t>OPTIONAL DESCRIPTOR</a:t>
            </a:r>
          </a:p>
        </p:txBody>
      </p:sp>
      <p:pic>
        <p:nvPicPr>
          <p:cNvPr id="9" name="Picture 8" descr="Shape, arrow&#10;&#10;Description automatically generated">
            <a:extLst>
              <a:ext uri="{FF2B5EF4-FFF2-40B4-BE49-F238E27FC236}">
                <a16:creationId xmlns:a16="http://schemas.microsoft.com/office/drawing/2014/main" id="{97E3A75A-F318-D34A-AE1C-A530E9F0CC3B}"/>
              </a:ext>
            </a:extLst>
          </p:cNvPr>
          <p:cNvPicPr>
            <a:picLocks noChangeAspect="1"/>
          </p:cNvPicPr>
          <p:nvPr userDrawn="1"/>
        </p:nvPicPr>
        <p:blipFill>
          <a:blip r:embed="rId3">
            <a:alphaModFix amt="60000"/>
            <a:extLst>
              <a:ext uri="{28A0092B-C50C-407E-A947-70E740481C1C}">
                <a14:useLocalDpi xmlns:a14="http://schemas.microsoft.com/office/drawing/2010/main"/>
              </a:ext>
            </a:extLst>
          </a:blip>
          <a:stretch>
            <a:fillRect/>
          </a:stretch>
        </p:blipFill>
        <p:spPr>
          <a:xfrm>
            <a:off x="0" y="0"/>
            <a:ext cx="9152128" cy="5148072"/>
          </a:xfrm>
          <a:prstGeom prst="rect">
            <a:avLst/>
          </a:prstGeom>
        </p:spPr>
      </p:pic>
    </p:spTree>
    <p:extLst>
      <p:ext uri="{BB962C8B-B14F-4D97-AF65-F5344CB8AC3E}">
        <p14:creationId xmlns:p14="http://schemas.microsoft.com/office/powerpoint/2010/main" val="1266844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C48726A-05A9-5A4A-9C92-2AF06F545C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bwMode="gray">
          <a:xfrm>
            <a:off x="502920" y="2331719"/>
            <a:ext cx="8138160" cy="1234440"/>
          </a:xfrm>
          <a:prstGeom prst="rect">
            <a:avLst/>
          </a:prstGeom>
        </p:spPr>
        <p:txBody>
          <a:bodyPr wrap="square" rIns="0" bIns="0" anchor="t">
            <a:noAutofit/>
          </a:bodyPr>
          <a:lstStyle>
            <a:lvl1pPr algn="l">
              <a:lnSpc>
                <a:spcPct val="80000"/>
              </a:lnSpc>
              <a:defRPr sz="4400" b="0" cap="none" spc="0" baseline="0">
                <a:solidFill>
                  <a:schemeClr val="tx1"/>
                </a:solidFill>
                <a:latin typeface="+mj-lt"/>
              </a:defRPr>
            </a:lvl1pPr>
          </a:lstStyle>
          <a:p>
            <a:r>
              <a:rPr lang="en-US"/>
              <a:t>Click to edit master title style</a:t>
            </a:r>
          </a:p>
        </p:txBody>
      </p:sp>
      <p:sp>
        <p:nvSpPr>
          <p:cNvPr id="3" name="Text Placeholder 2"/>
          <p:cNvSpPr>
            <a:spLocks noGrp="1"/>
          </p:cNvSpPr>
          <p:nvPr>
            <p:ph type="body" idx="1" hasCustomPrompt="1"/>
          </p:nvPr>
        </p:nvSpPr>
        <p:spPr bwMode="gray">
          <a:xfrm>
            <a:off x="502920" y="1748790"/>
            <a:ext cx="8138160" cy="480060"/>
          </a:xfrm>
          <a:prstGeom prst="rect">
            <a:avLst/>
          </a:prstGeom>
        </p:spPr>
        <p:txBody>
          <a:bodyPr rIns="0" bIns="0" anchor="b"/>
          <a:lstStyle>
            <a:lvl1pPr marL="0" indent="0">
              <a:lnSpc>
                <a:spcPct val="100000"/>
              </a:lnSpc>
              <a:buNone/>
              <a:defRPr sz="1800" b="1" cap="all" spc="150" baseline="0">
                <a:solidFill>
                  <a:schemeClr val="tx1"/>
                </a:solidFill>
                <a:latin typeface="+mn-lt"/>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00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DDD3982-D580-4A3D-87F3-05FAC777BEB6}"/>
              </a:ext>
            </a:extLst>
          </p:cNvPr>
          <p:cNvSpPr>
            <a:spLocks noGrp="1"/>
          </p:cNvSpPr>
          <p:nvPr>
            <p:ph type="body" sz="quarter" idx="10" hasCustomPrompt="1"/>
          </p:nvPr>
        </p:nvSpPr>
        <p:spPr>
          <a:xfrm>
            <a:off x="502921" y="266700"/>
            <a:ext cx="5241925" cy="261610"/>
          </a:xfrm>
          <a:prstGeom prst="rect">
            <a:avLst/>
          </a:prstGeom>
        </p:spPr>
        <p:txBody>
          <a:bodyPr>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 REGULAR</a:t>
            </a:r>
          </a:p>
        </p:txBody>
      </p:sp>
      <p:sp>
        <p:nvSpPr>
          <p:cNvPr id="14" name="Text Placeholder 9">
            <a:extLst>
              <a:ext uri="{FF2B5EF4-FFF2-40B4-BE49-F238E27FC236}">
                <a16:creationId xmlns:a16="http://schemas.microsoft.com/office/drawing/2014/main" id="{69554EE2-145C-4A00-A0C3-DB78B30B5E96}"/>
              </a:ext>
            </a:extLst>
          </p:cNvPr>
          <p:cNvSpPr>
            <a:spLocks noGrp="1"/>
          </p:cNvSpPr>
          <p:nvPr>
            <p:ph type="body" sz="quarter" idx="14" hasCustomPrompt="1"/>
          </p:nvPr>
        </p:nvSpPr>
        <p:spPr>
          <a:xfrm>
            <a:off x="502920" y="1097280"/>
            <a:ext cx="8129016" cy="822960"/>
          </a:xfrm>
          <a:prstGeom prst="rect">
            <a:avLst/>
          </a:prstGeom>
        </p:spPr>
        <p:txBody>
          <a:bodyPr>
            <a:noAutofit/>
          </a:bodyPr>
          <a:lstStyle>
            <a:lvl1pPr>
              <a:defRPr sz="1600" b="0">
                <a:solidFill>
                  <a:schemeClr val="tx1"/>
                </a:solidFill>
                <a:latin typeface="+mj-lt"/>
              </a:defRPr>
            </a:lvl1pPr>
          </a:lstStyle>
          <a:p>
            <a:pPr lvl="0"/>
            <a:r>
              <a:rPr lang="en-US"/>
              <a:t>Click to edit master text styles</a:t>
            </a:r>
          </a:p>
        </p:txBody>
      </p:sp>
      <p:sp>
        <p:nvSpPr>
          <p:cNvPr id="15" name="Text Placeholder 4">
            <a:extLst>
              <a:ext uri="{FF2B5EF4-FFF2-40B4-BE49-F238E27FC236}">
                <a16:creationId xmlns:a16="http://schemas.microsoft.com/office/drawing/2014/main" id="{33322A2D-74CF-44BB-AC52-68CD17269153}"/>
              </a:ext>
            </a:extLst>
          </p:cNvPr>
          <p:cNvSpPr>
            <a:spLocks noGrp="1"/>
          </p:cNvSpPr>
          <p:nvPr>
            <p:ph type="body" sz="quarter" idx="13" hasCustomPrompt="1"/>
          </p:nvPr>
        </p:nvSpPr>
        <p:spPr>
          <a:xfrm>
            <a:off x="503238" y="2057400"/>
            <a:ext cx="3817302" cy="390525"/>
          </a:xfrm>
          <a:prstGeom prst="rect">
            <a:avLst/>
          </a:prstGeom>
        </p:spPr>
        <p:txBody>
          <a:bodyPr>
            <a:noAutofit/>
          </a:bodyPr>
          <a:lstStyle>
            <a:lvl1pPr>
              <a:defRPr sz="1600" b="1" cap="all" baseline="0">
                <a:solidFill>
                  <a:schemeClr val="tx1"/>
                </a:solidFill>
                <a:latin typeface="+mn-lt"/>
              </a:defRPr>
            </a:lvl1pPr>
          </a:lstStyle>
          <a:p>
            <a:pPr lvl="0"/>
            <a:r>
              <a:rPr lang="en-US"/>
              <a:t>SHORT TITLE, CALIBRI, 16PT, BOLD</a:t>
            </a:r>
          </a:p>
        </p:txBody>
      </p:sp>
      <p:sp>
        <p:nvSpPr>
          <p:cNvPr id="16" name="Text Placeholder 4">
            <a:extLst>
              <a:ext uri="{FF2B5EF4-FFF2-40B4-BE49-F238E27FC236}">
                <a16:creationId xmlns:a16="http://schemas.microsoft.com/office/drawing/2014/main" id="{7BD8A4B5-FD7F-4BD4-9920-59537A11C9B4}"/>
              </a:ext>
            </a:extLst>
          </p:cNvPr>
          <p:cNvSpPr>
            <a:spLocks noGrp="1"/>
          </p:cNvSpPr>
          <p:nvPr>
            <p:ph type="body" sz="quarter" idx="18" hasCustomPrompt="1"/>
          </p:nvPr>
        </p:nvSpPr>
        <p:spPr>
          <a:xfrm>
            <a:off x="4823460" y="2057400"/>
            <a:ext cx="3817302" cy="390525"/>
          </a:xfrm>
          <a:prstGeom prst="rect">
            <a:avLst/>
          </a:prstGeom>
        </p:spPr>
        <p:txBody>
          <a:bodyPr>
            <a:noAutofit/>
          </a:bodyPr>
          <a:lstStyle>
            <a:lvl1pPr>
              <a:defRPr sz="1600" b="1" cap="all" baseline="0">
                <a:solidFill>
                  <a:schemeClr val="tx1"/>
                </a:solidFill>
                <a:latin typeface="+mn-lt"/>
              </a:defRPr>
            </a:lvl1pPr>
          </a:lstStyle>
          <a:p>
            <a:pPr lvl="0"/>
            <a:r>
              <a:rPr lang="en-US"/>
              <a:t>SHORT TITLE, CALIBRI, 16PT, BOLD</a:t>
            </a:r>
          </a:p>
        </p:txBody>
      </p:sp>
      <p:sp>
        <p:nvSpPr>
          <p:cNvPr id="17" name="Content Placeholder 6">
            <a:extLst>
              <a:ext uri="{FF2B5EF4-FFF2-40B4-BE49-F238E27FC236}">
                <a16:creationId xmlns:a16="http://schemas.microsoft.com/office/drawing/2014/main" id="{F3327A1A-989A-492F-A5BD-8FFF6798933B}"/>
              </a:ext>
            </a:extLst>
          </p:cNvPr>
          <p:cNvSpPr>
            <a:spLocks noGrp="1"/>
          </p:cNvSpPr>
          <p:nvPr>
            <p:ph sz="quarter" idx="19"/>
          </p:nvPr>
        </p:nvSpPr>
        <p:spPr>
          <a:xfrm>
            <a:off x="502919"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6">
            <a:extLst>
              <a:ext uri="{FF2B5EF4-FFF2-40B4-BE49-F238E27FC236}">
                <a16:creationId xmlns:a16="http://schemas.microsoft.com/office/drawing/2014/main" id="{32E05A6F-19E8-420D-B3B5-112D1569BED8}"/>
              </a:ext>
            </a:extLst>
          </p:cNvPr>
          <p:cNvSpPr>
            <a:spLocks noGrp="1"/>
          </p:cNvSpPr>
          <p:nvPr>
            <p:ph sz="quarter" idx="20"/>
          </p:nvPr>
        </p:nvSpPr>
        <p:spPr>
          <a:xfrm>
            <a:off x="4823460" y="2447925"/>
            <a:ext cx="3817301" cy="2215513"/>
          </a:xfrm>
        </p:spPr>
        <p:txBody>
          <a:bodyPr>
            <a:noAutofit/>
          </a:bodyPr>
          <a:lstStyle>
            <a:lvl1pPr>
              <a:defRPr sz="140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Date Placeholder 1">
            <a:extLst>
              <a:ext uri="{FF2B5EF4-FFF2-40B4-BE49-F238E27FC236}">
                <a16:creationId xmlns:a16="http://schemas.microsoft.com/office/drawing/2014/main" id="{7D920AEC-A224-4FB5-B63D-A980D398A8F9}"/>
              </a:ext>
            </a:extLst>
          </p:cNvPr>
          <p:cNvSpPr>
            <a:spLocks noGrp="1"/>
          </p:cNvSpPr>
          <p:nvPr>
            <p:ph type="dt" sz="half" idx="21"/>
          </p:nvPr>
        </p:nvSpPr>
        <p:spPr/>
        <p:txBody>
          <a:bodyPr/>
          <a:lstStyle/>
          <a:p>
            <a:fld id="{62577425-C1E8-48F1-A778-7A00675D8D6C}" type="datetime5">
              <a:rPr lang="en-US" sz="1000" smtClean="0"/>
              <a:t>27-Mar-24</a:t>
            </a:fld>
            <a:endParaRPr lang="en-IN" sz="1000"/>
          </a:p>
        </p:txBody>
      </p:sp>
      <p:sp>
        <p:nvSpPr>
          <p:cNvPr id="3" name="Footer Placeholder 2">
            <a:extLst>
              <a:ext uri="{FF2B5EF4-FFF2-40B4-BE49-F238E27FC236}">
                <a16:creationId xmlns:a16="http://schemas.microsoft.com/office/drawing/2014/main" id="{C7A29E45-F203-4D84-AD9A-31956E84905A}"/>
              </a:ext>
            </a:extLst>
          </p:cNvPr>
          <p:cNvSpPr>
            <a:spLocks noGrp="1"/>
          </p:cNvSpPr>
          <p:nvPr>
            <p:ph type="ftr" sz="quarter" idx="22"/>
          </p:nvPr>
        </p:nvSpPr>
        <p:spPr/>
        <p:txBody>
          <a:body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D01B9094-B6E0-4720-9673-4C6CDB2B081A}"/>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12A76319-90E2-46D5-8652-16F4A2BEC59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4124868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6"/>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1358477-598D-7143-B7B5-E173D96167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descr="A_symbol_wordm_below_w_rgb-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261494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 Half-content &amp; imag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a:t>
            </a:r>
            <a:br>
              <a:rPr lang="en-US"/>
            </a:br>
            <a:r>
              <a:rPr lang="en-US"/>
              <a:t>within this placeholder </a:t>
            </a:r>
          </a:p>
        </p:txBody>
      </p:sp>
      <p:sp>
        <p:nvSpPr>
          <p:cNvPr id="11" name="Text Placeholder 9">
            <a:extLst>
              <a:ext uri="{FF2B5EF4-FFF2-40B4-BE49-F238E27FC236}">
                <a16:creationId xmlns:a16="http://schemas.microsoft.com/office/drawing/2014/main" id="{4F282B79-3C71-4038-841E-9E254DD4547C}"/>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8D1AC19-13A5-445C-9A4B-BF895B4C6A28}"/>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tx1"/>
                </a:solidFill>
                <a:latin typeface="+mn-lt"/>
              </a:defRPr>
            </a:lvl1pPr>
          </a:lstStyle>
          <a:p>
            <a:pPr lvl="0"/>
            <a:r>
              <a:rPr lang="en-US"/>
              <a:t>SUBTITLE, CALIBRI, 18PT, BOLD</a:t>
            </a:r>
          </a:p>
        </p:txBody>
      </p:sp>
      <p:sp>
        <p:nvSpPr>
          <p:cNvPr id="18" name="Text Placeholder 4">
            <a:extLst>
              <a:ext uri="{FF2B5EF4-FFF2-40B4-BE49-F238E27FC236}">
                <a16:creationId xmlns:a16="http://schemas.microsoft.com/office/drawing/2014/main" id="{C1FE8E94-F119-4099-AB4A-12BE7BE08A66}"/>
              </a:ext>
            </a:extLst>
          </p:cNvPr>
          <p:cNvSpPr>
            <a:spLocks noGrp="1"/>
          </p:cNvSpPr>
          <p:nvPr>
            <p:ph type="body" sz="quarter" idx="13" hasCustomPrompt="1"/>
          </p:nvPr>
        </p:nvSpPr>
        <p:spPr>
          <a:xfrm>
            <a:off x="503238" y="1619968"/>
            <a:ext cx="3817302" cy="320040"/>
          </a:xfrm>
          <a:prstGeom prst="rect">
            <a:avLst/>
          </a:prstGeom>
        </p:spPr>
        <p:txBody>
          <a:bodyPr>
            <a:noAutofit/>
          </a:bodyPr>
          <a:lstStyle>
            <a:lvl1pPr>
              <a:defRPr sz="1600" b="1" cap="all" baseline="0">
                <a:solidFill>
                  <a:schemeClr val="tx1"/>
                </a:solidFill>
                <a:latin typeface="+mn-lt"/>
              </a:defRPr>
            </a:lvl1pPr>
          </a:lstStyle>
          <a:p>
            <a:pPr lvl="0"/>
            <a:r>
              <a:rPr lang="en-US"/>
              <a:t>SHORT TITLE, CALIBRI, 16PT, BOLD</a:t>
            </a:r>
          </a:p>
        </p:txBody>
      </p:sp>
      <p:sp>
        <p:nvSpPr>
          <p:cNvPr id="19" name="Content Placeholder 5">
            <a:extLst>
              <a:ext uri="{FF2B5EF4-FFF2-40B4-BE49-F238E27FC236}">
                <a16:creationId xmlns:a16="http://schemas.microsoft.com/office/drawing/2014/main" id="{11E453D5-1F29-42C6-8756-561E8838165F}"/>
              </a:ext>
            </a:extLst>
          </p:cNvPr>
          <p:cNvSpPr>
            <a:spLocks noGrp="1"/>
          </p:cNvSpPr>
          <p:nvPr>
            <p:ph sz="quarter" idx="20"/>
          </p:nvPr>
        </p:nvSpPr>
        <p:spPr>
          <a:xfrm>
            <a:off x="502919"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4">
            <a:extLst>
              <a:ext uri="{FF2B5EF4-FFF2-40B4-BE49-F238E27FC236}">
                <a16:creationId xmlns:a16="http://schemas.microsoft.com/office/drawing/2014/main" id="{DCA1532B-ABC4-45A6-AB8E-E261FF7ADB21}"/>
              </a:ext>
            </a:extLst>
          </p:cNvPr>
          <p:cNvSpPr>
            <a:spLocks noGrp="1"/>
          </p:cNvSpPr>
          <p:nvPr>
            <p:ph type="body" sz="quarter" idx="21" hasCustomPrompt="1"/>
          </p:nvPr>
        </p:nvSpPr>
        <p:spPr>
          <a:xfrm>
            <a:off x="503238" y="3237576"/>
            <a:ext cx="3817302" cy="320040"/>
          </a:xfrm>
          <a:prstGeom prst="rect">
            <a:avLst/>
          </a:prstGeom>
        </p:spPr>
        <p:txBody>
          <a:bodyPr>
            <a:noAutofit/>
          </a:bodyPr>
          <a:lstStyle>
            <a:lvl1pPr>
              <a:defRPr sz="1600" b="1" cap="all" baseline="0">
                <a:solidFill>
                  <a:schemeClr val="tx1"/>
                </a:solidFill>
                <a:latin typeface="+mn-lt"/>
              </a:defRPr>
            </a:lvl1pPr>
          </a:lstStyle>
          <a:p>
            <a:pPr lvl="0"/>
            <a:r>
              <a:rPr lang="en-US"/>
              <a:t>SHORT TITLE, CALIBRI, 16PT, BOLD</a:t>
            </a:r>
          </a:p>
        </p:txBody>
      </p:sp>
      <p:sp>
        <p:nvSpPr>
          <p:cNvPr id="21" name="Content Placeholder 5">
            <a:extLst>
              <a:ext uri="{FF2B5EF4-FFF2-40B4-BE49-F238E27FC236}">
                <a16:creationId xmlns:a16="http://schemas.microsoft.com/office/drawing/2014/main" id="{5FE1B3D3-5D26-4FEE-A34C-14143960C29E}"/>
              </a:ext>
            </a:extLst>
          </p:cNvPr>
          <p:cNvSpPr>
            <a:spLocks noGrp="1"/>
          </p:cNvSpPr>
          <p:nvPr>
            <p:ph sz="quarter" idx="22"/>
          </p:nvPr>
        </p:nvSpPr>
        <p:spPr>
          <a:xfrm>
            <a:off x="502919" y="3575350"/>
            <a:ext cx="3817301" cy="1081522"/>
          </a:xfrm>
        </p:spPr>
        <p:txBody>
          <a:bodyPr>
            <a:noAutofit/>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Date Placeholder 1">
            <a:extLst>
              <a:ext uri="{FF2B5EF4-FFF2-40B4-BE49-F238E27FC236}">
                <a16:creationId xmlns:a16="http://schemas.microsoft.com/office/drawing/2014/main" id="{86BBDCD5-432A-48EC-A489-2FD6C8BB727F}"/>
              </a:ext>
            </a:extLst>
          </p:cNvPr>
          <p:cNvSpPr>
            <a:spLocks noGrp="1"/>
          </p:cNvSpPr>
          <p:nvPr>
            <p:ph type="dt" sz="half" idx="23"/>
          </p:nvPr>
        </p:nvSpPr>
        <p:spPr/>
        <p:txBody>
          <a:bodyPr/>
          <a:lstStyle>
            <a:lvl1pPr>
              <a:defRPr>
                <a:solidFill>
                  <a:schemeClr val="bg2">
                    <a:lumMod val="10000"/>
                  </a:schemeClr>
                </a:solidFill>
              </a:defRPr>
            </a:lvl1pPr>
          </a:lstStyle>
          <a:p>
            <a:fld id="{0F96841E-A9E8-41B4-8E94-BF1C6C7DB9C6}" type="datetime5">
              <a:rPr lang="en-US" smtClean="0"/>
              <a:t>27-Mar-24</a:t>
            </a:fld>
            <a:endParaRPr lang="en-IN"/>
          </a:p>
        </p:txBody>
      </p:sp>
      <p:sp>
        <p:nvSpPr>
          <p:cNvPr id="3" name="Footer Placeholder 2">
            <a:extLst>
              <a:ext uri="{FF2B5EF4-FFF2-40B4-BE49-F238E27FC236}">
                <a16:creationId xmlns:a16="http://schemas.microsoft.com/office/drawing/2014/main" id="{A2129A0A-1EEE-48A0-9805-446F84009531}"/>
              </a:ext>
            </a:extLst>
          </p:cNvPr>
          <p:cNvSpPr>
            <a:spLocks noGrp="1"/>
          </p:cNvSpPr>
          <p:nvPr>
            <p:ph type="ftr" sz="quarter" idx="24"/>
          </p:nvPr>
        </p:nvSpPr>
        <p:spPr/>
        <p:txBody>
          <a:bodyPr/>
          <a:lstStyle>
            <a:lvl1pPr>
              <a:defRPr>
                <a:solidFill>
                  <a:schemeClr val="bg2">
                    <a:lumMod val="10000"/>
                  </a:schemeClr>
                </a:solidFill>
              </a:defRPr>
            </a:lvl1p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F5978DD7-184F-4D9B-A987-D583DD572D03}"/>
              </a:ext>
            </a:extLst>
          </p:cNvPr>
          <p:cNvSpPr>
            <a:spLocks noGrp="1"/>
          </p:cNvSpPr>
          <p:nvPr>
            <p:ph type="sldNum" sz="quarter" idx="25"/>
          </p:nvPr>
        </p:nvSpPr>
        <p:spPr/>
        <p:txBody>
          <a:bodyPr/>
          <a:lstStyle>
            <a:lvl1pPr>
              <a:defRPr>
                <a:solidFill>
                  <a:schemeClr val="bg2">
                    <a:lumMod val="10000"/>
                  </a:schemeClr>
                </a:solidFill>
              </a:defRPr>
            </a:lvl1p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0DBCDC57-AF17-40CE-AF12-F1F9421F381A}"/>
              </a:ext>
            </a:extLst>
          </p:cNvPr>
          <p:cNvSpPr>
            <a:spLocks noGrp="1"/>
          </p:cNvSpPr>
          <p:nvPr>
            <p:ph type="title"/>
          </p:nvPr>
        </p:nvSpPr>
        <p:spPr>
          <a:xfrm>
            <a:off x="502920" y="569594"/>
            <a:ext cx="3817300" cy="390526"/>
          </a:xfrm>
        </p:spPr>
        <p:txBody>
          <a:bodyPr/>
          <a:lstStyle/>
          <a:p>
            <a:r>
              <a:rPr lang="en-US"/>
              <a:t>Click to edit Master title style</a:t>
            </a:r>
            <a:endParaRPr lang="en-IN"/>
          </a:p>
        </p:txBody>
      </p:sp>
    </p:spTree>
    <p:extLst>
      <p:ext uri="{BB962C8B-B14F-4D97-AF65-F5344CB8AC3E}">
        <p14:creationId xmlns:p14="http://schemas.microsoft.com/office/powerpoint/2010/main" val="53726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 Half-content &amp; imag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0" y="0"/>
            <a:ext cx="4314969" cy="5143500"/>
          </a:xfrm>
          <a:prstGeom prst="rect">
            <a:avLst/>
          </a:prstGeo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a:t>
            </a:r>
            <a:br>
              <a:rPr lang="en-US"/>
            </a:br>
            <a:r>
              <a:rPr lang="en-US"/>
              <a:t>within this placeholder </a:t>
            </a:r>
          </a:p>
        </p:txBody>
      </p:sp>
      <p:sp>
        <p:nvSpPr>
          <p:cNvPr id="9" name="Content Placeholder 2">
            <a:extLst>
              <a:ext uri="{FF2B5EF4-FFF2-40B4-BE49-F238E27FC236}">
                <a16:creationId xmlns:a16="http://schemas.microsoft.com/office/drawing/2014/main" id="{A406D962-A904-455A-9FF2-A3FC930F6781}"/>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a:ln>
                  <a:noFill/>
                </a:ln>
                <a:solidFill>
                  <a:schemeClr val="bg2">
                    <a:lumMod val="10000"/>
                  </a:schemeClr>
                </a:solidFill>
                <a:effectLst/>
                <a:uLnTx/>
                <a:uFillTx/>
                <a:latin typeface="+mn-lt"/>
                <a:ea typeface="+mn-ea"/>
                <a:cs typeface="Calibri" panose="020F0502020204030204" pitchFamily="34" charset="0"/>
              </a:rPr>
              <a:t>Proprietary and confidential — do not distribute</a:t>
            </a:r>
          </a:p>
        </p:txBody>
      </p:sp>
      <p:sp>
        <p:nvSpPr>
          <p:cNvPr id="27" name="Text Placeholder 9">
            <a:extLst>
              <a:ext uri="{FF2B5EF4-FFF2-40B4-BE49-F238E27FC236}">
                <a16:creationId xmlns:a16="http://schemas.microsoft.com/office/drawing/2014/main" id="{BCE9EE84-6D78-4EA7-A0BA-54294DAD6358}"/>
              </a:ext>
            </a:extLst>
          </p:cNvPr>
          <p:cNvSpPr>
            <a:spLocks noGrp="1"/>
          </p:cNvSpPr>
          <p:nvPr>
            <p:ph type="body" sz="quarter" idx="18" hasCustomPrompt="1"/>
          </p:nvPr>
        </p:nvSpPr>
        <p:spPr>
          <a:xfrm>
            <a:off x="4828716" y="266700"/>
            <a:ext cx="3822191" cy="261610"/>
          </a:xfrm>
          <a:prstGeom prst="rect">
            <a:avLst/>
          </a:prstGeom>
        </p:spPr>
        <p:txBody>
          <a:bodyPr wrap="square">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a:t>
            </a:r>
          </a:p>
        </p:txBody>
      </p:sp>
      <p:sp>
        <p:nvSpPr>
          <p:cNvPr id="29" name="Text Placeholder 4">
            <a:extLst>
              <a:ext uri="{FF2B5EF4-FFF2-40B4-BE49-F238E27FC236}">
                <a16:creationId xmlns:a16="http://schemas.microsoft.com/office/drawing/2014/main" id="{4213A971-0458-449E-8A05-022FFCDC03BA}"/>
              </a:ext>
            </a:extLst>
          </p:cNvPr>
          <p:cNvSpPr>
            <a:spLocks noGrp="1"/>
          </p:cNvSpPr>
          <p:nvPr>
            <p:ph type="body" sz="quarter" idx="19" hasCustomPrompt="1"/>
          </p:nvPr>
        </p:nvSpPr>
        <p:spPr>
          <a:xfrm>
            <a:off x="4829033" y="1097957"/>
            <a:ext cx="3817302" cy="390525"/>
          </a:xfrm>
          <a:prstGeom prst="rect">
            <a:avLst/>
          </a:prstGeom>
        </p:spPr>
        <p:txBody>
          <a:bodyPr>
            <a:noAutofit/>
          </a:bodyPr>
          <a:lstStyle>
            <a:lvl1pPr>
              <a:defRPr sz="1800" b="1" cap="all" baseline="0">
                <a:solidFill>
                  <a:schemeClr val="tx1"/>
                </a:solidFill>
                <a:latin typeface="+mn-lt"/>
              </a:defRPr>
            </a:lvl1pPr>
          </a:lstStyle>
          <a:p>
            <a:pPr lvl="0"/>
            <a:r>
              <a:rPr lang="en-US"/>
              <a:t>SUBTITLE, CALIBRI, 18PT, BOLD</a:t>
            </a:r>
          </a:p>
        </p:txBody>
      </p:sp>
      <p:sp>
        <p:nvSpPr>
          <p:cNvPr id="30" name="Text Placeholder 4">
            <a:extLst>
              <a:ext uri="{FF2B5EF4-FFF2-40B4-BE49-F238E27FC236}">
                <a16:creationId xmlns:a16="http://schemas.microsoft.com/office/drawing/2014/main" id="{25BD6757-CD83-4140-BD84-D5A87A525EF9}"/>
              </a:ext>
            </a:extLst>
          </p:cNvPr>
          <p:cNvSpPr>
            <a:spLocks noGrp="1"/>
          </p:cNvSpPr>
          <p:nvPr>
            <p:ph type="body" sz="quarter" idx="13" hasCustomPrompt="1"/>
          </p:nvPr>
        </p:nvSpPr>
        <p:spPr>
          <a:xfrm>
            <a:off x="4829033" y="1619968"/>
            <a:ext cx="3817302" cy="320040"/>
          </a:xfrm>
          <a:prstGeom prst="rect">
            <a:avLst/>
          </a:prstGeom>
        </p:spPr>
        <p:txBody>
          <a:bodyPr>
            <a:noAutofit/>
          </a:bodyPr>
          <a:lstStyle>
            <a:lvl1pPr>
              <a:defRPr sz="1600" b="1" cap="all" baseline="0">
                <a:solidFill>
                  <a:schemeClr val="tx1"/>
                </a:solidFill>
                <a:latin typeface="+mn-lt"/>
              </a:defRPr>
            </a:lvl1pPr>
          </a:lstStyle>
          <a:p>
            <a:pPr lvl="0"/>
            <a:r>
              <a:rPr lang="en-US"/>
              <a:t>SHORT TITLE, CALIBRI, 16PT, BOLD</a:t>
            </a:r>
          </a:p>
        </p:txBody>
      </p:sp>
      <p:sp>
        <p:nvSpPr>
          <p:cNvPr id="31" name="Content Placeholder 5">
            <a:extLst>
              <a:ext uri="{FF2B5EF4-FFF2-40B4-BE49-F238E27FC236}">
                <a16:creationId xmlns:a16="http://schemas.microsoft.com/office/drawing/2014/main" id="{B5BC7F6D-6A69-4462-AC94-59D2440E9F60}"/>
              </a:ext>
            </a:extLst>
          </p:cNvPr>
          <p:cNvSpPr>
            <a:spLocks noGrp="1"/>
          </p:cNvSpPr>
          <p:nvPr>
            <p:ph sz="quarter" idx="20"/>
          </p:nvPr>
        </p:nvSpPr>
        <p:spPr>
          <a:xfrm>
            <a:off x="4828714" y="1957741"/>
            <a:ext cx="3817301" cy="1081523"/>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4">
            <a:extLst>
              <a:ext uri="{FF2B5EF4-FFF2-40B4-BE49-F238E27FC236}">
                <a16:creationId xmlns:a16="http://schemas.microsoft.com/office/drawing/2014/main" id="{A05AAF67-97A5-425C-A335-E3E63FEA464E}"/>
              </a:ext>
            </a:extLst>
          </p:cNvPr>
          <p:cNvSpPr>
            <a:spLocks noGrp="1"/>
          </p:cNvSpPr>
          <p:nvPr>
            <p:ph type="body" sz="quarter" idx="21" hasCustomPrompt="1"/>
          </p:nvPr>
        </p:nvSpPr>
        <p:spPr>
          <a:xfrm>
            <a:off x="4829033" y="3237576"/>
            <a:ext cx="3817302" cy="320040"/>
          </a:xfrm>
          <a:prstGeom prst="rect">
            <a:avLst/>
          </a:prstGeom>
        </p:spPr>
        <p:txBody>
          <a:bodyPr>
            <a:noAutofit/>
          </a:bodyPr>
          <a:lstStyle>
            <a:lvl1pPr>
              <a:defRPr sz="1600" b="1" cap="all" baseline="0">
                <a:solidFill>
                  <a:schemeClr val="tx1"/>
                </a:solidFill>
                <a:latin typeface="+mn-lt"/>
              </a:defRPr>
            </a:lvl1pPr>
          </a:lstStyle>
          <a:p>
            <a:pPr lvl="0"/>
            <a:r>
              <a:rPr lang="en-US"/>
              <a:t>SHORT TITLE, CALIBRI, 16PT, BOLD</a:t>
            </a:r>
          </a:p>
        </p:txBody>
      </p:sp>
      <p:sp>
        <p:nvSpPr>
          <p:cNvPr id="33" name="Content Placeholder 5">
            <a:extLst>
              <a:ext uri="{FF2B5EF4-FFF2-40B4-BE49-F238E27FC236}">
                <a16:creationId xmlns:a16="http://schemas.microsoft.com/office/drawing/2014/main" id="{E8B20F51-F5D3-4203-A668-06DE173022AE}"/>
              </a:ext>
            </a:extLst>
          </p:cNvPr>
          <p:cNvSpPr>
            <a:spLocks noGrp="1"/>
          </p:cNvSpPr>
          <p:nvPr>
            <p:ph sz="quarter" idx="22"/>
          </p:nvPr>
        </p:nvSpPr>
        <p:spPr>
          <a:xfrm>
            <a:off x="4828714" y="3575350"/>
            <a:ext cx="3817301" cy="1081522"/>
          </a:xfrm>
        </p:spPr>
        <p:txBody>
          <a:bodyPr>
            <a:noAutofit/>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Date Placeholder 1">
            <a:extLst>
              <a:ext uri="{FF2B5EF4-FFF2-40B4-BE49-F238E27FC236}">
                <a16:creationId xmlns:a16="http://schemas.microsoft.com/office/drawing/2014/main" id="{19DDD927-15F7-43A7-B236-EF41B948E08C}"/>
              </a:ext>
            </a:extLst>
          </p:cNvPr>
          <p:cNvSpPr>
            <a:spLocks noGrp="1"/>
          </p:cNvSpPr>
          <p:nvPr>
            <p:ph type="dt" sz="half" idx="23"/>
          </p:nvPr>
        </p:nvSpPr>
        <p:spPr/>
        <p:txBody>
          <a:bodyPr/>
          <a:lstStyle/>
          <a:p>
            <a:fld id="{577CB038-D6D7-4002-B568-BB076B3CF723}" type="datetime5">
              <a:rPr lang="en-US" sz="1000" smtClean="0"/>
              <a:t>27-Mar-24</a:t>
            </a:fld>
            <a:endParaRPr lang="en-IN" sz="1000"/>
          </a:p>
        </p:txBody>
      </p:sp>
      <p:sp>
        <p:nvSpPr>
          <p:cNvPr id="3" name="Footer Placeholder 2">
            <a:extLst>
              <a:ext uri="{FF2B5EF4-FFF2-40B4-BE49-F238E27FC236}">
                <a16:creationId xmlns:a16="http://schemas.microsoft.com/office/drawing/2014/main" id="{0BBB92F8-9954-4A97-9530-1B2584AD866A}"/>
              </a:ext>
            </a:extLst>
          </p:cNvPr>
          <p:cNvSpPr>
            <a:spLocks noGrp="1"/>
          </p:cNvSpPr>
          <p:nvPr>
            <p:ph type="ftr" sz="quarter" idx="24"/>
          </p:nvPr>
        </p:nvSpPr>
        <p:spPr/>
        <p:txBody>
          <a:bodyPr/>
          <a:lstStyle/>
          <a:p>
            <a:pPr>
              <a:defRPr/>
            </a:pPr>
            <a:r>
              <a:rPr lang="en-US"/>
              <a:t>MAT-1901214 v5.0  |  Item approved for U.S. use only.  | </a:t>
            </a:r>
            <a:endParaRPr lang="en-IN"/>
          </a:p>
        </p:txBody>
      </p:sp>
      <p:sp>
        <p:nvSpPr>
          <p:cNvPr id="5" name="Slide Number Placeholder 4">
            <a:extLst>
              <a:ext uri="{FF2B5EF4-FFF2-40B4-BE49-F238E27FC236}">
                <a16:creationId xmlns:a16="http://schemas.microsoft.com/office/drawing/2014/main" id="{5F66CC44-FAFA-4A15-B519-AE2EBFF2964A}"/>
              </a:ext>
            </a:extLst>
          </p:cNvPr>
          <p:cNvSpPr>
            <a:spLocks noGrp="1"/>
          </p:cNvSpPr>
          <p:nvPr>
            <p:ph type="sldNum" sz="quarter" idx="25"/>
          </p:nvPr>
        </p:nvSpPr>
        <p:spPr/>
        <p:txBody>
          <a:bodyPr/>
          <a:lstStyle/>
          <a:p>
            <a:pPr>
              <a:defRPr/>
            </a:pPr>
            <a:r>
              <a:rPr lang="en-IN"/>
              <a:t>|    </a:t>
            </a:r>
            <a:fld id="{7B2119CD-3B2D-4CEB-B404-D2E3F8CD6D69}" type="slidenum">
              <a:rPr lang="en-IN" smtClean="0"/>
              <a:pPr>
                <a:defRPr/>
              </a:pPr>
              <a:t>‹#›</a:t>
            </a:fld>
            <a:endParaRPr lang="en-IN"/>
          </a:p>
        </p:txBody>
      </p:sp>
      <p:sp>
        <p:nvSpPr>
          <p:cNvPr id="4" name="Title 3">
            <a:extLst>
              <a:ext uri="{FF2B5EF4-FFF2-40B4-BE49-F238E27FC236}">
                <a16:creationId xmlns:a16="http://schemas.microsoft.com/office/drawing/2014/main" id="{A55F1051-F976-447D-A456-5FD1C983C8EB}"/>
              </a:ext>
            </a:extLst>
          </p:cNvPr>
          <p:cNvSpPr>
            <a:spLocks noGrp="1"/>
          </p:cNvSpPr>
          <p:nvPr>
            <p:ph type="title"/>
          </p:nvPr>
        </p:nvSpPr>
        <p:spPr>
          <a:xfrm>
            <a:off x="4828714" y="569594"/>
            <a:ext cx="3812366" cy="390526"/>
          </a:xfrm>
        </p:spPr>
        <p:txBody>
          <a:bodyPr/>
          <a:lstStyle/>
          <a:p>
            <a:r>
              <a:rPr lang="en-US"/>
              <a:t>Click to edit Master title style</a:t>
            </a:r>
            <a:endParaRPr lang="en-IN"/>
          </a:p>
        </p:txBody>
      </p:sp>
    </p:spTree>
    <p:extLst>
      <p:ext uri="{BB962C8B-B14F-4D97-AF65-F5344CB8AC3E}">
        <p14:creationId xmlns:p14="http://schemas.microsoft.com/office/powerpoint/2010/main" val="257405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 Alternate Half-content &amp; imag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18888" y="0"/>
            <a:ext cx="4325111" cy="5143500"/>
          </a:xfrm>
          <a:prstGeom prst="rect">
            <a:avLst/>
          </a:prstGeom>
          <a:solidFill>
            <a:schemeClr val="bg2"/>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a:t>
            </a:r>
            <a:br>
              <a:rPr lang="en-US"/>
            </a:br>
            <a:r>
              <a:rPr lang="en-US"/>
              <a:t>within this placeholder </a:t>
            </a:r>
          </a:p>
        </p:txBody>
      </p:sp>
      <p:sp>
        <p:nvSpPr>
          <p:cNvPr id="11" name="Text Placeholder 9">
            <a:extLst>
              <a:ext uri="{FF2B5EF4-FFF2-40B4-BE49-F238E27FC236}">
                <a16:creationId xmlns:a16="http://schemas.microsoft.com/office/drawing/2014/main" id="{4F282B79-3C71-4038-841E-9E254DD4547C}"/>
              </a:ext>
            </a:extLst>
          </p:cNvPr>
          <p:cNvSpPr>
            <a:spLocks noGrp="1"/>
          </p:cNvSpPr>
          <p:nvPr>
            <p:ph type="body" sz="quarter" idx="18" hasCustomPrompt="1"/>
          </p:nvPr>
        </p:nvSpPr>
        <p:spPr>
          <a:xfrm>
            <a:off x="502921" y="266700"/>
            <a:ext cx="3822191" cy="261610"/>
          </a:xfrm>
          <a:prstGeom prst="rect">
            <a:avLst/>
          </a:prstGeom>
        </p:spPr>
        <p:txBody>
          <a:bodyPr wrap="square">
            <a:noAutofit/>
          </a:bodyPr>
          <a:lstStyle>
            <a:lvl1pPr>
              <a:defRPr sz="1400" b="0" cap="all" spc="150" baseline="0">
                <a:solidFill>
                  <a:schemeClr val="accent3"/>
                </a:solidFill>
                <a:latin typeface="+mn-lt"/>
              </a:defRPr>
            </a:lvl1pPr>
            <a:lvl2pPr marL="0" indent="0">
              <a:buNone/>
              <a:defRPr/>
            </a:lvl2pPr>
          </a:lstStyle>
          <a:p>
            <a:pPr lvl="0"/>
            <a:r>
              <a:rPr lang="en-US"/>
              <a:t>Eyebrow identification, CALIBRI, 14PT</a:t>
            </a:r>
          </a:p>
        </p:txBody>
      </p:sp>
      <p:sp>
        <p:nvSpPr>
          <p:cNvPr id="17" name="Text Placeholder 4">
            <a:extLst>
              <a:ext uri="{FF2B5EF4-FFF2-40B4-BE49-F238E27FC236}">
                <a16:creationId xmlns:a16="http://schemas.microsoft.com/office/drawing/2014/main" id="{58D1AC19-13A5-445C-9A4B-BF895B4C6A28}"/>
              </a:ext>
            </a:extLst>
          </p:cNvPr>
          <p:cNvSpPr>
            <a:spLocks noGrp="1"/>
          </p:cNvSpPr>
          <p:nvPr>
            <p:ph type="body" sz="quarter" idx="19" hasCustomPrompt="1"/>
          </p:nvPr>
        </p:nvSpPr>
        <p:spPr>
          <a:xfrm>
            <a:off x="503238" y="1097957"/>
            <a:ext cx="3817302" cy="390525"/>
          </a:xfrm>
          <a:prstGeom prst="rect">
            <a:avLst/>
          </a:prstGeom>
        </p:spPr>
        <p:txBody>
          <a:bodyPr>
            <a:noAutofit/>
          </a:bodyPr>
          <a:lstStyle>
            <a:lvl1pPr>
              <a:defRPr sz="1800" b="1" cap="all" baseline="0">
                <a:solidFill>
                  <a:schemeClr val="tx1"/>
                </a:solidFill>
                <a:latin typeface="+mn-lt"/>
              </a:defRPr>
            </a:lvl1pPr>
          </a:lstStyle>
          <a:p>
            <a:pPr lvl="0"/>
            <a:r>
              <a:rPr lang="en-US"/>
              <a:t>SUBTITLE, CALIBRI, 18PT, BOLD</a:t>
            </a:r>
          </a:p>
        </p:txBody>
      </p:sp>
      <p:sp>
        <p:nvSpPr>
          <p:cNvPr id="19" name="Content Placeholder 5">
            <a:extLst>
              <a:ext uri="{FF2B5EF4-FFF2-40B4-BE49-F238E27FC236}">
                <a16:creationId xmlns:a16="http://schemas.microsoft.com/office/drawing/2014/main" id="{11E453D5-1F29-42C6-8756-561E8838165F}"/>
              </a:ext>
            </a:extLst>
          </p:cNvPr>
          <p:cNvSpPr>
            <a:spLocks noGrp="1"/>
          </p:cNvSpPr>
          <p:nvPr>
            <p:ph sz="quarter" idx="20"/>
          </p:nvPr>
        </p:nvSpPr>
        <p:spPr>
          <a:xfrm>
            <a:off x="502919" y="1619968"/>
            <a:ext cx="3817301" cy="3045695"/>
          </a:xfrm>
        </p:spPr>
        <p:txBody>
          <a:bodyPr>
            <a:noAutofit/>
          </a:bodyPr>
          <a:lstStyle>
            <a:lvl1pPr>
              <a:defRPr sz="1400"/>
            </a:lvl1pPr>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Date Placeholder 1">
            <a:extLst>
              <a:ext uri="{FF2B5EF4-FFF2-40B4-BE49-F238E27FC236}">
                <a16:creationId xmlns:a16="http://schemas.microsoft.com/office/drawing/2014/main" id="{30D5E6D8-952B-4B29-A0C1-837A6A138095}"/>
              </a:ext>
            </a:extLst>
          </p:cNvPr>
          <p:cNvSpPr>
            <a:spLocks noGrp="1"/>
          </p:cNvSpPr>
          <p:nvPr>
            <p:ph type="dt" sz="half" idx="21"/>
          </p:nvPr>
        </p:nvSpPr>
        <p:spPr/>
        <p:txBody>
          <a:bodyPr/>
          <a:lstStyle>
            <a:lvl1pPr>
              <a:defRPr>
                <a:solidFill>
                  <a:schemeClr val="bg2">
                    <a:lumMod val="10000"/>
                  </a:schemeClr>
                </a:solidFill>
              </a:defRPr>
            </a:lvl1pPr>
          </a:lstStyle>
          <a:p>
            <a:fld id="{149D2A26-15EA-4737-AE7B-7448C54F2E1E}" type="datetime5">
              <a:rPr lang="en-US" smtClean="0"/>
              <a:t>27-Mar-24</a:t>
            </a:fld>
            <a:endParaRPr lang="en-IN"/>
          </a:p>
        </p:txBody>
      </p:sp>
      <p:sp>
        <p:nvSpPr>
          <p:cNvPr id="3" name="Footer Placeholder 2">
            <a:extLst>
              <a:ext uri="{FF2B5EF4-FFF2-40B4-BE49-F238E27FC236}">
                <a16:creationId xmlns:a16="http://schemas.microsoft.com/office/drawing/2014/main" id="{63A64F6B-F2C1-46A7-BC41-CA9168E2E560}"/>
              </a:ext>
            </a:extLst>
          </p:cNvPr>
          <p:cNvSpPr>
            <a:spLocks noGrp="1"/>
          </p:cNvSpPr>
          <p:nvPr>
            <p:ph type="ftr" sz="quarter" idx="22"/>
          </p:nvPr>
        </p:nvSpPr>
        <p:spPr/>
        <p:txBody>
          <a:bodyPr/>
          <a:lstStyle>
            <a:lvl1pPr>
              <a:defRPr>
                <a:solidFill>
                  <a:schemeClr val="bg2">
                    <a:lumMod val="10000"/>
                  </a:schemeClr>
                </a:solidFill>
              </a:defRPr>
            </a:lvl1pPr>
          </a:lstStyle>
          <a:p>
            <a:pPr>
              <a:defRPr/>
            </a:pPr>
            <a:r>
              <a:rPr lang="en-US"/>
              <a:t>MAT-1901214 v5.0  |  Item approved for U.S. use only.  | </a:t>
            </a:r>
            <a:endParaRPr lang="en-IN"/>
          </a:p>
        </p:txBody>
      </p:sp>
      <p:sp>
        <p:nvSpPr>
          <p:cNvPr id="4" name="Slide Number Placeholder 3">
            <a:extLst>
              <a:ext uri="{FF2B5EF4-FFF2-40B4-BE49-F238E27FC236}">
                <a16:creationId xmlns:a16="http://schemas.microsoft.com/office/drawing/2014/main" id="{629A8785-88CC-4C5D-BDB5-09C0CC6894F0}"/>
              </a:ext>
            </a:extLst>
          </p:cNvPr>
          <p:cNvSpPr>
            <a:spLocks noGrp="1"/>
          </p:cNvSpPr>
          <p:nvPr>
            <p:ph type="sldNum" sz="quarter" idx="23"/>
          </p:nvPr>
        </p:nvSpPr>
        <p:spPr/>
        <p:txBody>
          <a:bodyPr/>
          <a:lstStyle>
            <a:lvl1pPr>
              <a:defRPr>
                <a:solidFill>
                  <a:schemeClr val="bg2">
                    <a:lumMod val="10000"/>
                  </a:schemeClr>
                </a:solidFill>
              </a:defRPr>
            </a:lvl1pPr>
          </a:lstStyle>
          <a:p>
            <a:pPr>
              <a:defRPr/>
            </a:pPr>
            <a:r>
              <a:rPr lang="en-IN"/>
              <a:t>|    </a:t>
            </a:r>
            <a:fld id="{7B2119CD-3B2D-4CEB-B404-D2E3F8CD6D69}" type="slidenum">
              <a:rPr lang="en-IN" smtClean="0"/>
              <a:pPr>
                <a:defRPr/>
              </a:pPr>
              <a:t>‹#›</a:t>
            </a:fld>
            <a:endParaRPr lang="en-IN"/>
          </a:p>
        </p:txBody>
      </p:sp>
      <p:sp>
        <p:nvSpPr>
          <p:cNvPr id="5" name="Title 4">
            <a:extLst>
              <a:ext uri="{FF2B5EF4-FFF2-40B4-BE49-F238E27FC236}">
                <a16:creationId xmlns:a16="http://schemas.microsoft.com/office/drawing/2014/main" id="{34F66E36-67BF-4243-9143-2609833FE61A}"/>
              </a:ext>
            </a:extLst>
          </p:cNvPr>
          <p:cNvSpPr>
            <a:spLocks noGrp="1"/>
          </p:cNvSpPr>
          <p:nvPr>
            <p:ph type="title"/>
          </p:nvPr>
        </p:nvSpPr>
        <p:spPr>
          <a:xfrm>
            <a:off x="502920" y="569594"/>
            <a:ext cx="3817300" cy="390526"/>
          </a:xfrm>
        </p:spPr>
        <p:txBody>
          <a:bodyPr/>
          <a:lstStyle/>
          <a:p>
            <a:r>
              <a:rPr lang="en-US"/>
              <a:t>Click to edit Master title style</a:t>
            </a:r>
            <a:endParaRPr lang="en-IN"/>
          </a:p>
        </p:txBody>
      </p:sp>
    </p:spTree>
    <p:extLst>
      <p:ext uri="{BB962C8B-B14F-4D97-AF65-F5344CB8AC3E}">
        <p14:creationId xmlns:p14="http://schemas.microsoft.com/office/powerpoint/2010/main" val="132262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788CDD25-57BC-4143-9EE9-D6CC4FB54CDD}"/>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a:ln>
                  <a:noFill/>
                </a:ln>
                <a:solidFill>
                  <a:srgbClr val="FFFFFF"/>
                </a:solidFill>
                <a:effectLst/>
                <a:uLnTx/>
                <a:uFillTx/>
                <a:latin typeface="+mn-lt"/>
                <a:ea typeface="+mn-ea"/>
                <a:cs typeface="Calibri" panose="020F0502020204030204" pitchFamily="34" charset="0"/>
              </a:rPr>
              <a:t>Proprietary and confidential — do not distribute</a:t>
            </a:r>
          </a:p>
        </p:txBody>
      </p:sp>
      <p:sp>
        <p:nvSpPr>
          <p:cNvPr id="20" name="Text Placeholder 3">
            <a:extLst>
              <a:ext uri="{FF2B5EF4-FFF2-40B4-BE49-F238E27FC236}">
                <a16:creationId xmlns:a16="http://schemas.microsoft.com/office/drawing/2014/main" id="{BA266860-C8E8-4821-86E8-E590638BCE6B}"/>
              </a:ext>
            </a:extLst>
          </p:cNvPr>
          <p:cNvSpPr>
            <a:spLocks noGrp="1"/>
          </p:cNvSpPr>
          <p:nvPr>
            <p:ph type="body" idx="1"/>
          </p:nvPr>
        </p:nvSpPr>
        <p:spPr>
          <a:xfrm>
            <a:off x="495300" y="1111624"/>
            <a:ext cx="8145780" cy="3520701"/>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9" name="Footer Placeholder 16">
            <a:extLst>
              <a:ext uri="{FF2B5EF4-FFF2-40B4-BE49-F238E27FC236}">
                <a16:creationId xmlns:a16="http://schemas.microsoft.com/office/drawing/2014/main" id="{C38728EB-2A43-486F-8C1F-CD7977BEF5B7}"/>
              </a:ext>
            </a:extLst>
          </p:cNvPr>
          <p:cNvSpPr>
            <a:spLocks noGrp="1"/>
          </p:cNvSpPr>
          <p:nvPr>
            <p:ph type="ftr" sz="quarter" idx="3"/>
          </p:nvPr>
        </p:nvSpPr>
        <p:spPr>
          <a:xfrm>
            <a:off x="3645056" y="4767263"/>
            <a:ext cx="3931921" cy="274637"/>
          </a:xfrm>
          <a:prstGeom prst="rect">
            <a:avLst/>
          </a:prstGeom>
        </p:spPr>
        <p:txBody>
          <a:bodyPr vert="horz" lIns="91440" tIns="45720" rIns="0" bIns="45720" rtlCol="0" anchor="ctr"/>
          <a:lstStyle>
            <a:lvl1pPr algn="r">
              <a:defRPr sz="1000">
                <a:solidFill>
                  <a:schemeClr val="tx1"/>
                </a:solidFill>
                <a:latin typeface="+mn-lt"/>
              </a:defRPr>
            </a:lvl1pPr>
          </a:lstStyle>
          <a:p>
            <a:pPr>
              <a:defRPr/>
            </a:pPr>
            <a:r>
              <a:rPr lang="en-US"/>
              <a:t>MAT-1901214 v5.0  |  Item approved for U.S. use only.  | </a:t>
            </a:r>
            <a:endParaRPr lang="en-IN"/>
          </a:p>
        </p:txBody>
      </p:sp>
      <p:sp>
        <p:nvSpPr>
          <p:cNvPr id="13" name="Slide Number Placeholder 17">
            <a:extLst>
              <a:ext uri="{FF2B5EF4-FFF2-40B4-BE49-F238E27FC236}">
                <a16:creationId xmlns:a16="http://schemas.microsoft.com/office/drawing/2014/main" id="{8D69736F-5EE6-46A1-B455-6C64D1397D34}"/>
              </a:ext>
            </a:extLst>
          </p:cNvPr>
          <p:cNvSpPr>
            <a:spLocks noGrp="1"/>
          </p:cNvSpPr>
          <p:nvPr>
            <p:ph type="sldNum" sz="quarter" idx="4"/>
          </p:nvPr>
        </p:nvSpPr>
        <p:spPr>
          <a:xfrm>
            <a:off x="8167058" y="4767263"/>
            <a:ext cx="568102" cy="274637"/>
          </a:xfrm>
          <a:prstGeom prst="rect">
            <a:avLst/>
          </a:prstGeom>
        </p:spPr>
        <p:txBody>
          <a:bodyPr vert="horz" lIns="0" tIns="45720" rIns="91440" bIns="45720" rtlCol="0" anchor="ctr"/>
          <a:lstStyle>
            <a:lvl1pPr algn="r">
              <a:defRPr sz="1000">
                <a:solidFill>
                  <a:schemeClr val="tx1"/>
                </a:solidFill>
                <a:latin typeface="+mn-lt"/>
              </a:defRPr>
            </a:lvl1pPr>
          </a:lstStyle>
          <a:p>
            <a:pPr>
              <a:defRPr/>
            </a:pPr>
            <a:r>
              <a:rPr lang="en-IN"/>
              <a:t>|    </a:t>
            </a:r>
            <a:fld id="{7B2119CD-3B2D-4CEB-B404-D2E3F8CD6D69}" type="slidenum">
              <a:rPr lang="en-IN" smtClean="0"/>
              <a:pPr>
                <a:defRPr/>
              </a:pPr>
              <a:t>‹#›</a:t>
            </a:fld>
            <a:endParaRPr lang="en-IN"/>
          </a:p>
        </p:txBody>
      </p:sp>
      <p:sp>
        <p:nvSpPr>
          <p:cNvPr id="17" name="Date Placeholder 2">
            <a:extLst>
              <a:ext uri="{FF2B5EF4-FFF2-40B4-BE49-F238E27FC236}">
                <a16:creationId xmlns:a16="http://schemas.microsoft.com/office/drawing/2014/main" id="{BAF465C1-EE56-4BBE-8A1A-A3CCC8C01AF7}"/>
              </a:ext>
            </a:extLst>
          </p:cNvPr>
          <p:cNvSpPr>
            <a:spLocks noGrp="1"/>
          </p:cNvSpPr>
          <p:nvPr>
            <p:ph type="dt" sz="half" idx="2"/>
          </p:nvPr>
        </p:nvSpPr>
        <p:spPr>
          <a:xfrm>
            <a:off x="7531511" y="4767263"/>
            <a:ext cx="787879" cy="274637"/>
          </a:xfrm>
          <a:prstGeom prst="rect">
            <a:avLst/>
          </a:prstGeom>
        </p:spPr>
        <p:txBody>
          <a:bodyPr vert="horz" lIns="91440" tIns="45720" rIns="91440" bIns="45720" rtlCol="0" anchor="ctr"/>
          <a:lstStyle>
            <a:lvl1pPr algn="ctr">
              <a:defRPr sz="1000">
                <a:solidFill>
                  <a:schemeClr val="tx1"/>
                </a:solidFill>
              </a:defRPr>
            </a:lvl1pPr>
          </a:lstStyle>
          <a:p>
            <a:fld id="{B580E9E1-5EC5-460A-A60F-0785F45C7446}" type="datetime5">
              <a:rPr lang="en-US" sz="1000" smtClean="0"/>
              <a:t>27-Mar-24</a:t>
            </a:fld>
            <a:endParaRPr lang="en-IN" sz="1000"/>
          </a:p>
        </p:txBody>
      </p:sp>
      <p:sp>
        <p:nvSpPr>
          <p:cNvPr id="8" name="Title Placeholder 1">
            <a:extLst>
              <a:ext uri="{FF2B5EF4-FFF2-40B4-BE49-F238E27FC236}">
                <a16:creationId xmlns:a16="http://schemas.microsoft.com/office/drawing/2014/main" id="{7326BD0A-0FE7-400D-A7CF-9D0E820F779B}"/>
              </a:ext>
            </a:extLst>
          </p:cNvPr>
          <p:cNvSpPr>
            <a:spLocks noGrp="1"/>
          </p:cNvSpPr>
          <p:nvPr>
            <p:ph type="title"/>
          </p:nvPr>
        </p:nvSpPr>
        <p:spPr>
          <a:xfrm>
            <a:off x="502920" y="569594"/>
            <a:ext cx="8138160" cy="390526"/>
          </a:xfrm>
          <a:prstGeom prst="rect">
            <a:avLst/>
          </a:prstGeom>
        </p:spPr>
        <p:txBody>
          <a:bodyPr vert="horz" lIns="0" tIns="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11647272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20" r:id="rId11"/>
    <p:sldLayoutId id="2147483821" r:id="rId12"/>
    <p:sldLayoutId id="2147483838" r:id="rId13"/>
    <p:sldLayoutId id="2147483827" r:id="rId14"/>
    <p:sldLayoutId id="2147483841" r:id="rId15"/>
    <p:sldLayoutId id="2147483842" r:id="rId16"/>
    <p:sldLayoutId id="2147483843" r:id="rId17"/>
    <p:sldLayoutId id="2147483844" r:id="rId18"/>
  </p:sldLayoutIdLst>
  <p:hf hdr="0"/>
  <p:txStyles>
    <p:titleStyle>
      <a:lvl1pPr algn="l" defTabSz="914400" rtl="0" eaLnBrk="1" latinLnBrk="0" hangingPunct="1">
        <a:lnSpc>
          <a:spcPct val="90000"/>
        </a:lnSpc>
        <a:spcBef>
          <a:spcPct val="0"/>
        </a:spcBef>
        <a:buNone/>
        <a:defRPr lang="en-IN" sz="2600" b="0" kern="1200" cap="none" spc="0" baseline="0" smtClean="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1500"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2950"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pos="5448">
          <p15:clr>
            <a:srgbClr val="F26B43"/>
          </p15:clr>
        </p15:guide>
        <p15:guide id="3" orient="horz" pos="3060">
          <p15:clr>
            <a:srgbClr val="F26B43"/>
          </p15:clr>
        </p15:guide>
        <p15:guide id="4" orient="horz" pos="1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DA77880-E71D-47B7-82FA-3035D82089CA}"/>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mn-lt"/>
                <a:cs typeface="Calibri" panose="020F0502020204030204" pitchFamily="34" charset="0"/>
              </a:rPr>
              <a:t>Proprietary and confidential — do not distribute</a:t>
            </a:r>
          </a:p>
        </p:txBody>
      </p:sp>
      <p:sp>
        <p:nvSpPr>
          <p:cNvPr id="4" name="Text Placeholder 3">
            <a:extLst>
              <a:ext uri="{FF2B5EF4-FFF2-40B4-BE49-F238E27FC236}">
                <a16:creationId xmlns:a16="http://schemas.microsoft.com/office/drawing/2014/main" id="{80D42C3B-6191-4FCC-892C-38AF4234E0C2}"/>
              </a:ext>
            </a:extLst>
          </p:cNvPr>
          <p:cNvSpPr>
            <a:spLocks noGrp="1"/>
          </p:cNvSpPr>
          <p:nvPr>
            <p:ph type="body" idx="1"/>
          </p:nvPr>
        </p:nvSpPr>
        <p:spPr>
          <a:xfrm>
            <a:off x="495300" y="1111624"/>
            <a:ext cx="8145780" cy="3520701"/>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9" name="Footer Placeholder 16">
            <a:extLst>
              <a:ext uri="{FF2B5EF4-FFF2-40B4-BE49-F238E27FC236}">
                <a16:creationId xmlns:a16="http://schemas.microsoft.com/office/drawing/2014/main" id="{7C70900E-224E-4EB8-985E-CC0A649016D1}"/>
              </a:ext>
            </a:extLst>
          </p:cNvPr>
          <p:cNvSpPr>
            <a:spLocks noGrp="1"/>
          </p:cNvSpPr>
          <p:nvPr>
            <p:ph type="ftr" sz="quarter" idx="3"/>
          </p:nvPr>
        </p:nvSpPr>
        <p:spPr>
          <a:xfrm>
            <a:off x="3645056" y="4767263"/>
            <a:ext cx="3931921" cy="274637"/>
          </a:xfrm>
          <a:prstGeom prst="rect">
            <a:avLst/>
          </a:prstGeom>
        </p:spPr>
        <p:txBody>
          <a:bodyPr vert="horz" lIns="91440" tIns="45720" rIns="0" bIns="45720" rtlCol="0" anchor="ctr"/>
          <a:lstStyle>
            <a:lvl1pPr algn="r">
              <a:defRPr sz="1000">
                <a:solidFill>
                  <a:schemeClr val="tx1"/>
                </a:solidFill>
                <a:latin typeface="+mn-lt"/>
              </a:defRPr>
            </a:lvl1pPr>
          </a:lstStyle>
          <a:p>
            <a:pPr>
              <a:defRPr/>
            </a:pPr>
            <a:r>
              <a:rPr lang="en-US"/>
              <a:t>MAT-1901214 v5.0  |  Item approved for U.S. use only.  | </a:t>
            </a:r>
            <a:endParaRPr lang="en-IN"/>
          </a:p>
        </p:txBody>
      </p:sp>
      <p:sp>
        <p:nvSpPr>
          <p:cNvPr id="10" name="Slide Number Placeholder 17">
            <a:extLst>
              <a:ext uri="{FF2B5EF4-FFF2-40B4-BE49-F238E27FC236}">
                <a16:creationId xmlns:a16="http://schemas.microsoft.com/office/drawing/2014/main" id="{70F2E53D-4B86-4B12-9F3B-001C0323EC2F}"/>
              </a:ext>
            </a:extLst>
          </p:cNvPr>
          <p:cNvSpPr>
            <a:spLocks noGrp="1"/>
          </p:cNvSpPr>
          <p:nvPr>
            <p:ph type="sldNum" sz="quarter" idx="4"/>
          </p:nvPr>
        </p:nvSpPr>
        <p:spPr>
          <a:xfrm>
            <a:off x="8167058" y="4767263"/>
            <a:ext cx="568102" cy="274637"/>
          </a:xfrm>
          <a:prstGeom prst="rect">
            <a:avLst/>
          </a:prstGeom>
        </p:spPr>
        <p:txBody>
          <a:bodyPr vert="horz" lIns="0" tIns="45720" rIns="91440" bIns="45720" rtlCol="0" anchor="ctr"/>
          <a:lstStyle>
            <a:lvl1pPr algn="r">
              <a:defRPr sz="1000">
                <a:solidFill>
                  <a:schemeClr val="tx1"/>
                </a:solidFill>
                <a:latin typeface="+mn-lt"/>
              </a:defRPr>
            </a:lvl1pPr>
          </a:lstStyle>
          <a:p>
            <a:pPr>
              <a:defRPr/>
            </a:pPr>
            <a:r>
              <a:rPr lang="en-IN"/>
              <a:t>|    </a:t>
            </a:r>
            <a:fld id="{7B2119CD-3B2D-4CEB-B404-D2E3F8CD6D69}" type="slidenum">
              <a:rPr lang="en-IN" smtClean="0"/>
              <a:pPr>
                <a:defRPr/>
              </a:pPr>
              <a:t>‹#›</a:t>
            </a:fld>
            <a:endParaRPr lang="en-IN"/>
          </a:p>
        </p:txBody>
      </p:sp>
      <p:sp>
        <p:nvSpPr>
          <p:cNvPr id="13" name="Date Placeholder 2">
            <a:extLst>
              <a:ext uri="{FF2B5EF4-FFF2-40B4-BE49-F238E27FC236}">
                <a16:creationId xmlns:a16="http://schemas.microsoft.com/office/drawing/2014/main" id="{8355701B-03FE-49B2-99A3-268100E1349C}"/>
              </a:ext>
            </a:extLst>
          </p:cNvPr>
          <p:cNvSpPr>
            <a:spLocks noGrp="1"/>
          </p:cNvSpPr>
          <p:nvPr>
            <p:ph type="dt" sz="half" idx="2"/>
          </p:nvPr>
        </p:nvSpPr>
        <p:spPr>
          <a:xfrm>
            <a:off x="7531511" y="4767263"/>
            <a:ext cx="787879" cy="274637"/>
          </a:xfrm>
          <a:prstGeom prst="rect">
            <a:avLst/>
          </a:prstGeom>
        </p:spPr>
        <p:txBody>
          <a:bodyPr vert="horz" lIns="91440" tIns="45720" rIns="91440" bIns="45720" rtlCol="0" anchor="ctr"/>
          <a:lstStyle>
            <a:lvl1pPr algn="ctr">
              <a:defRPr sz="1000">
                <a:solidFill>
                  <a:schemeClr val="tx1"/>
                </a:solidFill>
              </a:defRPr>
            </a:lvl1pPr>
          </a:lstStyle>
          <a:p>
            <a:fld id="{2242971C-EF50-48C7-B88B-2E16A8C01CD4}" type="datetime5">
              <a:rPr lang="en-US" sz="1000" smtClean="0"/>
              <a:t>27-Mar-24</a:t>
            </a:fld>
            <a:endParaRPr lang="en-IN" sz="1000"/>
          </a:p>
        </p:txBody>
      </p:sp>
      <p:sp>
        <p:nvSpPr>
          <p:cNvPr id="8" name="Title Placeholder 1">
            <a:extLst>
              <a:ext uri="{FF2B5EF4-FFF2-40B4-BE49-F238E27FC236}">
                <a16:creationId xmlns:a16="http://schemas.microsoft.com/office/drawing/2014/main" id="{5A5D6ABE-9589-4BDE-8FD9-84DCA5643B95}"/>
              </a:ext>
            </a:extLst>
          </p:cNvPr>
          <p:cNvSpPr>
            <a:spLocks noGrp="1"/>
          </p:cNvSpPr>
          <p:nvPr>
            <p:ph type="title"/>
          </p:nvPr>
        </p:nvSpPr>
        <p:spPr>
          <a:xfrm>
            <a:off x="502920" y="569594"/>
            <a:ext cx="8138160" cy="390526"/>
          </a:xfrm>
          <a:prstGeom prst="rect">
            <a:avLst/>
          </a:prstGeom>
        </p:spPr>
        <p:txBody>
          <a:bodyPr vert="horz" lIns="0" tIns="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3038695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48" r:id="rId3"/>
    <p:sldLayoutId id="2147483749" r:id="rId4"/>
    <p:sldLayoutId id="2147483752" r:id="rId5"/>
    <p:sldLayoutId id="2147483753" r:id="rId6"/>
    <p:sldLayoutId id="2147483754" r:id="rId7"/>
    <p:sldLayoutId id="2147483755" r:id="rId8"/>
    <p:sldLayoutId id="2147483804" r:id="rId9"/>
    <p:sldLayoutId id="2147483805" r:id="rId10"/>
    <p:sldLayoutId id="2147483750" r:id="rId11"/>
    <p:sldLayoutId id="2147483751" r:id="rId12"/>
    <p:sldLayoutId id="2147483758" r:id="rId13"/>
    <p:sldLayoutId id="2147483798" r:id="rId14"/>
    <p:sldLayoutId id="2147483756" r:id="rId15"/>
    <p:sldLayoutId id="2147483669" r:id="rId16"/>
    <p:sldLayoutId id="2147483800" r:id="rId17"/>
    <p:sldLayoutId id="2147483801" r:id="rId18"/>
    <p:sldLayoutId id="2147483845" r:id="rId19"/>
    <p:sldLayoutId id="2147483846" r:id="rId20"/>
    <p:sldLayoutId id="2147483847" r:id="rId21"/>
  </p:sldLayoutIdLst>
  <p:hf hdr="0"/>
  <p:txStyles>
    <p:titleStyle>
      <a:lvl1pPr algn="l" defTabSz="914400" rtl="0" eaLnBrk="1" latinLnBrk="0" hangingPunct="1">
        <a:lnSpc>
          <a:spcPct val="90000"/>
        </a:lnSpc>
        <a:spcBef>
          <a:spcPct val="0"/>
        </a:spcBef>
        <a:buNone/>
        <a:defRPr sz="2600" b="0" kern="1200" cap="none" spc="0" baseline="0">
          <a:solidFill>
            <a:schemeClr val="accent3"/>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5448" userDrawn="1">
          <p15:clr>
            <a:srgbClr val="F26B43"/>
          </p15:clr>
        </p15:guide>
        <p15:guide id="3" orient="horz" pos="168" userDrawn="1">
          <p15:clr>
            <a:srgbClr val="F26B43"/>
          </p15:clr>
        </p15:guide>
        <p15:guide id="4" orient="horz" pos="30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DA77880-E71D-47B7-82FA-3035D82089CA}"/>
              </a:ext>
            </a:extLst>
          </p:cNvPr>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solidFill>
                  <a:schemeClr val="tx1"/>
                </a:solidFill>
                <a:latin typeface="+mn-lt"/>
                <a:cs typeface="Calibri" panose="020F0502020204030204" pitchFamily="34" charset="0"/>
              </a:rPr>
              <a:t>Proprietary and confidential — do not distribute</a:t>
            </a:r>
          </a:p>
        </p:txBody>
      </p:sp>
      <p:sp>
        <p:nvSpPr>
          <p:cNvPr id="4" name="Text Placeholder 3">
            <a:extLst>
              <a:ext uri="{FF2B5EF4-FFF2-40B4-BE49-F238E27FC236}">
                <a16:creationId xmlns:a16="http://schemas.microsoft.com/office/drawing/2014/main" id="{80D42C3B-6191-4FCC-892C-38AF4234E0C2}"/>
              </a:ext>
            </a:extLst>
          </p:cNvPr>
          <p:cNvSpPr>
            <a:spLocks noGrp="1"/>
          </p:cNvSpPr>
          <p:nvPr>
            <p:ph type="body" idx="1"/>
          </p:nvPr>
        </p:nvSpPr>
        <p:spPr>
          <a:xfrm>
            <a:off x="495300" y="1111624"/>
            <a:ext cx="8145780" cy="3520701"/>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9" name="Footer Placeholder 16">
            <a:extLst>
              <a:ext uri="{FF2B5EF4-FFF2-40B4-BE49-F238E27FC236}">
                <a16:creationId xmlns:a16="http://schemas.microsoft.com/office/drawing/2014/main" id="{7C70900E-224E-4EB8-985E-CC0A649016D1}"/>
              </a:ext>
            </a:extLst>
          </p:cNvPr>
          <p:cNvSpPr>
            <a:spLocks noGrp="1"/>
          </p:cNvSpPr>
          <p:nvPr>
            <p:ph type="ftr" sz="quarter" idx="3"/>
          </p:nvPr>
        </p:nvSpPr>
        <p:spPr>
          <a:xfrm>
            <a:off x="3645056" y="4767263"/>
            <a:ext cx="3931921" cy="274637"/>
          </a:xfrm>
          <a:prstGeom prst="rect">
            <a:avLst/>
          </a:prstGeom>
        </p:spPr>
        <p:txBody>
          <a:bodyPr vert="horz" lIns="91440" tIns="45720" rIns="0" bIns="45720" rtlCol="0" anchor="ctr"/>
          <a:lstStyle>
            <a:lvl1pPr algn="r">
              <a:defRPr sz="1000">
                <a:solidFill>
                  <a:schemeClr val="tx1"/>
                </a:solidFill>
                <a:latin typeface="+mn-lt"/>
              </a:defRPr>
            </a:lvl1pPr>
          </a:lstStyle>
          <a:p>
            <a:pPr>
              <a:defRPr/>
            </a:pPr>
            <a:r>
              <a:rPr lang="en-US"/>
              <a:t>MAT-1901214 v5.0  |  Item approved for U.S. use only.  | </a:t>
            </a:r>
            <a:endParaRPr lang="en-IN"/>
          </a:p>
        </p:txBody>
      </p:sp>
      <p:sp>
        <p:nvSpPr>
          <p:cNvPr id="10" name="Slide Number Placeholder 17">
            <a:extLst>
              <a:ext uri="{FF2B5EF4-FFF2-40B4-BE49-F238E27FC236}">
                <a16:creationId xmlns:a16="http://schemas.microsoft.com/office/drawing/2014/main" id="{70F2E53D-4B86-4B12-9F3B-001C0323EC2F}"/>
              </a:ext>
            </a:extLst>
          </p:cNvPr>
          <p:cNvSpPr>
            <a:spLocks noGrp="1"/>
          </p:cNvSpPr>
          <p:nvPr>
            <p:ph type="sldNum" sz="quarter" idx="4"/>
          </p:nvPr>
        </p:nvSpPr>
        <p:spPr>
          <a:xfrm>
            <a:off x="8167058" y="4767263"/>
            <a:ext cx="568102" cy="274637"/>
          </a:xfrm>
          <a:prstGeom prst="rect">
            <a:avLst/>
          </a:prstGeom>
        </p:spPr>
        <p:txBody>
          <a:bodyPr vert="horz" lIns="0" tIns="45720" rIns="91440" bIns="45720" rtlCol="0" anchor="ctr"/>
          <a:lstStyle>
            <a:lvl1pPr algn="r">
              <a:defRPr sz="1000">
                <a:solidFill>
                  <a:schemeClr val="tx1"/>
                </a:solidFill>
                <a:latin typeface="+mn-lt"/>
              </a:defRPr>
            </a:lvl1pPr>
          </a:lstStyle>
          <a:p>
            <a:pPr>
              <a:defRPr/>
            </a:pPr>
            <a:r>
              <a:rPr lang="en-IN"/>
              <a:t>|    </a:t>
            </a:r>
            <a:fld id="{7B2119CD-3B2D-4CEB-B404-D2E3F8CD6D69}" type="slidenum">
              <a:rPr lang="en-IN" smtClean="0"/>
              <a:pPr>
                <a:defRPr/>
              </a:pPr>
              <a:t>‹#›</a:t>
            </a:fld>
            <a:endParaRPr lang="en-IN"/>
          </a:p>
        </p:txBody>
      </p:sp>
      <p:sp>
        <p:nvSpPr>
          <p:cNvPr id="13" name="Date Placeholder 2">
            <a:extLst>
              <a:ext uri="{FF2B5EF4-FFF2-40B4-BE49-F238E27FC236}">
                <a16:creationId xmlns:a16="http://schemas.microsoft.com/office/drawing/2014/main" id="{8355701B-03FE-49B2-99A3-268100E1349C}"/>
              </a:ext>
            </a:extLst>
          </p:cNvPr>
          <p:cNvSpPr>
            <a:spLocks noGrp="1"/>
          </p:cNvSpPr>
          <p:nvPr>
            <p:ph type="dt" sz="half" idx="2"/>
          </p:nvPr>
        </p:nvSpPr>
        <p:spPr>
          <a:xfrm>
            <a:off x="7531511" y="4767263"/>
            <a:ext cx="787879" cy="274637"/>
          </a:xfrm>
          <a:prstGeom prst="rect">
            <a:avLst/>
          </a:prstGeom>
        </p:spPr>
        <p:txBody>
          <a:bodyPr vert="horz" lIns="91440" tIns="45720" rIns="91440" bIns="45720" rtlCol="0" anchor="ctr"/>
          <a:lstStyle>
            <a:lvl1pPr algn="ctr">
              <a:defRPr sz="1000">
                <a:solidFill>
                  <a:schemeClr val="tx1"/>
                </a:solidFill>
              </a:defRPr>
            </a:lvl1pPr>
          </a:lstStyle>
          <a:p>
            <a:fld id="{67D48800-DE7E-4B17-A91B-D0FB2F95DF93}" type="datetime5">
              <a:rPr lang="en-US" sz="1000" smtClean="0"/>
              <a:t>27-Mar-24</a:t>
            </a:fld>
            <a:endParaRPr lang="en-IN" sz="1000"/>
          </a:p>
        </p:txBody>
      </p:sp>
      <p:sp>
        <p:nvSpPr>
          <p:cNvPr id="8" name="Title Placeholder 1">
            <a:extLst>
              <a:ext uri="{FF2B5EF4-FFF2-40B4-BE49-F238E27FC236}">
                <a16:creationId xmlns:a16="http://schemas.microsoft.com/office/drawing/2014/main" id="{5A5D6ABE-9589-4BDE-8FD9-84DCA5643B95}"/>
              </a:ext>
            </a:extLst>
          </p:cNvPr>
          <p:cNvSpPr>
            <a:spLocks noGrp="1"/>
          </p:cNvSpPr>
          <p:nvPr>
            <p:ph type="title"/>
          </p:nvPr>
        </p:nvSpPr>
        <p:spPr>
          <a:xfrm>
            <a:off x="502920" y="569594"/>
            <a:ext cx="8138160" cy="390526"/>
          </a:xfrm>
          <a:prstGeom prst="rect">
            <a:avLst/>
          </a:prstGeom>
        </p:spPr>
        <p:txBody>
          <a:bodyPr vert="horz" lIns="0" tIns="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12377900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Lst>
  <p:hf hdr="0"/>
  <p:txStyles>
    <p:titleStyle>
      <a:lvl1pPr algn="l" defTabSz="914400" rtl="0" eaLnBrk="1" latinLnBrk="0" hangingPunct="1">
        <a:lnSpc>
          <a:spcPct val="90000"/>
        </a:lnSpc>
        <a:spcBef>
          <a:spcPct val="0"/>
        </a:spcBef>
        <a:buNone/>
        <a:defRPr sz="2600" b="0" kern="1200" cap="none" spc="0" baseline="0">
          <a:solidFill>
            <a:schemeClr val="accent3"/>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pos="5448">
          <p15:clr>
            <a:srgbClr val="F26B43"/>
          </p15:clr>
        </p15:guide>
        <p15:guide id="3" orient="horz" pos="168">
          <p15:clr>
            <a:srgbClr val="F26B43"/>
          </p15:clr>
        </p15:guide>
        <p15:guide id="4" orient="horz" pos="30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1.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21.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1.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21.xml"/><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1.xml"/><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64.png"/></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5.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0.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3.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5.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8.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493395" y="2330054"/>
            <a:ext cx="8138160" cy="1234440"/>
          </a:xfrm>
        </p:spPr>
        <p:txBody>
          <a:bodyPr anchor="t">
            <a:normAutofit/>
          </a:bodyPr>
          <a:lstStyle/>
          <a:p>
            <a:r>
              <a:rPr lang="en-US" sz="4100"/>
              <a:t>Module 4: Merlin.net™ </a:t>
            </a:r>
            <a:br>
              <a:rPr lang="en-US" sz="4100"/>
            </a:br>
            <a:r>
              <a:rPr lang="en-US" sz="4100"/>
              <a:t>Patient Care Network (PCN)</a:t>
            </a:r>
          </a:p>
        </p:txBody>
      </p:sp>
      <p:sp>
        <p:nvSpPr>
          <p:cNvPr id="13" name="Subtitle 12"/>
          <p:cNvSpPr>
            <a:spLocks noGrp="1"/>
          </p:cNvSpPr>
          <p:nvPr>
            <p:ph type="subTitle" idx="1"/>
          </p:nvPr>
        </p:nvSpPr>
        <p:spPr/>
        <p:txBody>
          <a:bodyPr anchor="b">
            <a:normAutofit/>
          </a:bodyPr>
          <a:lstStyle/>
          <a:p>
            <a:r>
              <a:rPr lang="en-US" err="1">
                <a:cs typeface="Calibri"/>
              </a:rPr>
              <a:t>CardiomemS</a:t>
            </a:r>
            <a:r>
              <a:rPr lang="en-US">
                <a:cs typeface="Calibri"/>
              </a:rPr>
              <a:t>™ HF System</a:t>
            </a:r>
            <a:endParaRPr lang="en-US"/>
          </a:p>
        </p:txBody>
      </p:sp>
      <p:sp>
        <p:nvSpPr>
          <p:cNvPr id="6" name="Text Placeholder 5">
            <a:extLst>
              <a:ext uri="{FF2B5EF4-FFF2-40B4-BE49-F238E27FC236}">
                <a16:creationId xmlns:a16="http://schemas.microsoft.com/office/drawing/2014/main" id="{09E889FE-94C3-4B1A-9B14-69F821EE195F}"/>
              </a:ext>
            </a:extLst>
          </p:cNvPr>
          <p:cNvSpPr>
            <a:spLocks noGrp="1"/>
          </p:cNvSpPr>
          <p:nvPr>
            <p:ph type="body" sz="quarter" idx="10"/>
          </p:nvPr>
        </p:nvSpPr>
        <p:spPr/>
        <p:txBody>
          <a:bodyPr anchor="ctr">
            <a:normAutofit/>
          </a:bodyPr>
          <a:lstStyle/>
          <a:p>
            <a:pPr>
              <a:lnSpc>
                <a:spcPct val="90000"/>
              </a:lnSpc>
            </a:pPr>
            <a:r>
              <a:rPr lang="en-US" sz="1100"/>
              <a:t>Heart Failure Management Portal</a:t>
            </a:r>
          </a:p>
        </p:txBody>
      </p:sp>
    </p:spTree>
    <p:extLst>
      <p:ext uri="{BB962C8B-B14F-4D97-AF65-F5344CB8AC3E}">
        <p14:creationId xmlns:p14="http://schemas.microsoft.com/office/powerpoint/2010/main" val="392882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BB45B-3C63-1B4F-95C3-558BB649D951}"/>
              </a:ext>
            </a:extLst>
          </p:cNvPr>
          <p:cNvSpPr>
            <a:spLocks noGrp="1"/>
          </p:cNvSpPr>
          <p:nvPr>
            <p:ph sz="quarter" idx="14"/>
          </p:nvPr>
        </p:nvSpPr>
        <p:spPr>
          <a:xfrm>
            <a:off x="503237" y="1096963"/>
            <a:ext cx="3543163" cy="3567112"/>
          </a:xfrm>
        </p:spPr>
        <p:txBody>
          <a:bodyPr/>
          <a:lstStyle/>
          <a:p>
            <a:pPr lvl="1"/>
            <a:r>
              <a:rPr lang="en-US" sz="1600"/>
              <a:t>Is available only to users with administrative access</a:t>
            </a:r>
          </a:p>
          <a:p>
            <a:pPr lvl="1"/>
            <a:r>
              <a:rPr lang="en-US" sz="1600"/>
              <a:t>Allows you to establish clinic-level settings for all patients</a:t>
            </a:r>
          </a:p>
          <a:p>
            <a:pPr lvl="1"/>
            <a:r>
              <a:rPr lang="en-US" sz="1600"/>
              <a:t>Allows you to manage your clinic’s users</a:t>
            </a:r>
          </a:p>
          <a:p>
            <a:pPr lvl="1"/>
            <a:r>
              <a:rPr lang="en-US" sz="1600"/>
              <a:t>Includes detailed history for all patients</a:t>
            </a:r>
          </a:p>
          <a:p>
            <a:pPr lvl="1"/>
            <a:r>
              <a:rPr lang="en-US" sz="1600"/>
              <a:t>Includes drug and condition lists</a:t>
            </a:r>
          </a:p>
        </p:txBody>
      </p:sp>
      <p:sp>
        <p:nvSpPr>
          <p:cNvPr id="4" name="Date Placeholder 3">
            <a:extLst>
              <a:ext uri="{FF2B5EF4-FFF2-40B4-BE49-F238E27FC236}">
                <a16:creationId xmlns:a16="http://schemas.microsoft.com/office/drawing/2014/main" id="{4BB3D944-BE07-7E4D-B097-2C68246E64CA}"/>
              </a:ext>
            </a:extLst>
          </p:cNvPr>
          <p:cNvSpPr>
            <a:spLocks noGrp="1"/>
          </p:cNvSpPr>
          <p:nvPr>
            <p:ph type="dt" sz="half" idx="15"/>
          </p:nvPr>
        </p:nvSpPr>
        <p:spPr>
          <a:xfrm>
            <a:off x="7531511" y="4767263"/>
            <a:ext cx="787879" cy="274637"/>
          </a:xfrm>
        </p:spPr>
        <p:txBody>
          <a:bodyPr/>
          <a:lstStyle/>
          <a:p>
            <a:fld id="{DBFF7ED3-414E-4EBA-85B8-251C7C6469EB}" type="datetime5">
              <a:rPr lang="en-US" smtClean="0"/>
              <a:t>27-Mar-24</a:t>
            </a:fld>
            <a:endParaRPr lang="en-IN"/>
          </a:p>
        </p:txBody>
      </p:sp>
      <p:sp>
        <p:nvSpPr>
          <p:cNvPr id="5" name="Footer Placeholder 4">
            <a:extLst>
              <a:ext uri="{FF2B5EF4-FFF2-40B4-BE49-F238E27FC236}">
                <a16:creationId xmlns:a16="http://schemas.microsoft.com/office/drawing/2014/main" id="{5B187845-2854-AB49-A31F-051338A02BF6}"/>
              </a:ext>
            </a:extLst>
          </p:cNvPr>
          <p:cNvSpPr>
            <a:spLocks noGrp="1"/>
          </p:cNvSpPr>
          <p:nvPr>
            <p:ph type="ftr" sz="quarter" idx="16"/>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E112577D-A5F8-CC46-9319-9ABB432DEC46}"/>
              </a:ext>
            </a:extLst>
          </p:cNvPr>
          <p:cNvSpPr>
            <a:spLocks noGrp="1"/>
          </p:cNvSpPr>
          <p:nvPr>
            <p:ph type="sldNum" sz="quarter" idx="17"/>
          </p:nvPr>
        </p:nvSpPr>
        <p:spPr>
          <a:xfrm>
            <a:off x="8167058" y="4767263"/>
            <a:ext cx="568102" cy="274637"/>
          </a:xfrm>
        </p:spPr>
        <p:txBody>
          <a:bodyPr/>
          <a:lstStyle/>
          <a:p>
            <a:r>
              <a:rPr lang="en-IN"/>
              <a:t>|    </a:t>
            </a:r>
            <a:fld id="{7B2119CD-3B2D-4CEB-B404-D2E3F8CD6D69}" type="slidenum">
              <a:rPr lang="en-IN" smtClean="0"/>
              <a:pPr/>
              <a:t>10</a:t>
            </a:fld>
            <a:endParaRPr lang="en-IN"/>
          </a:p>
        </p:txBody>
      </p:sp>
      <p:sp>
        <p:nvSpPr>
          <p:cNvPr id="7" name="Title 6">
            <a:extLst>
              <a:ext uri="{FF2B5EF4-FFF2-40B4-BE49-F238E27FC236}">
                <a16:creationId xmlns:a16="http://schemas.microsoft.com/office/drawing/2014/main" id="{788E8CA6-10D1-B743-9F29-2D7AB7502A0B}"/>
              </a:ext>
            </a:extLst>
          </p:cNvPr>
          <p:cNvSpPr>
            <a:spLocks noGrp="1"/>
          </p:cNvSpPr>
          <p:nvPr>
            <p:ph type="title"/>
          </p:nvPr>
        </p:nvSpPr>
        <p:spPr>
          <a:xfrm>
            <a:off x="502920" y="569594"/>
            <a:ext cx="8138160" cy="390526"/>
          </a:xfrm>
        </p:spPr>
        <p:txBody>
          <a:bodyPr/>
          <a:lstStyle/>
          <a:p>
            <a:r>
              <a:rPr lang="en-US"/>
              <a:t>Clinic</a:t>
            </a:r>
          </a:p>
        </p:txBody>
      </p:sp>
      <p:pic>
        <p:nvPicPr>
          <p:cNvPr id="10" name="Picture 9">
            <a:extLst>
              <a:ext uri="{FF2B5EF4-FFF2-40B4-BE49-F238E27FC236}">
                <a16:creationId xmlns:a16="http://schemas.microsoft.com/office/drawing/2014/main" id="{B3656022-BD76-0247-B810-994A514CA2A0}"/>
              </a:ext>
            </a:extLst>
          </p:cNvPr>
          <p:cNvPicPr>
            <a:picLocks noChangeAspect="1"/>
          </p:cNvPicPr>
          <p:nvPr/>
        </p:nvPicPr>
        <p:blipFill>
          <a:blip r:embed="rId3"/>
          <a:stretch>
            <a:fillRect/>
          </a:stretch>
        </p:blipFill>
        <p:spPr>
          <a:xfrm>
            <a:off x="4013554" y="1138082"/>
            <a:ext cx="4627209" cy="2814708"/>
          </a:xfrm>
          <a:prstGeom prst="rect">
            <a:avLst/>
          </a:prstGeom>
          <a:ln>
            <a:solidFill>
              <a:schemeClr val="bg2"/>
            </a:solidFill>
          </a:ln>
          <a:effectLst/>
        </p:spPr>
      </p:pic>
      <p:grpSp>
        <p:nvGrpSpPr>
          <p:cNvPr id="11" name="Group 10">
            <a:extLst>
              <a:ext uri="{FF2B5EF4-FFF2-40B4-BE49-F238E27FC236}">
                <a16:creationId xmlns:a16="http://schemas.microsoft.com/office/drawing/2014/main" id="{3DA642F0-A46F-7E41-B93B-BD19648F94A2}"/>
              </a:ext>
            </a:extLst>
          </p:cNvPr>
          <p:cNvGrpSpPr/>
          <p:nvPr/>
        </p:nvGrpSpPr>
        <p:grpSpPr>
          <a:xfrm>
            <a:off x="5801711" y="1277473"/>
            <a:ext cx="314960" cy="497120"/>
            <a:chOff x="3144091" y="3998755"/>
            <a:chExt cx="314960" cy="497120"/>
          </a:xfrm>
        </p:grpSpPr>
        <p:sp>
          <p:nvSpPr>
            <p:cNvPr id="13" name="Freeform 12">
              <a:extLst>
                <a:ext uri="{FF2B5EF4-FFF2-40B4-BE49-F238E27FC236}">
                  <a16:creationId xmlns:a16="http://schemas.microsoft.com/office/drawing/2014/main" id="{7B77B74F-8CEA-3C4B-9398-1A14E7E6ECF4}"/>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3B22DF-5B7A-F541-9490-9CCEC7393A51}"/>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266521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BB45B-3C63-1B4F-95C3-558BB649D951}"/>
              </a:ext>
            </a:extLst>
          </p:cNvPr>
          <p:cNvSpPr>
            <a:spLocks noGrp="1"/>
          </p:cNvSpPr>
          <p:nvPr>
            <p:ph sz="quarter" idx="14"/>
          </p:nvPr>
        </p:nvSpPr>
        <p:spPr>
          <a:xfrm>
            <a:off x="503237" y="1744663"/>
            <a:ext cx="5255666" cy="2120755"/>
          </a:xfrm>
        </p:spPr>
        <p:txBody>
          <a:bodyPr/>
          <a:lstStyle/>
          <a:p>
            <a:pPr lvl="1"/>
            <a:r>
              <a:rPr lang="en-US" sz="1600"/>
              <a:t>Provides access to your individual user settings</a:t>
            </a:r>
          </a:p>
          <a:p>
            <a:pPr lvl="1"/>
            <a:r>
              <a:rPr lang="en-US" sz="1600"/>
              <a:t>Links to Help resources</a:t>
            </a:r>
          </a:p>
          <a:p>
            <a:pPr lvl="1"/>
            <a:r>
              <a:rPr lang="en-US" sz="1600"/>
              <a:t>Allows you to switch between Merlin.net™ PCN portals</a:t>
            </a:r>
          </a:p>
        </p:txBody>
      </p:sp>
      <p:sp>
        <p:nvSpPr>
          <p:cNvPr id="4" name="Date Placeholder 3">
            <a:extLst>
              <a:ext uri="{FF2B5EF4-FFF2-40B4-BE49-F238E27FC236}">
                <a16:creationId xmlns:a16="http://schemas.microsoft.com/office/drawing/2014/main" id="{4BB3D944-BE07-7E4D-B097-2C68246E64CA}"/>
              </a:ext>
            </a:extLst>
          </p:cNvPr>
          <p:cNvSpPr>
            <a:spLocks noGrp="1"/>
          </p:cNvSpPr>
          <p:nvPr>
            <p:ph type="dt" sz="half" idx="15"/>
          </p:nvPr>
        </p:nvSpPr>
        <p:spPr>
          <a:xfrm>
            <a:off x="7531511" y="4767263"/>
            <a:ext cx="787879" cy="274637"/>
          </a:xfrm>
        </p:spPr>
        <p:txBody>
          <a:bodyPr/>
          <a:lstStyle/>
          <a:p>
            <a:fld id="{EF6936E8-99AC-4A62-A271-9D9ADE937D0C}" type="datetime5">
              <a:rPr lang="en-US" smtClean="0"/>
              <a:t>27-Mar-24</a:t>
            </a:fld>
            <a:endParaRPr lang="en-IN"/>
          </a:p>
        </p:txBody>
      </p:sp>
      <p:sp>
        <p:nvSpPr>
          <p:cNvPr id="5" name="Footer Placeholder 4">
            <a:extLst>
              <a:ext uri="{FF2B5EF4-FFF2-40B4-BE49-F238E27FC236}">
                <a16:creationId xmlns:a16="http://schemas.microsoft.com/office/drawing/2014/main" id="{5B187845-2854-AB49-A31F-051338A02BF6}"/>
              </a:ext>
            </a:extLst>
          </p:cNvPr>
          <p:cNvSpPr>
            <a:spLocks noGrp="1"/>
          </p:cNvSpPr>
          <p:nvPr>
            <p:ph type="ftr" sz="quarter" idx="16"/>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E112577D-A5F8-CC46-9319-9ABB432DEC46}"/>
              </a:ext>
            </a:extLst>
          </p:cNvPr>
          <p:cNvSpPr>
            <a:spLocks noGrp="1"/>
          </p:cNvSpPr>
          <p:nvPr>
            <p:ph type="sldNum" sz="quarter" idx="17"/>
          </p:nvPr>
        </p:nvSpPr>
        <p:spPr>
          <a:xfrm>
            <a:off x="8167058" y="4767263"/>
            <a:ext cx="568102" cy="274637"/>
          </a:xfrm>
        </p:spPr>
        <p:txBody>
          <a:bodyPr/>
          <a:lstStyle/>
          <a:p>
            <a:r>
              <a:rPr lang="en-IN"/>
              <a:t>|    </a:t>
            </a:r>
            <a:fld id="{7B2119CD-3B2D-4CEB-B404-D2E3F8CD6D69}" type="slidenum">
              <a:rPr lang="en-IN" smtClean="0"/>
              <a:pPr/>
              <a:t>11</a:t>
            </a:fld>
            <a:endParaRPr lang="en-IN"/>
          </a:p>
        </p:txBody>
      </p:sp>
      <p:sp>
        <p:nvSpPr>
          <p:cNvPr id="7" name="Title 6">
            <a:extLst>
              <a:ext uri="{FF2B5EF4-FFF2-40B4-BE49-F238E27FC236}">
                <a16:creationId xmlns:a16="http://schemas.microsoft.com/office/drawing/2014/main" id="{788E8CA6-10D1-B743-9F29-2D7AB7502A0B}"/>
              </a:ext>
            </a:extLst>
          </p:cNvPr>
          <p:cNvSpPr>
            <a:spLocks noGrp="1"/>
          </p:cNvSpPr>
          <p:nvPr>
            <p:ph type="title"/>
          </p:nvPr>
        </p:nvSpPr>
        <p:spPr>
          <a:xfrm>
            <a:off x="502920" y="569594"/>
            <a:ext cx="8138160" cy="390526"/>
          </a:xfrm>
        </p:spPr>
        <p:txBody>
          <a:bodyPr/>
          <a:lstStyle/>
          <a:p>
            <a:r>
              <a:rPr lang="en-US"/>
              <a:t>Utility Navigation</a:t>
            </a:r>
          </a:p>
        </p:txBody>
      </p:sp>
      <p:grpSp>
        <p:nvGrpSpPr>
          <p:cNvPr id="14" name="Group 13">
            <a:extLst>
              <a:ext uri="{FF2B5EF4-FFF2-40B4-BE49-F238E27FC236}">
                <a16:creationId xmlns:a16="http://schemas.microsoft.com/office/drawing/2014/main" id="{884C9306-D72D-A843-9B7B-24CB852519E2}"/>
              </a:ext>
            </a:extLst>
          </p:cNvPr>
          <p:cNvGrpSpPr/>
          <p:nvPr/>
        </p:nvGrpSpPr>
        <p:grpSpPr>
          <a:xfrm>
            <a:off x="502920" y="1150186"/>
            <a:ext cx="6521610" cy="426455"/>
            <a:chOff x="502920" y="2592145"/>
            <a:chExt cx="6050485" cy="395648"/>
          </a:xfrm>
        </p:grpSpPr>
        <p:pic>
          <p:nvPicPr>
            <p:cNvPr id="15" name="Picture 14">
              <a:extLst>
                <a:ext uri="{FF2B5EF4-FFF2-40B4-BE49-F238E27FC236}">
                  <a16:creationId xmlns:a16="http://schemas.microsoft.com/office/drawing/2014/main" id="{C2FE0613-6E93-9E40-AD8C-68B9EA7BB2A5}"/>
                </a:ext>
              </a:extLst>
            </p:cNvPr>
            <p:cNvPicPr>
              <a:picLocks noChangeAspect="1"/>
            </p:cNvPicPr>
            <p:nvPr/>
          </p:nvPicPr>
          <p:blipFill rotWithShape="1">
            <a:blip r:embed="rId3"/>
            <a:srcRect l="12698" t="-560" r="16489" b="92129"/>
            <a:stretch/>
          </p:blipFill>
          <p:spPr>
            <a:xfrm>
              <a:off x="502920" y="2592145"/>
              <a:ext cx="6050485" cy="395648"/>
            </a:xfrm>
            <a:prstGeom prst="rect">
              <a:avLst/>
            </a:prstGeom>
            <a:ln>
              <a:noFill/>
            </a:ln>
            <a:effectLst/>
          </p:spPr>
        </p:pic>
        <p:sp>
          <p:nvSpPr>
            <p:cNvPr id="16" name="Oval 15">
              <a:extLst>
                <a:ext uri="{FF2B5EF4-FFF2-40B4-BE49-F238E27FC236}">
                  <a16:creationId xmlns:a16="http://schemas.microsoft.com/office/drawing/2014/main" id="{D3886CFB-0A9B-1244-A700-6FE8CF72F3E9}"/>
                </a:ext>
              </a:extLst>
            </p:cNvPr>
            <p:cNvSpPr/>
            <p:nvPr/>
          </p:nvSpPr>
          <p:spPr>
            <a:xfrm>
              <a:off x="4166987" y="2653722"/>
              <a:ext cx="258317" cy="2583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solidFill>
                    <a:srgbClr val="199DDB"/>
                  </a:solidFill>
                  <a:latin typeface="Calibri" panose="020F0502020204030204" pitchFamily="34" charset="0"/>
                  <a:cs typeface="Calibri" panose="020F0502020204030204" pitchFamily="34" charset="0"/>
                </a:rPr>
                <a:t>SE</a:t>
              </a:r>
            </a:p>
          </p:txBody>
        </p:sp>
      </p:grpSp>
      <p:grpSp>
        <p:nvGrpSpPr>
          <p:cNvPr id="13" name="Group 12">
            <a:extLst>
              <a:ext uri="{FF2B5EF4-FFF2-40B4-BE49-F238E27FC236}">
                <a16:creationId xmlns:a16="http://schemas.microsoft.com/office/drawing/2014/main" id="{533E908C-035C-ED40-8A2A-E85AEF378596}"/>
              </a:ext>
            </a:extLst>
          </p:cNvPr>
          <p:cNvGrpSpPr/>
          <p:nvPr/>
        </p:nvGrpSpPr>
        <p:grpSpPr>
          <a:xfrm>
            <a:off x="5814323" y="1457241"/>
            <a:ext cx="314960" cy="497120"/>
            <a:chOff x="3144091" y="3998755"/>
            <a:chExt cx="314960" cy="497120"/>
          </a:xfrm>
        </p:grpSpPr>
        <p:sp>
          <p:nvSpPr>
            <p:cNvPr id="17" name="Freeform 16">
              <a:extLst>
                <a:ext uri="{FF2B5EF4-FFF2-40B4-BE49-F238E27FC236}">
                  <a16:creationId xmlns:a16="http://schemas.microsoft.com/office/drawing/2014/main" id="{177626EE-CC93-A74D-8DB4-F92F6E387CEE}"/>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FE2BA5-7A5E-E94F-9B1D-F1F3D2C5BB85}"/>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127019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Setting Up Your Clinic</a:t>
            </a:r>
          </a:p>
        </p:txBody>
      </p:sp>
      <p:sp>
        <p:nvSpPr>
          <p:cNvPr id="10" name="Text Placeholder 9">
            <a:extLst>
              <a:ext uri="{FF2B5EF4-FFF2-40B4-BE49-F238E27FC236}">
                <a16:creationId xmlns:a16="http://schemas.microsoft.com/office/drawing/2014/main" id="{D193B841-2E15-944B-8D4C-26A872C1D66B}"/>
              </a:ext>
            </a:extLst>
          </p:cNvPr>
          <p:cNvSpPr>
            <a:spLocks noGrp="1"/>
          </p:cNvSpPr>
          <p:nvPr>
            <p:ph type="body" idx="1"/>
          </p:nvPr>
        </p:nvSpPr>
        <p:spPr/>
        <p:txBody>
          <a:bodyPr/>
          <a:lstStyle/>
          <a:p>
            <a:r>
              <a:rPr lang="en-US"/>
              <a:t>1. Getting Started with Merlin.net</a:t>
            </a:r>
            <a:r>
              <a:rPr lang="en-US" baseline="30000"/>
              <a:t>™</a:t>
            </a:r>
            <a:r>
              <a:rPr lang="en-US"/>
              <a:t> PCN</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F9C82801-DEBB-4C75-B5A0-543E0929EF4D}"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12</a:t>
            </a:fld>
            <a:endParaRPr lang="en-IN"/>
          </a:p>
        </p:txBody>
      </p:sp>
    </p:spTree>
    <p:extLst>
      <p:ext uri="{BB962C8B-B14F-4D97-AF65-F5344CB8AC3E}">
        <p14:creationId xmlns:p14="http://schemas.microsoft.com/office/powerpoint/2010/main" val="221007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FE971D-A077-4040-AE17-D1B54F54F819}"/>
              </a:ext>
            </a:extLst>
          </p:cNvPr>
          <p:cNvPicPr>
            <a:picLocks noChangeAspect="1"/>
          </p:cNvPicPr>
          <p:nvPr/>
        </p:nvPicPr>
        <p:blipFill rotWithShape="1">
          <a:blip r:embed="rId3">
            <a:extLst>
              <a:ext uri="{28A0092B-C50C-407E-A947-70E740481C1C}">
                <a14:useLocalDpi xmlns:a14="http://schemas.microsoft.com/office/drawing/2010/main" val="0"/>
              </a:ext>
            </a:extLst>
          </a:blip>
          <a:srcRect b="8977"/>
          <a:stretch/>
        </p:blipFill>
        <p:spPr>
          <a:xfrm>
            <a:off x="502919" y="1014893"/>
            <a:ext cx="7772400" cy="989542"/>
          </a:xfrm>
          <a:prstGeom prst="rect">
            <a:avLst/>
          </a:prstGeom>
          <a:ln>
            <a:solidFill>
              <a:schemeClr val="bg2"/>
            </a:solidFill>
          </a:ln>
          <a:effectLst/>
        </p:spPr>
      </p:pic>
      <p:sp>
        <p:nvSpPr>
          <p:cNvPr id="15" name="Text Placeholder 14">
            <a:extLst>
              <a:ext uri="{FF2B5EF4-FFF2-40B4-BE49-F238E27FC236}">
                <a16:creationId xmlns:a16="http://schemas.microsoft.com/office/drawing/2014/main" id="{9464E36F-3107-5F42-93BB-70A7FFA940F7}"/>
              </a:ext>
            </a:extLst>
          </p:cNvPr>
          <p:cNvSpPr>
            <a:spLocks noGrp="1"/>
          </p:cNvSpPr>
          <p:nvPr>
            <p:ph type="body" sz="quarter" idx="14"/>
          </p:nvPr>
        </p:nvSpPr>
        <p:spPr>
          <a:xfrm>
            <a:off x="503238" y="2038106"/>
            <a:ext cx="4583490" cy="390525"/>
          </a:xfrm>
        </p:spPr>
        <p:txBody>
          <a:bodyPr/>
          <a:lstStyle/>
          <a:p>
            <a:r>
              <a:rPr lang="en-US" sz="1800" b="0" cap="none">
                <a:solidFill>
                  <a:schemeClr val="tx1"/>
                </a:solidFill>
                <a:latin typeface="+mj-lt"/>
                <a:cs typeface="+mn-cs"/>
              </a:rPr>
              <a:t>In</a:t>
            </a:r>
            <a:r>
              <a:rPr lang="en-US" sz="1800"/>
              <a:t> SETTINGS &gt; Clinic Profile, </a:t>
            </a:r>
            <a:r>
              <a:rPr lang="en-US" sz="1800" b="0" cap="none">
                <a:solidFill>
                  <a:schemeClr val="tx1"/>
                </a:solidFill>
                <a:latin typeface="+mj-lt"/>
                <a:cs typeface="+mn-cs"/>
              </a:rPr>
              <a:t>complete:</a:t>
            </a:r>
          </a:p>
          <a:p>
            <a:endParaRPr lang="en-US" sz="1800"/>
          </a:p>
        </p:txBody>
      </p:sp>
      <p:sp>
        <p:nvSpPr>
          <p:cNvPr id="3" name="Content Placeholder 2">
            <a:extLst>
              <a:ext uri="{FF2B5EF4-FFF2-40B4-BE49-F238E27FC236}">
                <a16:creationId xmlns:a16="http://schemas.microsoft.com/office/drawing/2014/main" id="{047D8A01-6DA8-E146-9B71-63AB2C4F0B11}"/>
              </a:ext>
            </a:extLst>
          </p:cNvPr>
          <p:cNvSpPr>
            <a:spLocks noGrp="1"/>
          </p:cNvSpPr>
          <p:nvPr>
            <p:ph sz="quarter" idx="18"/>
          </p:nvPr>
        </p:nvSpPr>
        <p:spPr>
          <a:xfrm>
            <a:off x="502919" y="2365332"/>
            <a:ext cx="3817301" cy="3175634"/>
          </a:xfrm>
        </p:spPr>
        <p:txBody>
          <a:bodyPr/>
          <a:lstStyle/>
          <a:p>
            <a:pPr lvl="1"/>
            <a:r>
              <a:rPr lang="en-US" sz="1600"/>
              <a:t>Clinic Details</a:t>
            </a:r>
          </a:p>
          <a:p>
            <a:pPr lvl="1"/>
            <a:r>
              <a:rPr lang="en-US" sz="1600"/>
              <a:t>Clinic Regional Settings</a:t>
            </a:r>
          </a:p>
          <a:p>
            <a:pPr lvl="1"/>
            <a:r>
              <a:rPr lang="en-US" sz="1600"/>
              <a:t>Notifications List Report</a:t>
            </a:r>
          </a:p>
          <a:p>
            <a:pPr lvl="1"/>
            <a:r>
              <a:rPr lang="en-US" sz="1600"/>
              <a:t>Patients of Interest Report</a:t>
            </a:r>
          </a:p>
          <a:p>
            <a:pPr lvl="1"/>
            <a:r>
              <a:rPr lang="en-US"/>
              <a:t>Patient Messaging</a:t>
            </a:r>
          </a:p>
          <a:p>
            <a:pPr lvl="1"/>
            <a:r>
              <a:rPr lang="en-US" sz="1600"/>
              <a:t>Login Adherence</a:t>
            </a:r>
          </a:p>
          <a:p>
            <a:endParaRPr lang="en-US" sz="1600"/>
          </a:p>
        </p:txBody>
      </p:sp>
      <p:sp>
        <p:nvSpPr>
          <p:cNvPr id="4" name="Date Placeholder 3">
            <a:extLst>
              <a:ext uri="{FF2B5EF4-FFF2-40B4-BE49-F238E27FC236}">
                <a16:creationId xmlns:a16="http://schemas.microsoft.com/office/drawing/2014/main" id="{90F483CC-E616-0D49-B0E1-4A259AC9B860}"/>
              </a:ext>
            </a:extLst>
          </p:cNvPr>
          <p:cNvSpPr>
            <a:spLocks noGrp="1"/>
          </p:cNvSpPr>
          <p:nvPr>
            <p:ph type="dt" sz="half" idx="20"/>
          </p:nvPr>
        </p:nvSpPr>
        <p:spPr/>
        <p:txBody>
          <a:bodyPr/>
          <a:lstStyle/>
          <a:p>
            <a:fld id="{C1272409-57DB-4886-87EF-C8EB35E81061}" type="datetime5">
              <a:rPr lang="en-US" smtClean="0"/>
              <a:t>27-Mar-24</a:t>
            </a:fld>
            <a:endParaRPr lang="en-IN"/>
          </a:p>
        </p:txBody>
      </p:sp>
      <p:sp>
        <p:nvSpPr>
          <p:cNvPr id="5" name="Footer Placeholder 4">
            <a:extLst>
              <a:ext uri="{FF2B5EF4-FFF2-40B4-BE49-F238E27FC236}">
                <a16:creationId xmlns:a16="http://schemas.microsoft.com/office/drawing/2014/main" id="{9E0F41BC-7CAB-0544-B03B-2033A187E899}"/>
              </a:ext>
            </a:extLst>
          </p:cNvPr>
          <p:cNvSpPr>
            <a:spLocks noGrp="1"/>
          </p:cNvSpPr>
          <p:nvPr>
            <p:ph type="ftr" sz="quarter" idx="21"/>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13D0F5BB-8EF8-F047-8285-3133F4840C47}"/>
              </a:ext>
            </a:extLst>
          </p:cNvPr>
          <p:cNvSpPr>
            <a:spLocks noGrp="1"/>
          </p:cNvSpPr>
          <p:nvPr>
            <p:ph type="sldNum" sz="quarter" idx="22"/>
          </p:nvPr>
        </p:nvSpPr>
        <p:spPr/>
        <p:txBody>
          <a:bodyPr/>
          <a:lstStyle/>
          <a:p>
            <a:r>
              <a:rPr lang="en-IN"/>
              <a:t>|    </a:t>
            </a:r>
            <a:fld id="{7B2119CD-3B2D-4CEB-B404-D2E3F8CD6D69}" type="slidenum">
              <a:rPr lang="en-IN" smtClean="0"/>
              <a:pPr/>
              <a:t>13</a:t>
            </a:fld>
            <a:endParaRPr lang="en-IN"/>
          </a:p>
        </p:txBody>
      </p:sp>
      <p:sp>
        <p:nvSpPr>
          <p:cNvPr id="7" name="Title 6">
            <a:extLst>
              <a:ext uri="{FF2B5EF4-FFF2-40B4-BE49-F238E27FC236}">
                <a16:creationId xmlns:a16="http://schemas.microsoft.com/office/drawing/2014/main" id="{8CABDDF5-BA26-4246-A3B8-1B19E15FA58C}"/>
              </a:ext>
            </a:extLst>
          </p:cNvPr>
          <p:cNvSpPr>
            <a:spLocks noGrp="1"/>
          </p:cNvSpPr>
          <p:nvPr>
            <p:ph type="title"/>
          </p:nvPr>
        </p:nvSpPr>
        <p:spPr/>
        <p:txBody>
          <a:bodyPr/>
          <a:lstStyle/>
          <a:p>
            <a:r>
              <a:rPr lang="en-US"/>
              <a:t>Settings</a:t>
            </a:r>
          </a:p>
        </p:txBody>
      </p:sp>
      <p:sp>
        <p:nvSpPr>
          <p:cNvPr id="19" name="TextBox 18">
            <a:extLst>
              <a:ext uri="{FF2B5EF4-FFF2-40B4-BE49-F238E27FC236}">
                <a16:creationId xmlns:a16="http://schemas.microsoft.com/office/drawing/2014/main" id="{0E048CA2-DC79-264F-9084-10F70704F8C9}"/>
              </a:ext>
            </a:extLst>
          </p:cNvPr>
          <p:cNvSpPr txBox="1">
            <a:spLocks noChangeArrowheads="1"/>
          </p:cNvSpPr>
          <p:nvPr/>
        </p:nvSpPr>
        <p:spPr bwMode="auto">
          <a:xfrm>
            <a:off x="685" y="4282885"/>
            <a:ext cx="9144000" cy="523220"/>
          </a:xfrm>
          <a:prstGeom prst="rect">
            <a:avLst/>
          </a:prstGeom>
          <a:solidFill>
            <a:schemeClr val="bg2">
              <a:alpha val="50000"/>
            </a:schemeClr>
          </a:solidFill>
          <a:ln w="19050">
            <a:noFill/>
            <a:prstDash val="solid"/>
            <a:miter lim="800000"/>
            <a:headEnd/>
            <a:tailEnd/>
          </a:ln>
          <a:effectLst/>
        </p:spPr>
        <p:txBody>
          <a:bodyPr wrap="square"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6350"/>
            <a:r>
              <a:rPr lang="en-US" sz="1050">
                <a:solidFill>
                  <a:schemeClr val="accent3"/>
                </a:solidFill>
                <a:latin typeface="Calibri" panose="020F0502020204030204" pitchFamily="34" charset="0"/>
                <a:cs typeface="Calibri" panose="020F0502020204030204" pitchFamily="34" charset="0"/>
              </a:rPr>
              <a:t>TIP:  </a:t>
            </a:r>
            <a:r>
              <a:rPr lang="en-US" sz="1050" b="0">
                <a:latin typeface="+mj-lt"/>
              </a:rPr>
              <a:t>Enable delivery of reports for your clinic as a whole on specific days. </a:t>
            </a:r>
            <a:br>
              <a:rPr lang="en-US" sz="1050" b="0">
                <a:latin typeface="+mj-lt"/>
              </a:rPr>
            </a:br>
            <a:r>
              <a:rPr lang="en-US" sz="1050" b="0">
                <a:latin typeface="+mj-lt"/>
              </a:rPr>
              <a:t>Users can then choose whether or not to receive the reports from their user profile.</a:t>
            </a:r>
          </a:p>
        </p:txBody>
      </p:sp>
    </p:spTree>
    <p:extLst>
      <p:ext uri="{BB962C8B-B14F-4D97-AF65-F5344CB8AC3E}">
        <p14:creationId xmlns:p14="http://schemas.microsoft.com/office/powerpoint/2010/main" val="96799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3C2DF0-9A96-4741-A402-9EF4ED33F301}"/>
              </a:ext>
            </a:extLst>
          </p:cNvPr>
          <p:cNvPicPr>
            <a:picLocks noChangeAspect="1"/>
          </p:cNvPicPr>
          <p:nvPr/>
        </p:nvPicPr>
        <p:blipFill rotWithShape="1">
          <a:blip r:embed="rId3">
            <a:extLst>
              <a:ext uri="{28A0092B-C50C-407E-A947-70E740481C1C}">
                <a14:useLocalDpi xmlns:a14="http://schemas.microsoft.com/office/drawing/2010/main" val="0"/>
              </a:ext>
            </a:extLst>
          </a:blip>
          <a:srcRect l="742" b="1870"/>
          <a:stretch/>
        </p:blipFill>
        <p:spPr>
          <a:xfrm>
            <a:off x="502919" y="1096593"/>
            <a:ext cx="7772400" cy="1009025"/>
          </a:xfrm>
          <a:prstGeom prst="rect">
            <a:avLst/>
          </a:prstGeom>
          <a:ln>
            <a:solidFill>
              <a:schemeClr val="bg2"/>
            </a:solidFill>
          </a:ln>
          <a:effectLst/>
        </p:spPr>
      </p:pic>
      <p:sp>
        <p:nvSpPr>
          <p:cNvPr id="15" name="Text Placeholder 14">
            <a:extLst>
              <a:ext uri="{FF2B5EF4-FFF2-40B4-BE49-F238E27FC236}">
                <a16:creationId xmlns:a16="http://schemas.microsoft.com/office/drawing/2014/main" id="{9464E36F-3107-5F42-93BB-70A7FFA940F7}"/>
              </a:ext>
            </a:extLst>
          </p:cNvPr>
          <p:cNvSpPr>
            <a:spLocks noGrp="1"/>
          </p:cNvSpPr>
          <p:nvPr>
            <p:ph type="body" sz="quarter" idx="14"/>
          </p:nvPr>
        </p:nvSpPr>
        <p:spPr>
          <a:xfrm>
            <a:off x="503238" y="2272071"/>
            <a:ext cx="4583490" cy="390525"/>
          </a:xfrm>
        </p:spPr>
        <p:txBody>
          <a:bodyPr/>
          <a:lstStyle/>
          <a:p>
            <a:pPr marL="0" lvl="1" indent="0">
              <a:buNone/>
            </a:pPr>
            <a:r>
              <a:rPr lang="en-US" sz="1800"/>
              <a:t>In </a:t>
            </a:r>
            <a:r>
              <a:rPr lang="en-US" sz="1800" b="1">
                <a:solidFill>
                  <a:schemeClr val="accent3"/>
                </a:solidFill>
                <a:latin typeface="Calibri" panose="020F0502020204030204" pitchFamily="34" charset="0"/>
                <a:cs typeface="Calibri" panose="020F0502020204030204" pitchFamily="34" charset="0"/>
              </a:rPr>
              <a:t>USERS &amp; LOCATIONS &gt; USERS</a:t>
            </a:r>
            <a:r>
              <a:rPr lang="en-US" sz="1800">
                <a:solidFill>
                  <a:schemeClr val="accent3"/>
                </a:solidFill>
              </a:rPr>
              <a:t>, </a:t>
            </a:r>
            <a:r>
              <a:rPr lang="en-US" sz="1800"/>
              <a:t>add users and assign roles as appropriate.</a:t>
            </a:r>
          </a:p>
          <a:p>
            <a:endParaRPr lang="en-US" sz="2800"/>
          </a:p>
        </p:txBody>
      </p:sp>
      <p:sp>
        <p:nvSpPr>
          <p:cNvPr id="3" name="Content Placeholder 2">
            <a:extLst>
              <a:ext uri="{FF2B5EF4-FFF2-40B4-BE49-F238E27FC236}">
                <a16:creationId xmlns:a16="http://schemas.microsoft.com/office/drawing/2014/main" id="{047D8A01-6DA8-E146-9B71-63AB2C4F0B11}"/>
              </a:ext>
            </a:extLst>
          </p:cNvPr>
          <p:cNvSpPr>
            <a:spLocks noGrp="1"/>
          </p:cNvSpPr>
          <p:nvPr>
            <p:ph sz="quarter" idx="18"/>
          </p:nvPr>
        </p:nvSpPr>
        <p:spPr>
          <a:xfrm>
            <a:off x="502920" y="3029947"/>
            <a:ext cx="3192780" cy="3175634"/>
          </a:xfrm>
        </p:spPr>
        <p:txBody>
          <a:bodyPr/>
          <a:lstStyle/>
          <a:p>
            <a:pPr lvl="1"/>
            <a:r>
              <a:rPr lang="en-US" sz="1600" b="1"/>
              <a:t>User Roles </a:t>
            </a:r>
            <a:r>
              <a:rPr lang="en-US" sz="1600"/>
              <a:t>control the user’s patient viewing access and read/write abilities</a:t>
            </a:r>
          </a:p>
          <a:p>
            <a:pPr lvl="1"/>
            <a:r>
              <a:rPr lang="en-US" sz="1600" b="1"/>
              <a:t>Physician User Roles </a:t>
            </a:r>
            <a:r>
              <a:rPr lang="en-US" sz="1600"/>
              <a:t>(only shown if User Type is Physician) do </a:t>
            </a:r>
            <a:r>
              <a:rPr lang="en-US" sz="1600" i="1"/>
              <a:t>not</a:t>
            </a:r>
            <a:r>
              <a:rPr lang="en-US" sz="1600"/>
              <a:t> control read/write abilities</a:t>
            </a:r>
          </a:p>
        </p:txBody>
      </p:sp>
      <p:sp>
        <p:nvSpPr>
          <p:cNvPr id="4" name="Date Placeholder 3">
            <a:extLst>
              <a:ext uri="{FF2B5EF4-FFF2-40B4-BE49-F238E27FC236}">
                <a16:creationId xmlns:a16="http://schemas.microsoft.com/office/drawing/2014/main" id="{90F483CC-E616-0D49-B0E1-4A259AC9B860}"/>
              </a:ext>
            </a:extLst>
          </p:cNvPr>
          <p:cNvSpPr>
            <a:spLocks noGrp="1"/>
          </p:cNvSpPr>
          <p:nvPr>
            <p:ph type="dt" sz="half" idx="20"/>
          </p:nvPr>
        </p:nvSpPr>
        <p:spPr/>
        <p:txBody>
          <a:bodyPr/>
          <a:lstStyle/>
          <a:p>
            <a:fld id="{3DE101B8-6861-4B56-B7E4-949B5D3A8511}" type="datetime5">
              <a:rPr lang="en-US" smtClean="0"/>
              <a:t>27-Mar-24</a:t>
            </a:fld>
            <a:endParaRPr lang="en-IN"/>
          </a:p>
        </p:txBody>
      </p:sp>
      <p:sp>
        <p:nvSpPr>
          <p:cNvPr id="5" name="Footer Placeholder 4">
            <a:extLst>
              <a:ext uri="{FF2B5EF4-FFF2-40B4-BE49-F238E27FC236}">
                <a16:creationId xmlns:a16="http://schemas.microsoft.com/office/drawing/2014/main" id="{9E0F41BC-7CAB-0544-B03B-2033A187E899}"/>
              </a:ext>
            </a:extLst>
          </p:cNvPr>
          <p:cNvSpPr>
            <a:spLocks noGrp="1"/>
          </p:cNvSpPr>
          <p:nvPr>
            <p:ph type="ftr" sz="quarter" idx="21"/>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13D0F5BB-8EF8-F047-8285-3133F4840C47}"/>
              </a:ext>
            </a:extLst>
          </p:cNvPr>
          <p:cNvSpPr>
            <a:spLocks noGrp="1"/>
          </p:cNvSpPr>
          <p:nvPr>
            <p:ph type="sldNum" sz="quarter" idx="22"/>
          </p:nvPr>
        </p:nvSpPr>
        <p:spPr/>
        <p:txBody>
          <a:bodyPr/>
          <a:lstStyle/>
          <a:p>
            <a:r>
              <a:rPr lang="en-IN"/>
              <a:t>|    </a:t>
            </a:r>
            <a:fld id="{7B2119CD-3B2D-4CEB-B404-D2E3F8CD6D69}" type="slidenum">
              <a:rPr lang="en-IN" smtClean="0"/>
              <a:pPr/>
              <a:t>14</a:t>
            </a:fld>
            <a:endParaRPr lang="en-IN"/>
          </a:p>
        </p:txBody>
      </p:sp>
      <p:sp>
        <p:nvSpPr>
          <p:cNvPr id="7" name="Title 6">
            <a:extLst>
              <a:ext uri="{FF2B5EF4-FFF2-40B4-BE49-F238E27FC236}">
                <a16:creationId xmlns:a16="http://schemas.microsoft.com/office/drawing/2014/main" id="{8CABDDF5-BA26-4246-A3B8-1B19E15FA58C}"/>
              </a:ext>
            </a:extLst>
          </p:cNvPr>
          <p:cNvSpPr>
            <a:spLocks noGrp="1"/>
          </p:cNvSpPr>
          <p:nvPr>
            <p:ph type="title"/>
          </p:nvPr>
        </p:nvSpPr>
        <p:spPr/>
        <p:txBody>
          <a:bodyPr/>
          <a:lstStyle/>
          <a:p>
            <a:r>
              <a:rPr lang="en-US"/>
              <a:t>Settings</a:t>
            </a:r>
          </a:p>
        </p:txBody>
      </p:sp>
      <p:grpSp>
        <p:nvGrpSpPr>
          <p:cNvPr id="2" name="Group 1">
            <a:extLst>
              <a:ext uri="{FF2B5EF4-FFF2-40B4-BE49-F238E27FC236}">
                <a16:creationId xmlns:a16="http://schemas.microsoft.com/office/drawing/2014/main" id="{4D837D65-3A1C-4D53-A6C7-1B077B0B86FF}"/>
              </a:ext>
            </a:extLst>
          </p:cNvPr>
          <p:cNvGrpSpPr/>
          <p:nvPr/>
        </p:nvGrpSpPr>
        <p:grpSpPr>
          <a:xfrm>
            <a:off x="4936365" y="2662596"/>
            <a:ext cx="3704397" cy="1732807"/>
            <a:chOff x="5293895" y="2685619"/>
            <a:chExt cx="3497230" cy="1499443"/>
          </a:xfrm>
        </p:grpSpPr>
        <p:pic>
          <p:nvPicPr>
            <p:cNvPr id="10" name="Picture 9">
              <a:extLst>
                <a:ext uri="{FF2B5EF4-FFF2-40B4-BE49-F238E27FC236}">
                  <a16:creationId xmlns:a16="http://schemas.microsoft.com/office/drawing/2014/main" id="{6CAF400B-FF2F-3242-981A-F552B6DEBC0F}"/>
                </a:ext>
              </a:extLst>
            </p:cNvPr>
            <p:cNvPicPr>
              <a:picLocks noChangeAspect="1"/>
            </p:cNvPicPr>
            <p:nvPr/>
          </p:nvPicPr>
          <p:blipFill rotWithShape="1">
            <a:blip r:embed="rId4"/>
            <a:srcRect l="1555"/>
            <a:stretch/>
          </p:blipFill>
          <p:spPr>
            <a:xfrm>
              <a:off x="5345795" y="3552848"/>
              <a:ext cx="3445330" cy="632214"/>
            </a:xfrm>
            <a:prstGeom prst="rect">
              <a:avLst/>
            </a:prstGeom>
          </p:spPr>
        </p:pic>
        <p:pic>
          <p:nvPicPr>
            <p:cNvPr id="11" name="Picture 10">
              <a:extLst>
                <a:ext uri="{FF2B5EF4-FFF2-40B4-BE49-F238E27FC236}">
                  <a16:creationId xmlns:a16="http://schemas.microsoft.com/office/drawing/2014/main" id="{C75CA30C-07FB-8C40-B30B-A14F73318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916" y="2685619"/>
              <a:ext cx="2354942" cy="865234"/>
            </a:xfrm>
            <a:prstGeom prst="rect">
              <a:avLst/>
            </a:prstGeom>
          </p:spPr>
        </p:pic>
        <p:sp>
          <p:nvSpPr>
            <p:cNvPr id="23" name="Rectangle 22">
              <a:extLst>
                <a:ext uri="{FF2B5EF4-FFF2-40B4-BE49-F238E27FC236}">
                  <a16:creationId xmlns:a16="http://schemas.microsoft.com/office/drawing/2014/main" id="{727490F6-9399-6B40-A6C7-028EFD652FD4}"/>
                </a:ext>
              </a:extLst>
            </p:cNvPr>
            <p:cNvSpPr/>
            <p:nvPr/>
          </p:nvSpPr>
          <p:spPr>
            <a:xfrm>
              <a:off x="5617209" y="3550853"/>
              <a:ext cx="714839" cy="216750"/>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2470474-CDA3-3C4C-AA2D-B39F891FA7B6}"/>
                </a:ext>
              </a:extLst>
            </p:cNvPr>
            <p:cNvSpPr/>
            <p:nvPr/>
          </p:nvSpPr>
          <p:spPr>
            <a:xfrm>
              <a:off x="5293895" y="3763984"/>
              <a:ext cx="1038154" cy="216750"/>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178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08E08-0D74-CA40-B7F2-C1E2C95153F6}"/>
              </a:ext>
            </a:extLst>
          </p:cNvPr>
          <p:cNvSpPr>
            <a:spLocks noGrp="1"/>
          </p:cNvSpPr>
          <p:nvPr>
            <p:ph type="body" sz="quarter" idx="14"/>
          </p:nvPr>
        </p:nvSpPr>
        <p:spPr/>
        <p:txBody>
          <a:bodyPr/>
          <a:lstStyle/>
          <a:p>
            <a:r>
              <a:rPr lang="en-US" sz="1800" b="0" cap="none">
                <a:solidFill>
                  <a:schemeClr val="tx1"/>
                </a:solidFill>
                <a:latin typeface="Georgia" panose="02040502050405020303" pitchFamily="18" charset="0"/>
              </a:rPr>
              <a:t>Tips for </a:t>
            </a:r>
            <a:r>
              <a:rPr lang="en-US" sz="1800">
                <a:latin typeface="Calibri" panose="020F0502020204030204" pitchFamily="34" charset="0"/>
              </a:rPr>
              <a:t>USER TYPES</a:t>
            </a:r>
            <a:r>
              <a:rPr lang="en-US" sz="1800"/>
              <a:t>:</a:t>
            </a:r>
          </a:p>
          <a:p>
            <a:endParaRPr lang="en-US" sz="1800"/>
          </a:p>
        </p:txBody>
      </p:sp>
      <p:sp>
        <p:nvSpPr>
          <p:cNvPr id="3" name="Text Placeholder 2">
            <a:extLst>
              <a:ext uri="{FF2B5EF4-FFF2-40B4-BE49-F238E27FC236}">
                <a16:creationId xmlns:a16="http://schemas.microsoft.com/office/drawing/2014/main" id="{D3A36236-12D2-264B-AAA7-8E34E0D3D9C8}"/>
              </a:ext>
            </a:extLst>
          </p:cNvPr>
          <p:cNvSpPr>
            <a:spLocks noGrp="1"/>
          </p:cNvSpPr>
          <p:nvPr>
            <p:ph type="body" sz="quarter" idx="15"/>
          </p:nvPr>
        </p:nvSpPr>
        <p:spPr/>
        <p:txBody>
          <a:bodyPr/>
          <a:lstStyle/>
          <a:p>
            <a:r>
              <a:rPr lang="en-US" sz="1800" b="0" cap="none">
                <a:solidFill>
                  <a:schemeClr val="tx1"/>
                </a:solidFill>
                <a:latin typeface="Georgia" panose="02040502050405020303" pitchFamily="18" charset="0"/>
              </a:rPr>
              <a:t>Tips for </a:t>
            </a:r>
            <a:r>
              <a:rPr lang="en-US" sz="1800">
                <a:latin typeface="Calibri" panose="020F0502020204030204" pitchFamily="34" charset="0"/>
              </a:rPr>
              <a:t>USER ROLES</a:t>
            </a:r>
            <a:r>
              <a:rPr lang="en-US" sz="1800"/>
              <a:t>:</a:t>
            </a:r>
          </a:p>
          <a:p>
            <a:endParaRPr lang="en-US" sz="1800"/>
          </a:p>
        </p:txBody>
      </p:sp>
      <p:sp>
        <p:nvSpPr>
          <p:cNvPr id="4" name="Content Placeholder 3">
            <a:extLst>
              <a:ext uri="{FF2B5EF4-FFF2-40B4-BE49-F238E27FC236}">
                <a16:creationId xmlns:a16="http://schemas.microsoft.com/office/drawing/2014/main" id="{AB9BE7E5-7883-724F-BFF6-FAC1412B1843}"/>
              </a:ext>
            </a:extLst>
          </p:cNvPr>
          <p:cNvSpPr>
            <a:spLocks noGrp="1"/>
          </p:cNvSpPr>
          <p:nvPr>
            <p:ph sz="quarter" idx="18"/>
          </p:nvPr>
        </p:nvSpPr>
        <p:spPr>
          <a:xfrm>
            <a:off x="502919" y="2571750"/>
            <a:ext cx="3602798" cy="1848848"/>
          </a:xfrm>
        </p:spPr>
        <p:txBody>
          <a:bodyPr/>
          <a:lstStyle/>
          <a:p>
            <a:pPr lvl="1"/>
            <a:r>
              <a:rPr lang="en-US" sz="1600"/>
              <a:t>For </a:t>
            </a:r>
            <a:r>
              <a:rPr lang="en-US" sz="1600" b="1"/>
              <a:t>clinical</a:t>
            </a:r>
            <a:r>
              <a:rPr lang="en-US" sz="1600"/>
              <a:t> roles, select </a:t>
            </a:r>
            <a:r>
              <a:rPr lang="en-US" sz="1600" b="1">
                <a:solidFill>
                  <a:schemeClr val="accent3"/>
                </a:solidFill>
                <a:latin typeface="Calibri" panose="020F0502020204030204" pitchFamily="34" charset="0"/>
                <a:cs typeface="Calibri" panose="020F0502020204030204" pitchFamily="34" charset="0"/>
              </a:rPr>
              <a:t>PHYSICIAN</a:t>
            </a:r>
            <a:r>
              <a:rPr lang="en-US" sz="1600"/>
              <a:t> or </a:t>
            </a:r>
            <a:r>
              <a:rPr lang="en-US" sz="1600" b="1">
                <a:solidFill>
                  <a:schemeClr val="accent3"/>
                </a:solidFill>
                <a:latin typeface="Calibri" panose="020F0502020204030204" pitchFamily="34" charset="0"/>
                <a:cs typeface="Calibri" panose="020F0502020204030204" pitchFamily="34" charset="0"/>
              </a:rPr>
              <a:t>ALLIED</a:t>
            </a:r>
            <a:r>
              <a:rPr lang="en-US" sz="1600">
                <a:solidFill>
                  <a:schemeClr val="accent3"/>
                </a:solidFill>
                <a:latin typeface="Calibri" panose="020F0502020204030204" pitchFamily="34" charset="0"/>
                <a:cs typeface="Calibri" panose="020F0502020204030204" pitchFamily="34" charset="0"/>
              </a:rPr>
              <a:t> </a:t>
            </a:r>
            <a:r>
              <a:rPr lang="en-US" sz="1600" b="1">
                <a:solidFill>
                  <a:schemeClr val="accent3"/>
                </a:solidFill>
                <a:latin typeface="Calibri" panose="020F0502020204030204" pitchFamily="34" charset="0"/>
                <a:cs typeface="Calibri" panose="020F0502020204030204" pitchFamily="34" charset="0"/>
              </a:rPr>
              <a:t>PROFESSIONAL</a:t>
            </a:r>
            <a:r>
              <a:rPr lang="en-US" sz="1600"/>
              <a:t>.</a:t>
            </a:r>
          </a:p>
          <a:p>
            <a:pPr lvl="1"/>
            <a:r>
              <a:rPr lang="en-US" sz="1600"/>
              <a:t>For </a:t>
            </a:r>
            <a:r>
              <a:rPr lang="en-US" sz="1600" b="1"/>
              <a:t>non-clinical roles</a:t>
            </a:r>
            <a:r>
              <a:rPr lang="en-US" sz="1600"/>
              <a:t>, select </a:t>
            </a:r>
            <a:r>
              <a:rPr lang="en-US" sz="1600" b="1">
                <a:solidFill>
                  <a:schemeClr val="accent3"/>
                </a:solidFill>
                <a:latin typeface="Calibri" panose="020F0502020204030204" pitchFamily="34" charset="0"/>
                <a:cs typeface="Calibri" panose="020F0502020204030204" pitchFamily="34" charset="0"/>
              </a:rPr>
              <a:t>ASSISTANT</a:t>
            </a:r>
            <a:r>
              <a:rPr lang="en-US" sz="1600"/>
              <a:t>. </a:t>
            </a:r>
          </a:p>
          <a:p>
            <a:endParaRPr lang="en-US" sz="1600"/>
          </a:p>
        </p:txBody>
      </p:sp>
      <p:sp>
        <p:nvSpPr>
          <p:cNvPr id="5" name="Content Placeholder 4">
            <a:extLst>
              <a:ext uri="{FF2B5EF4-FFF2-40B4-BE49-F238E27FC236}">
                <a16:creationId xmlns:a16="http://schemas.microsoft.com/office/drawing/2014/main" id="{6B6F9371-A986-534D-8B63-2FC55599C9C7}"/>
              </a:ext>
            </a:extLst>
          </p:cNvPr>
          <p:cNvSpPr>
            <a:spLocks noGrp="1"/>
          </p:cNvSpPr>
          <p:nvPr>
            <p:ph sz="quarter" idx="19"/>
          </p:nvPr>
        </p:nvSpPr>
        <p:spPr>
          <a:xfrm>
            <a:off x="4823460" y="2571750"/>
            <a:ext cx="3817301" cy="1848848"/>
          </a:xfrm>
        </p:spPr>
        <p:txBody>
          <a:bodyPr/>
          <a:lstStyle/>
          <a:p>
            <a:pPr marL="287338" lvl="1" indent="-282575"/>
            <a:r>
              <a:rPr lang="en-US" sz="1600"/>
              <a:t>To allow a user to make </a:t>
            </a:r>
            <a:r>
              <a:rPr lang="en-US" sz="1600" b="1"/>
              <a:t>changes to global clinic settings </a:t>
            </a:r>
            <a:r>
              <a:rPr lang="en-US" sz="1600"/>
              <a:t>or add/remove users, select </a:t>
            </a:r>
            <a:r>
              <a:rPr lang="en-US" sz="1600" b="1">
                <a:solidFill>
                  <a:schemeClr val="accent3"/>
                </a:solidFill>
                <a:latin typeface="Calibri" panose="020F0502020204030204" pitchFamily="34" charset="0"/>
                <a:cs typeface="Calibri" panose="020F0502020204030204" pitchFamily="34" charset="0"/>
              </a:rPr>
              <a:t>ADMINISTRATOR</a:t>
            </a:r>
            <a:r>
              <a:rPr lang="en-US" sz="1600"/>
              <a:t>.</a:t>
            </a:r>
          </a:p>
          <a:p>
            <a:pPr marL="287338" lvl="1" indent="-282575"/>
            <a:r>
              <a:rPr lang="en-US" sz="1600"/>
              <a:t>To allow a user </a:t>
            </a:r>
            <a:r>
              <a:rPr lang="en-US" sz="1600" b="1"/>
              <a:t>read-only</a:t>
            </a:r>
            <a:r>
              <a:rPr lang="en-US" sz="1600"/>
              <a:t> access to patient data, select </a:t>
            </a:r>
            <a:r>
              <a:rPr lang="en-US" sz="1600" b="1">
                <a:solidFill>
                  <a:schemeClr val="accent3"/>
                </a:solidFill>
                <a:latin typeface="Calibri" panose="020F0502020204030204" pitchFamily="34" charset="0"/>
                <a:cs typeface="Calibri" panose="020F0502020204030204" pitchFamily="34" charset="0"/>
              </a:rPr>
              <a:t>CONSULTING</a:t>
            </a:r>
            <a:r>
              <a:rPr lang="en-US" sz="1600"/>
              <a:t>. </a:t>
            </a:r>
          </a:p>
          <a:p>
            <a:pPr marL="287338" indent="-282575"/>
            <a:endParaRPr lang="en-US" sz="1600"/>
          </a:p>
        </p:txBody>
      </p:sp>
      <p:sp>
        <p:nvSpPr>
          <p:cNvPr id="7" name="Date Placeholder 6">
            <a:extLst>
              <a:ext uri="{FF2B5EF4-FFF2-40B4-BE49-F238E27FC236}">
                <a16:creationId xmlns:a16="http://schemas.microsoft.com/office/drawing/2014/main" id="{92417496-9BBB-2E44-889B-5232D0538305}"/>
              </a:ext>
            </a:extLst>
          </p:cNvPr>
          <p:cNvSpPr>
            <a:spLocks noGrp="1"/>
          </p:cNvSpPr>
          <p:nvPr>
            <p:ph type="dt" sz="half" idx="20"/>
          </p:nvPr>
        </p:nvSpPr>
        <p:spPr/>
        <p:txBody>
          <a:bodyPr/>
          <a:lstStyle/>
          <a:p>
            <a:fld id="{2DB9B7A6-4EE3-4CC4-904B-4585CA2BA400}" type="datetime5">
              <a:rPr lang="en-US" sz="1000" smtClean="0"/>
              <a:t>27-Mar-24</a:t>
            </a:fld>
            <a:endParaRPr lang="en-IN" sz="1000"/>
          </a:p>
        </p:txBody>
      </p:sp>
      <p:sp>
        <p:nvSpPr>
          <p:cNvPr id="8" name="Footer Placeholder 7">
            <a:extLst>
              <a:ext uri="{FF2B5EF4-FFF2-40B4-BE49-F238E27FC236}">
                <a16:creationId xmlns:a16="http://schemas.microsoft.com/office/drawing/2014/main" id="{79691C22-3180-A544-93CD-AE7FEE014CB4}"/>
              </a:ext>
            </a:extLst>
          </p:cNvPr>
          <p:cNvSpPr>
            <a:spLocks noGrp="1"/>
          </p:cNvSpPr>
          <p:nvPr>
            <p:ph type="ftr" sz="quarter" idx="21"/>
          </p:nvPr>
        </p:nvSpPr>
        <p:spPr/>
        <p:txBody>
          <a:bodyPr/>
          <a:lstStyle/>
          <a:p>
            <a:r>
              <a:rPr lang="en-US"/>
              <a:t>MAT-1901214 v5.0  |  Item approved for U.S. use only.  | </a:t>
            </a:r>
            <a:endParaRPr lang="en-IN"/>
          </a:p>
        </p:txBody>
      </p:sp>
      <p:sp>
        <p:nvSpPr>
          <p:cNvPr id="9" name="Slide Number Placeholder 8">
            <a:extLst>
              <a:ext uri="{FF2B5EF4-FFF2-40B4-BE49-F238E27FC236}">
                <a16:creationId xmlns:a16="http://schemas.microsoft.com/office/drawing/2014/main" id="{A027E924-1308-1C44-878B-7F4BECFBDC5D}"/>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15</a:t>
            </a:fld>
            <a:endParaRPr lang="en-IN"/>
          </a:p>
        </p:txBody>
      </p:sp>
      <p:sp>
        <p:nvSpPr>
          <p:cNvPr id="10" name="Title 9">
            <a:extLst>
              <a:ext uri="{FF2B5EF4-FFF2-40B4-BE49-F238E27FC236}">
                <a16:creationId xmlns:a16="http://schemas.microsoft.com/office/drawing/2014/main" id="{C980EF04-CD2E-9342-9EE9-9485BE982B4A}"/>
              </a:ext>
            </a:extLst>
          </p:cNvPr>
          <p:cNvSpPr>
            <a:spLocks noGrp="1"/>
          </p:cNvSpPr>
          <p:nvPr>
            <p:ph type="title"/>
          </p:nvPr>
        </p:nvSpPr>
        <p:spPr/>
        <p:txBody>
          <a:bodyPr/>
          <a:lstStyle/>
          <a:p>
            <a:r>
              <a:rPr lang="en-US"/>
              <a:t>Settings</a:t>
            </a:r>
          </a:p>
        </p:txBody>
      </p:sp>
      <p:pic>
        <p:nvPicPr>
          <p:cNvPr id="11" name="Picture 10">
            <a:extLst>
              <a:ext uri="{FF2B5EF4-FFF2-40B4-BE49-F238E27FC236}">
                <a16:creationId xmlns:a16="http://schemas.microsoft.com/office/drawing/2014/main" id="{C34C0BE6-A5A3-C64A-895A-C64E8BDBC686}"/>
              </a:ext>
            </a:extLst>
          </p:cNvPr>
          <p:cNvPicPr>
            <a:picLocks noChangeAspect="1"/>
          </p:cNvPicPr>
          <p:nvPr/>
        </p:nvPicPr>
        <p:blipFill rotWithShape="1">
          <a:blip r:embed="rId3"/>
          <a:srcRect l="1555"/>
          <a:stretch/>
        </p:blipFill>
        <p:spPr>
          <a:xfrm>
            <a:off x="4823460" y="1573614"/>
            <a:ext cx="3445330" cy="632214"/>
          </a:xfrm>
          <a:prstGeom prst="rect">
            <a:avLst/>
          </a:prstGeom>
        </p:spPr>
      </p:pic>
      <p:pic>
        <p:nvPicPr>
          <p:cNvPr id="12" name="Picture 11">
            <a:extLst>
              <a:ext uri="{FF2B5EF4-FFF2-40B4-BE49-F238E27FC236}">
                <a16:creationId xmlns:a16="http://schemas.microsoft.com/office/drawing/2014/main" id="{E3523CAF-793F-514B-9F2D-0949F1B0E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19" y="1533184"/>
            <a:ext cx="2354942" cy="865234"/>
          </a:xfrm>
          <a:prstGeom prst="rect">
            <a:avLst/>
          </a:prstGeom>
        </p:spPr>
      </p:pic>
    </p:spTree>
    <p:extLst>
      <p:ext uri="{BB962C8B-B14F-4D97-AF65-F5344CB8AC3E}">
        <p14:creationId xmlns:p14="http://schemas.microsoft.com/office/powerpoint/2010/main" val="3322044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pPr marL="574675" indent="-574675"/>
            <a:r>
              <a:rPr lang="en-US"/>
              <a:t>2. Setting up a Patient for Monitoring</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EC9C91EB-81D1-4A6A-A7F9-410A908604DA}" type="datetime5">
              <a:rPr lang="en-US" sz="1000" smtClean="0"/>
              <a:t>27-Mar-24</a:t>
            </a:fld>
            <a:endParaRPr lang="en-IN" sz="1000"/>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pPr>
              <a:defRPr/>
            </a:pPr>
            <a:r>
              <a:rPr lang="en-IN"/>
              <a:t>|    </a:t>
            </a:r>
            <a:fld id="{7B2119CD-3B2D-4CEB-B404-D2E3F8CD6D69}" type="slidenum">
              <a:rPr lang="en-IN" smtClean="0"/>
              <a:pPr>
                <a:defRPr/>
              </a:pPr>
              <a:t>16</a:t>
            </a:fld>
            <a:endParaRPr lang="en-IN"/>
          </a:p>
        </p:txBody>
      </p:sp>
    </p:spTree>
    <p:extLst>
      <p:ext uri="{BB962C8B-B14F-4D97-AF65-F5344CB8AC3E}">
        <p14:creationId xmlns:p14="http://schemas.microsoft.com/office/powerpoint/2010/main" val="136019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Enrolling a Patient</a:t>
            </a:r>
          </a:p>
        </p:txBody>
      </p:sp>
      <p:sp>
        <p:nvSpPr>
          <p:cNvPr id="10" name="Text Placeholder 9">
            <a:extLst>
              <a:ext uri="{FF2B5EF4-FFF2-40B4-BE49-F238E27FC236}">
                <a16:creationId xmlns:a16="http://schemas.microsoft.com/office/drawing/2014/main" id="{E38002DB-0AD0-6F49-950F-7344B6A640A8}"/>
              </a:ext>
            </a:extLst>
          </p:cNvPr>
          <p:cNvSpPr>
            <a:spLocks noGrp="1"/>
          </p:cNvSpPr>
          <p:nvPr>
            <p:ph type="body" idx="1"/>
          </p:nvPr>
        </p:nvSpPr>
        <p:spPr/>
        <p:txBody>
          <a:bodyPr/>
          <a:lstStyle/>
          <a:p>
            <a:r>
              <a:rPr lang="en-US"/>
              <a:t>2. Setting up a Patient for Monitoring</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62A65BF6-995B-423D-A68C-2091E4BAA1E9}"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17</a:t>
            </a:fld>
            <a:endParaRPr lang="en-IN"/>
          </a:p>
        </p:txBody>
      </p:sp>
    </p:spTree>
    <p:extLst>
      <p:ext uri="{BB962C8B-B14F-4D97-AF65-F5344CB8AC3E}">
        <p14:creationId xmlns:p14="http://schemas.microsoft.com/office/powerpoint/2010/main" val="409429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08193-0C03-F84A-8338-636D76D308B0}"/>
              </a:ext>
            </a:extLst>
          </p:cNvPr>
          <p:cNvSpPr>
            <a:spLocks noGrp="1"/>
          </p:cNvSpPr>
          <p:nvPr>
            <p:ph sz="quarter" idx="20"/>
          </p:nvPr>
        </p:nvSpPr>
        <p:spPr>
          <a:xfrm>
            <a:off x="4831399" y="1108548"/>
            <a:ext cx="3817301" cy="3045695"/>
          </a:xfrm>
        </p:spPr>
        <p:txBody>
          <a:bodyPr/>
          <a:lstStyle/>
          <a:p>
            <a:pPr marL="0" lvl="1" indent="0">
              <a:buNone/>
            </a:pPr>
            <a:r>
              <a:rPr lang="en-US" sz="1600"/>
              <a:t>1. </a:t>
            </a:r>
            <a:r>
              <a:rPr lang="en-US" sz="1600" b="1"/>
              <a:t>At implant</a:t>
            </a:r>
            <a:r>
              <a:rPr lang="en-US" sz="1600"/>
              <a:t>, patients should be enrolled using the </a:t>
            </a:r>
            <a:r>
              <a:rPr lang="en-US" sz="1600" b="1">
                <a:solidFill>
                  <a:schemeClr val="accent3"/>
                </a:solidFill>
                <a:latin typeface="Calibri" panose="020F0502020204030204" pitchFamily="34" charset="0"/>
                <a:cs typeface="Calibri" panose="020F0502020204030204" pitchFamily="34" charset="0"/>
              </a:rPr>
              <a:t>HOSPITAL ELECTRONICS SYSTEM (HES)</a:t>
            </a:r>
            <a:r>
              <a:rPr lang="en-US" sz="1600">
                <a:cs typeface="Calibri" panose="020F0502020204030204" pitchFamily="34" charset="0"/>
              </a:rPr>
              <a:t> or </a:t>
            </a:r>
            <a:r>
              <a:rPr lang="en-US" sz="1600" b="1">
                <a:solidFill>
                  <a:schemeClr val="accent3"/>
                </a:solidFill>
                <a:latin typeface="Calibri" panose="020F0502020204030204" pitchFamily="34" charset="0"/>
                <a:cs typeface="Calibri" panose="020F0502020204030204" pitchFamily="34" charset="0"/>
              </a:rPr>
              <a:t>HOSPITAL SYSTEM (HS)</a:t>
            </a:r>
            <a:r>
              <a:rPr lang="en-US" sz="1600"/>
              <a:t>.</a:t>
            </a:r>
            <a:r>
              <a:rPr lang="en-US" sz="1600">
                <a:solidFill>
                  <a:schemeClr val="accent3"/>
                </a:solidFill>
              </a:rPr>
              <a:t> </a:t>
            </a:r>
            <a:r>
              <a:rPr lang="en-US" sz="1600"/>
              <a:t>Enter minimal information on the HES or HS to create a basic profile:</a:t>
            </a:r>
          </a:p>
          <a:p>
            <a:pPr lvl="2"/>
            <a:r>
              <a:rPr lang="en-US" sz="1400"/>
              <a:t>Last name</a:t>
            </a:r>
          </a:p>
          <a:p>
            <a:pPr lvl="2"/>
            <a:r>
              <a:rPr lang="en-US" sz="1400"/>
              <a:t>First name</a:t>
            </a:r>
          </a:p>
          <a:p>
            <a:pPr lvl="2"/>
            <a:r>
              <a:rPr lang="en-US" sz="1400"/>
              <a:t>Date of birth</a:t>
            </a:r>
          </a:p>
          <a:p>
            <a:pPr marL="0" lvl="1" indent="0">
              <a:buNone/>
            </a:pPr>
            <a:endParaRPr lang="en-US" sz="1600"/>
          </a:p>
          <a:p>
            <a:pPr marL="0" lvl="1" indent="0">
              <a:buNone/>
            </a:pPr>
            <a:r>
              <a:rPr lang="en-US" sz="1600"/>
              <a:t>2. </a:t>
            </a:r>
            <a:r>
              <a:rPr lang="en-US" sz="1600" b="1"/>
              <a:t>Post-implant</a:t>
            </a:r>
            <a:r>
              <a:rPr lang="en-US" sz="1600"/>
              <a:t>, complete the patient’s profile on Merlin.net™ PCN.</a:t>
            </a:r>
          </a:p>
          <a:p>
            <a:pPr lvl="1"/>
            <a:endParaRPr lang="en-US" sz="1600"/>
          </a:p>
          <a:p>
            <a:endParaRPr lang="en-US" sz="1800"/>
          </a:p>
        </p:txBody>
      </p:sp>
      <p:sp>
        <p:nvSpPr>
          <p:cNvPr id="4" name="Date Placeholder 3">
            <a:extLst>
              <a:ext uri="{FF2B5EF4-FFF2-40B4-BE49-F238E27FC236}">
                <a16:creationId xmlns:a16="http://schemas.microsoft.com/office/drawing/2014/main" id="{97EDC257-8CB1-414D-9B88-D5A460FA0AF2}"/>
              </a:ext>
            </a:extLst>
          </p:cNvPr>
          <p:cNvSpPr>
            <a:spLocks noGrp="1"/>
          </p:cNvSpPr>
          <p:nvPr>
            <p:ph type="dt" sz="half" idx="21"/>
          </p:nvPr>
        </p:nvSpPr>
        <p:spPr/>
        <p:txBody>
          <a:bodyPr/>
          <a:lstStyle/>
          <a:p>
            <a:fld id="{45C602C9-BA2F-4B39-915E-64B47A8D34D8}" type="datetime5">
              <a:rPr lang="en-US" sz="1000" smtClean="0"/>
              <a:t>27-Mar-24</a:t>
            </a:fld>
            <a:endParaRPr lang="en-IN" sz="1000"/>
          </a:p>
        </p:txBody>
      </p:sp>
      <p:sp>
        <p:nvSpPr>
          <p:cNvPr id="5" name="Footer Placeholder 4">
            <a:extLst>
              <a:ext uri="{FF2B5EF4-FFF2-40B4-BE49-F238E27FC236}">
                <a16:creationId xmlns:a16="http://schemas.microsoft.com/office/drawing/2014/main" id="{A9503B5E-A6DA-0846-AB77-E7BCC596FC86}"/>
              </a:ext>
            </a:extLst>
          </p:cNvPr>
          <p:cNvSpPr>
            <a:spLocks noGrp="1"/>
          </p:cNvSpPr>
          <p:nvPr>
            <p:ph type="ftr" sz="quarter" idx="22"/>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2D9A36EE-48EA-7140-8B6C-2377167E3C90}"/>
              </a:ext>
            </a:extLst>
          </p:cNvPr>
          <p:cNvSpPr>
            <a:spLocks noGrp="1"/>
          </p:cNvSpPr>
          <p:nvPr>
            <p:ph type="sldNum" sz="quarter" idx="23"/>
          </p:nvPr>
        </p:nvSpPr>
        <p:spPr/>
        <p:txBody>
          <a:bodyPr/>
          <a:lstStyle/>
          <a:p>
            <a:pPr>
              <a:defRPr/>
            </a:pPr>
            <a:r>
              <a:rPr lang="en-IN"/>
              <a:t>|    </a:t>
            </a:r>
            <a:fld id="{7B2119CD-3B2D-4CEB-B404-D2E3F8CD6D69}" type="slidenum">
              <a:rPr lang="en-IN" smtClean="0"/>
              <a:pPr>
                <a:defRPr/>
              </a:pPr>
              <a:t>18</a:t>
            </a:fld>
            <a:endParaRPr lang="en-IN"/>
          </a:p>
        </p:txBody>
      </p:sp>
      <p:sp>
        <p:nvSpPr>
          <p:cNvPr id="7" name="Title 6">
            <a:extLst>
              <a:ext uri="{FF2B5EF4-FFF2-40B4-BE49-F238E27FC236}">
                <a16:creationId xmlns:a16="http://schemas.microsoft.com/office/drawing/2014/main" id="{8C52E253-4278-DF4A-9FC1-553B209F8F7F}"/>
              </a:ext>
            </a:extLst>
          </p:cNvPr>
          <p:cNvSpPr>
            <a:spLocks noGrp="1"/>
          </p:cNvSpPr>
          <p:nvPr>
            <p:ph type="title"/>
          </p:nvPr>
        </p:nvSpPr>
        <p:spPr/>
        <p:txBody>
          <a:bodyPr/>
          <a:lstStyle/>
          <a:p>
            <a:r>
              <a:rPr lang="en-US"/>
              <a:t>Enrolling a Patient</a:t>
            </a:r>
          </a:p>
        </p:txBody>
      </p:sp>
      <p:pic>
        <p:nvPicPr>
          <p:cNvPr id="14" name="Picture 13">
            <a:extLst>
              <a:ext uri="{FF2B5EF4-FFF2-40B4-BE49-F238E27FC236}">
                <a16:creationId xmlns:a16="http://schemas.microsoft.com/office/drawing/2014/main" id="{C03EA0EC-DD8E-8243-8906-B175F3C56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 y="267543"/>
            <a:ext cx="2672588" cy="213260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0EC2ADF4-50C3-41FE-8637-98A83A662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881" y="587744"/>
            <a:ext cx="2922269" cy="3896358"/>
          </a:xfrm>
          <a:prstGeom prst="rect">
            <a:avLst/>
          </a:prstGeom>
        </p:spPr>
      </p:pic>
    </p:spTree>
    <p:extLst>
      <p:ext uri="{BB962C8B-B14F-4D97-AF65-F5344CB8AC3E}">
        <p14:creationId xmlns:p14="http://schemas.microsoft.com/office/powerpoint/2010/main" val="269569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5FD7D-D099-F940-9C85-EE7CA75F63F8}"/>
              </a:ext>
            </a:extLst>
          </p:cNvPr>
          <p:cNvSpPr>
            <a:spLocks noGrp="1"/>
          </p:cNvSpPr>
          <p:nvPr>
            <p:ph sz="quarter" idx="14"/>
          </p:nvPr>
        </p:nvSpPr>
        <p:spPr>
          <a:xfrm>
            <a:off x="503238" y="1096963"/>
            <a:ext cx="4935967" cy="3567112"/>
          </a:xfrm>
        </p:spPr>
        <p:txBody>
          <a:bodyPr/>
          <a:lstStyle/>
          <a:p>
            <a:pPr marL="0" lvl="1" indent="0">
              <a:buNone/>
            </a:pPr>
            <a:r>
              <a:rPr lang="en-US" sz="1600"/>
              <a:t>After implant, find the patient on the </a:t>
            </a:r>
            <a:r>
              <a:rPr lang="en-US" sz="1600" b="1">
                <a:solidFill>
                  <a:schemeClr val="accent3"/>
                </a:solidFill>
                <a:latin typeface="Calibri" panose="020F0502020204030204" pitchFamily="34" charset="0"/>
                <a:cs typeface="Calibri" panose="020F0502020204030204" pitchFamily="34" charset="0"/>
              </a:rPr>
              <a:t>ALL PATIENTS</a:t>
            </a:r>
            <a:br>
              <a:rPr lang="en-US" sz="1600" b="1">
                <a:solidFill>
                  <a:schemeClr val="accent3"/>
                </a:solidFill>
                <a:latin typeface="Calibri" panose="020F0502020204030204" pitchFamily="34" charset="0"/>
                <a:cs typeface="Calibri" panose="020F0502020204030204" pitchFamily="34" charset="0"/>
              </a:rPr>
            </a:br>
            <a:r>
              <a:rPr lang="en-US" sz="1600"/>
              <a:t>list under </a:t>
            </a:r>
            <a:r>
              <a:rPr lang="en-US" sz="1600" b="1">
                <a:solidFill>
                  <a:schemeClr val="accent3"/>
                </a:solidFill>
                <a:latin typeface="Calibri" panose="020F0502020204030204" pitchFamily="34" charset="0"/>
                <a:cs typeface="Calibri" panose="020F0502020204030204" pitchFamily="34" charset="0"/>
              </a:rPr>
              <a:t>SCHEDULED</a:t>
            </a:r>
            <a:r>
              <a:rPr lang="en-US" sz="1600"/>
              <a:t>.</a:t>
            </a:r>
          </a:p>
          <a:p>
            <a:pPr lvl="1"/>
            <a:endParaRPr lang="en-US" sz="1400"/>
          </a:p>
          <a:p>
            <a:pPr lvl="1"/>
            <a:endParaRPr lang="en-US" sz="1400"/>
          </a:p>
          <a:p>
            <a:pPr lvl="1"/>
            <a:endParaRPr lang="en-US" sz="1400"/>
          </a:p>
          <a:p>
            <a:pPr lvl="1"/>
            <a:r>
              <a:rPr lang="en-US" sz="1600"/>
              <a:t>In </a:t>
            </a:r>
            <a:r>
              <a:rPr lang="en-US" sz="1600" b="1">
                <a:solidFill>
                  <a:schemeClr val="accent3"/>
                </a:solidFill>
                <a:latin typeface="Calibri" panose="020F0502020204030204" pitchFamily="34" charset="0"/>
                <a:cs typeface="Calibri" panose="020F0502020204030204" pitchFamily="34" charset="0"/>
              </a:rPr>
              <a:t>SETTINGS &gt; PA SENSOR</a:t>
            </a:r>
            <a:r>
              <a:rPr lang="en-US" sz="1600"/>
              <a:t>:</a:t>
            </a:r>
          </a:p>
          <a:p>
            <a:pPr lvl="1"/>
            <a:r>
              <a:rPr lang="en-US" sz="1600"/>
              <a:t>Associate the patient with a clinic</a:t>
            </a:r>
          </a:p>
          <a:p>
            <a:pPr lvl="1"/>
            <a:r>
              <a:rPr lang="en-US" sz="1600"/>
              <a:t>Assign a treating physician</a:t>
            </a:r>
          </a:p>
          <a:p>
            <a:pPr lvl="1"/>
            <a:r>
              <a:rPr lang="en-US" sz="1600"/>
              <a:t>Select consulting users, if desired</a:t>
            </a:r>
          </a:p>
          <a:p>
            <a:endParaRPr lang="en-US" sz="1600"/>
          </a:p>
        </p:txBody>
      </p:sp>
      <p:sp>
        <p:nvSpPr>
          <p:cNvPr id="4" name="Date Placeholder 3">
            <a:extLst>
              <a:ext uri="{FF2B5EF4-FFF2-40B4-BE49-F238E27FC236}">
                <a16:creationId xmlns:a16="http://schemas.microsoft.com/office/drawing/2014/main" id="{11B7DABA-8776-E641-AEFF-29C53267CD21}"/>
              </a:ext>
            </a:extLst>
          </p:cNvPr>
          <p:cNvSpPr>
            <a:spLocks noGrp="1"/>
          </p:cNvSpPr>
          <p:nvPr>
            <p:ph type="dt" sz="half" idx="15"/>
          </p:nvPr>
        </p:nvSpPr>
        <p:spPr>
          <a:xfrm>
            <a:off x="7531511" y="4767263"/>
            <a:ext cx="787879" cy="274637"/>
          </a:xfrm>
        </p:spPr>
        <p:txBody>
          <a:bodyPr/>
          <a:lstStyle/>
          <a:p>
            <a:fld id="{10603682-1AF8-4024-8548-1F004F84053A}" type="datetime5">
              <a:rPr lang="en-US" smtClean="0"/>
              <a:t>27-Mar-24</a:t>
            </a:fld>
            <a:endParaRPr lang="en-IN"/>
          </a:p>
        </p:txBody>
      </p:sp>
      <p:sp>
        <p:nvSpPr>
          <p:cNvPr id="5" name="Footer Placeholder 4">
            <a:extLst>
              <a:ext uri="{FF2B5EF4-FFF2-40B4-BE49-F238E27FC236}">
                <a16:creationId xmlns:a16="http://schemas.microsoft.com/office/drawing/2014/main" id="{80500995-F8E8-EE43-8010-26FD7E339112}"/>
              </a:ext>
            </a:extLst>
          </p:cNvPr>
          <p:cNvSpPr>
            <a:spLocks noGrp="1"/>
          </p:cNvSpPr>
          <p:nvPr>
            <p:ph type="ftr" sz="quarter" idx="16"/>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80FEA10-D02A-3D43-A7B1-2D2EAC513CB8}"/>
              </a:ext>
            </a:extLst>
          </p:cNvPr>
          <p:cNvSpPr>
            <a:spLocks noGrp="1"/>
          </p:cNvSpPr>
          <p:nvPr>
            <p:ph type="sldNum" sz="quarter" idx="17"/>
          </p:nvPr>
        </p:nvSpPr>
        <p:spPr>
          <a:xfrm>
            <a:off x="8167058" y="4767263"/>
            <a:ext cx="568102" cy="274637"/>
          </a:xfrm>
        </p:spPr>
        <p:txBody>
          <a:bodyPr/>
          <a:lstStyle/>
          <a:p>
            <a:r>
              <a:rPr lang="en-IN"/>
              <a:t>|    </a:t>
            </a:r>
            <a:fld id="{7B2119CD-3B2D-4CEB-B404-D2E3F8CD6D69}" type="slidenum">
              <a:rPr lang="en-IN" smtClean="0"/>
              <a:pPr/>
              <a:t>19</a:t>
            </a:fld>
            <a:endParaRPr lang="en-IN"/>
          </a:p>
        </p:txBody>
      </p:sp>
      <p:sp>
        <p:nvSpPr>
          <p:cNvPr id="7" name="Title 6">
            <a:extLst>
              <a:ext uri="{FF2B5EF4-FFF2-40B4-BE49-F238E27FC236}">
                <a16:creationId xmlns:a16="http://schemas.microsoft.com/office/drawing/2014/main" id="{759DEA95-54C8-A940-B8A1-A80ACA240898}"/>
              </a:ext>
            </a:extLst>
          </p:cNvPr>
          <p:cNvSpPr>
            <a:spLocks noGrp="1"/>
          </p:cNvSpPr>
          <p:nvPr>
            <p:ph type="title"/>
          </p:nvPr>
        </p:nvSpPr>
        <p:spPr>
          <a:xfrm>
            <a:off x="502920" y="569594"/>
            <a:ext cx="8138160" cy="390526"/>
          </a:xfrm>
        </p:spPr>
        <p:txBody>
          <a:bodyPr/>
          <a:lstStyle/>
          <a:p>
            <a:r>
              <a:rPr lang="en-US"/>
              <a:t>For Centers </a:t>
            </a:r>
            <a:r>
              <a:rPr lang="en-US" i="1"/>
              <a:t>With</a:t>
            </a:r>
            <a:r>
              <a:rPr lang="en-US"/>
              <a:t> Connectivity</a:t>
            </a:r>
          </a:p>
        </p:txBody>
      </p:sp>
      <p:pic>
        <p:nvPicPr>
          <p:cNvPr id="14" name="Picture 13">
            <a:extLst>
              <a:ext uri="{FF2B5EF4-FFF2-40B4-BE49-F238E27FC236}">
                <a16:creationId xmlns:a16="http://schemas.microsoft.com/office/drawing/2014/main" id="{A30925E3-8F1F-5148-8682-AB8D16DADF0C}"/>
              </a:ext>
            </a:extLst>
          </p:cNvPr>
          <p:cNvPicPr>
            <a:picLocks noChangeAspect="1"/>
          </p:cNvPicPr>
          <p:nvPr/>
        </p:nvPicPr>
        <p:blipFill>
          <a:blip r:embed="rId3"/>
          <a:stretch>
            <a:fillRect/>
          </a:stretch>
        </p:blipFill>
        <p:spPr>
          <a:xfrm>
            <a:off x="3729130" y="2793383"/>
            <a:ext cx="4818082" cy="1253154"/>
          </a:xfrm>
          <a:prstGeom prst="rect">
            <a:avLst/>
          </a:prstGeom>
          <a:ln>
            <a:solidFill>
              <a:schemeClr val="bg2"/>
            </a:solidFill>
          </a:ln>
          <a:effectLst/>
        </p:spPr>
      </p:pic>
      <p:pic>
        <p:nvPicPr>
          <p:cNvPr id="15" name="Picture 14">
            <a:extLst>
              <a:ext uri="{FF2B5EF4-FFF2-40B4-BE49-F238E27FC236}">
                <a16:creationId xmlns:a16="http://schemas.microsoft.com/office/drawing/2014/main" id="{904B9A0C-862E-FD4D-B9F6-DDF2FBCBC7F4}"/>
              </a:ext>
            </a:extLst>
          </p:cNvPr>
          <p:cNvPicPr>
            <a:picLocks noChangeAspect="1"/>
          </p:cNvPicPr>
          <p:nvPr/>
        </p:nvPicPr>
        <p:blipFill>
          <a:blip r:embed="rId4"/>
          <a:stretch>
            <a:fillRect/>
          </a:stretch>
        </p:blipFill>
        <p:spPr>
          <a:xfrm>
            <a:off x="5197903" y="1096963"/>
            <a:ext cx="1354093" cy="1548493"/>
          </a:xfrm>
          <a:prstGeom prst="rect">
            <a:avLst/>
          </a:prstGeom>
          <a:ln>
            <a:solidFill>
              <a:schemeClr val="bg2"/>
            </a:solidFill>
          </a:ln>
          <a:effectLst/>
        </p:spPr>
      </p:pic>
    </p:spTree>
    <p:extLst>
      <p:ext uri="{BB962C8B-B14F-4D97-AF65-F5344CB8AC3E}">
        <p14:creationId xmlns:p14="http://schemas.microsoft.com/office/powerpoint/2010/main" val="404873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53C0E11-3492-0B49-A8CD-565F7AAEFD07}"/>
              </a:ext>
            </a:extLst>
          </p:cNvPr>
          <p:cNvSpPr>
            <a:spLocks noGrp="1"/>
          </p:cNvSpPr>
          <p:nvPr>
            <p:ph type="dt" sz="half" idx="10"/>
          </p:nvPr>
        </p:nvSpPr>
        <p:spPr/>
        <p:txBody>
          <a:bodyPr/>
          <a:lstStyle/>
          <a:p>
            <a:fld id="{23855684-7B98-4CE4-B8C1-A2BF8357CDE0}" type="datetime5">
              <a:rPr lang="en-US" sz="1000" smtClean="0"/>
              <a:t>27-Mar-24</a:t>
            </a:fld>
            <a:endParaRPr lang="en-IN" sz="1000"/>
          </a:p>
        </p:txBody>
      </p:sp>
      <p:sp>
        <p:nvSpPr>
          <p:cNvPr id="5" name="Footer Placeholder 4">
            <a:extLst>
              <a:ext uri="{FF2B5EF4-FFF2-40B4-BE49-F238E27FC236}">
                <a16:creationId xmlns:a16="http://schemas.microsoft.com/office/drawing/2014/main" id="{10CCAE68-12A1-B946-B2AB-908C5C74A5C1}"/>
              </a:ext>
            </a:extLst>
          </p:cNvPr>
          <p:cNvSpPr>
            <a:spLocks noGrp="1"/>
          </p:cNvSpPr>
          <p:nvPr>
            <p:ph type="ftr" sz="quarter" idx="11"/>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532C4115-5EEA-7148-83FD-DEAEEF923510}"/>
              </a:ext>
            </a:extLst>
          </p:cNvPr>
          <p:cNvSpPr>
            <a:spLocks noGrp="1"/>
          </p:cNvSpPr>
          <p:nvPr>
            <p:ph type="sldNum" sz="quarter" idx="12"/>
          </p:nvPr>
        </p:nvSpPr>
        <p:spPr/>
        <p:txBody>
          <a:bodyPr/>
          <a:lstStyle/>
          <a:p>
            <a:pPr>
              <a:defRPr/>
            </a:pPr>
            <a:r>
              <a:rPr lang="en-IN"/>
              <a:t>|    </a:t>
            </a:r>
            <a:fld id="{7B2119CD-3B2D-4CEB-B404-D2E3F8CD6D69}" type="slidenum">
              <a:rPr lang="en-IN" smtClean="0"/>
              <a:pPr>
                <a:defRPr/>
              </a:pPr>
              <a:t>2</a:t>
            </a:fld>
            <a:endParaRPr lang="en-IN"/>
          </a:p>
        </p:txBody>
      </p:sp>
      <p:sp>
        <p:nvSpPr>
          <p:cNvPr id="7" name="Title 6">
            <a:extLst>
              <a:ext uri="{FF2B5EF4-FFF2-40B4-BE49-F238E27FC236}">
                <a16:creationId xmlns:a16="http://schemas.microsoft.com/office/drawing/2014/main" id="{38F842B4-EEAB-DE48-865A-675C8B6D3E25}"/>
              </a:ext>
            </a:extLst>
          </p:cNvPr>
          <p:cNvSpPr>
            <a:spLocks noGrp="1"/>
          </p:cNvSpPr>
          <p:nvPr>
            <p:ph type="ctrTitle" idx="4294967295"/>
          </p:nvPr>
        </p:nvSpPr>
        <p:spPr>
          <a:xfrm>
            <a:off x="578137" y="1954212"/>
            <a:ext cx="3923071" cy="1235075"/>
          </a:xfrm>
        </p:spPr>
        <p:txBody>
          <a:bodyPr/>
          <a:lstStyle/>
          <a:p>
            <a:r>
              <a:rPr lang="en-US"/>
              <a:t>Effective, Efficient Remote Monitoring of </a:t>
            </a:r>
            <a:r>
              <a:rPr lang="en-US" err="1"/>
              <a:t>CardioMEMS</a:t>
            </a:r>
            <a:r>
              <a:rPr lang="en-US"/>
              <a:t>™ HF System Patients</a:t>
            </a:r>
          </a:p>
        </p:txBody>
      </p:sp>
      <p:pic>
        <p:nvPicPr>
          <p:cNvPr id="11" name="Picture 10" descr="A picture containing text, electronics, screenshot&#10;&#10;Description automatically generated">
            <a:extLst>
              <a:ext uri="{FF2B5EF4-FFF2-40B4-BE49-F238E27FC236}">
                <a16:creationId xmlns:a16="http://schemas.microsoft.com/office/drawing/2014/main" id="{40871BA6-57F4-2841-AB05-D32D21945AFD}"/>
              </a:ext>
            </a:extLst>
          </p:cNvPr>
          <p:cNvPicPr>
            <a:picLocks noChangeAspect="1"/>
          </p:cNvPicPr>
          <p:nvPr/>
        </p:nvPicPr>
        <p:blipFill rotWithShape="1">
          <a:blip r:embed="rId3">
            <a:extLst>
              <a:ext uri="{28A0092B-C50C-407E-A947-70E740481C1C}">
                <a14:useLocalDpi xmlns:a14="http://schemas.microsoft.com/office/drawing/2010/main" val="0"/>
              </a:ext>
            </a:extLst>
          </a:blip>
          <a:srcRect b="12188"/>
          <a:stretch/>
        </p:blipFill>
        <p:spPr>
          <a:xfrm>
            <a:off x="2964221" y="0"/>
            <a:ext cx="6858000" cy="4516582"/>
          </a:xfrm>
          <a:prstGeom prst="rect">
            <a:avLst/>
          </a:prstGeom>
        </p:spPr>
      </p:pic>
    </p:spTree>
    <p:extLst>
      <p:ext uri="{BB962C8B-B14F-4D97-AF65-F5344CB8AC3E}">
        <p14:creationId xmlns:p14="http://schemas.microsoft.com/office/powerpoint/2010/main" val="262392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5FD7D-D099-F940-9C85-EE7CA75F63F8}"/>
              </a:ext>
            </a:extLst>
          </p:cNvPr>
          <p:cNvSpPr>
            <a:spLocks noGrp="1"/>
          </p:cNvSpPr>
          <p:nvPr>
            <p:ph sz="quarter" idx="14"/>
          </p:nvPr>
        </p:nvSpPr>
        <p:spPr>
          <a:xfrm>
            <a:off x="503238" y="1096963"/>
            <a:ext cx="8145462" cy="3567112"/>
          </a:xfrm>
        </p:spPr>
        <p:txBody>
          <a:bodyPr/>
          <a:lstStyle/>
          <a:p>
            <a:pPr marL="0" lvl="1" indent="0">
              <a:buNone/>
            </a:pPr>
            <a:r>
              <a:rPr lang="en-US" sz="1800">
                <a:solidFill>
                  <a:srgbClr val="000000"/>
                </a:solidFill>
              </a:rPr>
              <a:t>After implant, navigate to the </a:t>
            </a:r>
            <a:r>
              <a:rPr lang="en-US" sz="1800" b="1" cap="all">
                <a:solidFill>
                  <a:srgbClr val="199DDB"/>
                </a:solidFill>
                <a:latin typeface="Calibri" panose="020F0502020204030204" pitchFamily="34" charset="0"/>
                <a:cs typeface="Calibri" panose="020F0502020204030204" pitchFamily="34" charset="0"/>
              </a:rPr>
              <a:t>All Patients </a:t>
            </a:r>
            <a:r>
              <a:rPr lang="en-US" sz="1800">
                <a:solidFill>
                  <a:srgbClr val="000000"/>
                </a:solidFill>
              </a:rPr>
              <a:t>or </a:t>
            </a:r>
            <a:r>
              <a:rPr lang="en-US" sz="1800" b="1" cap="all">
                <a:solidFill>
                  <a:srgbClr val="199DDB"/>
                </a:solidFill>
                <a:latin typeface="Calibri" panose="020F0502020204030204" pitchFamily="34" charset="0"/>
                <a:cs typeface="Calibri" panose="020F0502020204030204" pitchFamily="34" charset="0"/>
              </a:rPr>
              <a:t>Notifications page</a:t>
            </a:r>
            <a:r>
              <a:rPr lang="en-US" sz="1800">
                <a:solidFill>
                  <a:srgbClr val="000000"/>
                </a:solidFill>
              </a:rPr>
              <a:t> and click on </a:t>
            </a:r>
            <a:r>
              <a:rPr lang="en-US" sz="1800" b="1" cap="all">
                <a:solidFill>
                  <a:srgbClr val="199DDB"/>
                </a:solidFill>
                <a:latin typeface="Calibri" panose="020F0502020204030204" pitchFamily="34" charset="0"/>
                <a:cs typeface="Calibri" panose="020F0502020204030204" pitchFamily="34" charset="0"/>
              </a:rPr>
              <a:t>Enroll a patient</a:t>
            </a:r>
            <a:r>
              <a:rPr lang="en-US" sz="1800">
                <a:solidFill>
                  <a:srgbClr val="000000"/>
                </a:solidFill>
              </a:rPr>
              <a:t>.</a:t>
            </a:r>
          </a:p>
          <a:p>
            <a:pPr lvl="1"/>
            <a:endParaRPr lang="en-US" sz="1400"/>
          </a:p>
          <a:p>
            <a:pPr lvl="1"/>
            <a:endParaRPr lang="en-US" sz="1400"/>
          </a:p>
          <a:p>
            <a:pPr lvl="1"/>
            <a:endParaRPr lang="en-US" sz="1400"/>
          </a:p>
          <a:p>
            <a:pPr lvl="1"/>
            <a:r>
              <a:rPr lang="en-US" sz="1600">
                <a:solidFill>
                  <a:srgbClr val="000000"/>
                </a:solidFill>
              </a:rPr>
              <a:t>Select </a:t>
            </a:r>
            <a:r>
              <a:rPr lang="en-US" sz="1600" b="1">
                <a:solidFill>
                  <a:srgbClr val="199DDB"/>
                </a:solidFill>
                <a:latin typeface="Calibri" panose="020F0502020204030204" pitchFamily="34" charset="0"/>
                <a:cs typeface="Calibri" panose="020F0502020204030204" pitchFamily="34" charset="0"/>
              </a:rPr>
              <a:t>PA SENSOR </a:t>
            </a:r>
            <a:r>
              <a:rPr lang="en-US" sz="1600">
                <a:solidFill>
                  <a:srgbClr val="000000"/>
                </a:solidFill>
              </a:rPr>
              <a:t>and enter patient’s details. </a:t>
            </a:r>
          </a:p>
          <a:p>
            <a:pPr lvl="1"/>
            <a:r>
              <a:rPr lang="en-US" sz="1600">
                <a:solidFill>
                  <a:srgbClr val="000000"/>
                </a:solidFill>
              </a:rPr>
              <a:t>Scroll to </a:t>
            </a:r>
            <a:r>
              <a:rPr lang="en-US" sz="1600" b="1">
                <a:solidFill>
                  <a:srgbClr val="199DDB"/>
                </a:solidFill>
                <a:latin typeface="Calibri" panose="020F0502020204030204" pitchFamily="34" charset="0"/>
                <a:cs typeface="Calibri" panose="020F0502020204030204" pitchFamily="34" charset="0"/>
              </a:rPr>
              <a:t>PA SENSOR </a:t>
            </a:r>
            <a:r>
              <a:rPr lang="en-US" sz="1600">
                <a:solidFill>
                  <a:srgbClr val="000000"/>
                </a:solidFill>
              </a:rPr>
              <a:t>and enter sensor serial number.</a:t>
            </a:r>
          </a:p>
          <a:p>
            <a:pPr lvl="1"/>
            <a:r>
              <a:rPr lang="en-US" sz="1600">
                <a:solidFill>
                  <a:srgbClr val="000000"/>
                </a:solidFill>
              </a:rPr>
              <a:t>Insert USB drive from implant, and click </a:t>
            </a:r>
            <a:r>
              <a:rPr lang="en-US" sz="1600" b="1">
                <a:solidFill>
                  <a:schemeClr val="accent3"/>
                </a:solidFill>
                <a:latin typeface="Calibri" panose="020F0502020204030204" pitchFamily="34" charset="0"/>
                <a:cs typeface="Calibri" panose="020F0502020204030204" pitchFamily="34" charset="0"/>
              </a:rPr>
              <a:t>IMPORT FROM FLASH DRIVE</a:t>
            </a:r>
            <a:r>
              <a:rPr lang="en-US" sz="1600">
                <a:solidFill>
                  <a:srgbClr val="000000"/>
                </a:solidFill>
              </a:rPr>
              <a:t>.</a:t>
            </a:r>
          </a:p>
        </p:txBody>
      </p:sp>
      <p:pic>
        <p:nvPicPr>
          <p:cNvPr id="8" name="Picture 7" descr="A picture containing lighter&#10;&#10;Description automatically generated">
            <a:extLst>
              <a:ext uri="{FF2B5EF4-FFF2-40B4-BE49-F238E27FC236}">
                <a16:creationId xmlns:a16="http://schemas.microsoft.com/office/drawing/2014/main" id="{CF999154-1F9E-7945-AC14-D759F2D0E4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0" t="9159" r="4738" b="18758"/>
          <a:stretch/>
        </p:blipFill>
        <p:spPr>
          <a:xfrm>
            <a:off x="6614450" y="2705396"/>
            <a:ext cx="1925053" cy="806829"/>
          </a:xfrm>
          <a:prstGeom prst="rect">
            <a:avLst/>
          </a:prstGeom>
        </p:spPr>
      </p:pic>
      <p:sp>
        <p:nvSpPr>
          <p:cNvPr id="4" name="Date Placeholder 3">
            <a:extLst>
              <a:ext uri="{FF2B5EF4-FFF2-40B4-BE49-F238E27FC236}">
                <a16:creationId xmlns:a16="http://schemas.microsoft.com/office/drawing/2014/main" id="{11B7DABA-8776-E641-AEFF-29C53267CD21}"/>
              </a:ext>
            </a:extLst>
          </p:cNvPr>
          <p:cNvSpPr>
            <a:spLocks noGrp="1"/>
          </p:cNvSpPr>
          <p:nvPr>
            <p:ph type="dt" sz="half" idx="15"/>
          </p:nvPr>
        </p:nvSpPr>
        <p:spPr>
          <a:xfrm>
            <a:off x="7531511" y="4767263"/>
            <a:ext cx="787879" cy="274637"/>
          </a:xfrm>
        </p:spPr>
        <p:txBody>
          <a:bodyPr/>
          <a:lstStyle/>
          <a:p>
            <a:fld id="{B8C35967-19BD-4797-934A-622334C7AC35}" type="datetime5">
              <a:rPr lang="en-US" smtClean="0"/>
              <a:t>27-Mar-24</a:t>
            </a:fld>
            <a:endParaRPr lang="en-IN"/>
          </a:p>
        </p:txBody>
      </p:sp>
      <p:sp>
        <p:nvSpPr>
          <p:cNvPr id="5" name="Footer Placeholder 4">
            <a:extLst>
              <a:ext uri="{FF2B5EF4-FFF2-40B4-BE49-F238E27FC236}">
                <a16:creationId xmlns:a16="http://schemas.microsoft.com/office/drawing/2014/main" id="{80500995-F8E8-EE43-8010-26FD7E339112}"/>
              </a:ext>
            </a:extLst>
          </p:cNvPr>
          <p:cNvSpPr>
            <a:spLocks noGrp="1"/>
          </p:cNvSpPr>
          <p:nvPr>
            <p:ph type="ftr" sz="quarter" idx="16"/>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80FEA10-D02A-3D43-A7B1-2D2EAC513CB8}"/>
              </a:ext>
            </a:extLst>
          </p:cNvPr>
          <p:cNvSpPr>
            <a:spLocks noGrp="1"/>
          </p:cNvSpPr>
          <p:nvPr>
            <p:ph type="sldNum" sz="quarter" idx="17"/>
          </p:nvPr>
        </p:nvSpPr>
        <p:spPr>
          <a:xfrm>
            <a:off x="8167058" y="4767263"/>
            <a:ext cx="568102" cy="274637"/>
          </a:xfrm>
        </p:spPr>
        <p:txBody>
          <a:bodyPr/>
          <a:lstStyle/>
          <a:p>
            <a:r>
              <a:rPr lang="en-IN"/>
              <a:t>|    </a:t>
            </a:r>
            <a:fld id="{7B2119CD-3B2D-4CEB-B404-D2E3F8CD6D69}" type="slidenum">
              <a:rPr lang="en-IN" smtClean="0"/>
              <a:pPr/>
              <a:t>20</a:t>
            </a:fld>
            <a:endParaRPr lang="en-IN"/>
          </a:p>
        </p:txBody>
      </p:sp>
      <p:sp>
        <p:nvSpPr>
          <p:cNvPr id="7" name="Title 6">
            <a:extLst>
              <a:ext uri="{FF2B5EF4-FFF2-40B4-BE49-F238E27FC236}">
                <a16:creationId xmlns:a16="http://schemas.microsoft.com/office/drawing/2014/main" id="{759DEA95-54C8-A940-B8A1-A80ACA240898}"/>
              </a:ext>
            </a:extLst>
          </p:cNvPr>
          <p:cNvSpPr>
            <a:spLocks noGrp="1"/>
          </p:cNvSpPr>
          <p:nvPr>
            <p:ph type="title"/>
          </p:nvPr>
        </p:nvSpPr>
        <p:spPr>
          <a:xfrm>
            <a:off x="502920" y="569594"/>
            <a:ext cx="8138160" cy="390526"/>
          </a:xfrm>
        </p:spPr>
        <p:txBody>
          <a:bodyPr/>
          <a:lstStyle/>
          <a:p>
            <a:r>
              <a:rPr lang="en-US"/>
              <a:t>For Centers </a:t>
            </a:r>
            <a:r>
              <a:rPr lang="en-US" i="1"/>
              <a:t>Without</a:t>
            </a:r>
            <a:r>
              <a:rPr lang="en-US"/>
              <a:t> Connectivity</a:t>
            </a:r>
          </a:p>
        </p:txBody>
      </p:sp>
      <p:pic>
        <p:nvPicPr>
          <p:cNvPr id="9" name="Picture 8">
            <a:extLst>
              <a:ext uri="{FF2B5EF4-FFF2-40B4-BE49-F238E27FC236}">
                <a16:creationId xmlns:a16="http://schemas.microsoft.com/office/drawing/2014/main" id="{CF8F7E9E-BB22-244C-BEF9-9FA524FE4531}"/>
              </a:ext>
            </a:extLst>
          </p:cNvPr>
          <p:cNvPicPr>
            <a:picLocks noChangeAspect="1"/>
          </p:cNvPicPr>
          <p:nvPr/>
        </p:nvPicPr>
        <p:blipFill>
          <a:blip r:embed="rId4"/>
          <a:stretch>
            <a:fillRect/>
          </a:stretch>
        </p:blipFill>
        <p:spPr>
          <a:xfrm>
            <a:off x="502920" y="1720344"/>
            <a:ext cx="7551965" cy="820625"/>
          </a:xfrm>
          <a:prstGeom prst="rect">
            <a:avLst/>
          </a:prstGeom>
          <a:ln>
            <a:solidFill>
              <a:schemeClr val="bg2"/>
            </a:solidFill>
          </a:ln>
        </p:spPr>
      </p:pic>
      <p:sp>
        <p:nvSpPr>
          <p:cNvPr id="2" name="Rectangle: Rounded Corners 1">
            <a:extLst>
              <a:ext uri="{FF2B5EF4-FFF2-40B4-BE49-F238E27FC236}">
                <a16:creationId xmlns:a16="http://schemas.microsoft.com/office/drawing/2014/main" id="{107E8F47-B20E-4DD3-A567-783AF16585B1}"/>
              </a:ext>
            </a:extLst>
          </p:cNvPr>
          <p:cNvSpPr/>
          <p:nvPr/>
        </p:nvSpPr>
        <p:spPr>
          <a:xfrm>
            <a:off x="6560234" y="2346672"/>
            <a:ext cx="577850" cy="11430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41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BEAC8B-556A-4342-84F1-500D05AAFE96}"/>
              </a:ext>
            </a:extLst>
          </p:cNvPr>
          <p:cNvSpPr>
            <a:spLocks noGrp="1"/>
          </p:cNvSpPr>
          <p:nvPr>
            <p:ph sz="quarter" idx="14"/>
          </p:nvPr>
        </p:nvSpPr>
        <p:spPr>
          <a:xfrm>
            <a:off x="502918" y="1097279"/>
            <a:ext cx="5091058" cy="3566159"/>
          </a:xfrm>
        </p:spPr>
        <p:txBody>
          <a:bodyPr/>
          <a:lstStyle/>
          <a:p>
            <a:pPr marL="0" lvl="1" indent="0">
              <a:buNone/>
            </a:pPr>
            <a:r>
              <a:rPr lang="en-US" sz="1600"/>
              <a:t>You may experience duplicate patients in two cases:</a:t>
            </a:r>
          </a:p>
          <a:p>
            <a:pPr marL="285750" lvl="1" indent="-285750">
              <a:buFont typeface="+mj-lt"/>
              <a:buAutoNum type="arabicPeriod"/>
            </a:pPr>
            <a:r>
              <a:rPr lang="en-US" sz="1600" b="1"/>
              <a:t>If the patient is already enrolled as a Cardiac Rhythm Management patient.</a:t>
            </a:r>
            <a:br>
              <a:rPr lang="en-US" sz="1600"/>
            </a:br>
            <a:r>
              <a:rPr lang="en-US" sz="1600"/>
              <a:t>Continue to enroll the patient as a </a:t>
            </a:r>
            <a:r>
              <a:rPr lang="en-US" sz="1600" err="1"/>
              <a:t>CardioMEMS</a:t>
            </a:r>
            <a:r>
              <a:rPr lang="en-US" sz="1600"/>
              <a:t>™ HF System patient. </a:t>
            </a:r>
          </a:p>
          <a:p>
            <a:pPr marL="285750" lvl="1" indent="-285750">
              <a:buFont typeface="+mj-lt"/>
              <a:buAutoNum type="arabicPeriod"/>
            </a:pPr>
            <a:r>
              <a:rPr lang="en-US" sz="1600" b="1"/>
              <a:t>If the patient was enrolled in Merlin.net™ PCN rather than the HES or HS.</a:t>
            </a:r>
            <a:br>
              <a:rPr lang="en-US" sz="1600" b="1"/>
            </a:br>
            <a:r>
              <a:rPr lang="en-US" sz="1600"/>
              <a:t>Click on the duplicate profile. From the </a:t>
            </a:r>
            <a:r>
              <a:rPr lang="en-US" sz="1600" b="1">
                <a:solidFill>
                  <a:srgbClr val="199DDB"/>
                </a:solidFill>
                <a:latin typeface="Calibri" panose="020F0502020204030204" pitchFamily="34" charset="0"/>
                <a:cs typeface="Calibri" panose="020F0502020204030204" pitchFamily="34" charset="0"/>
              </a:rPr>
              <a:t>MORE ACTIONS </a:t>
            </a:r>
            <a:r>
              <a:rPr lang="en-US" sz="1600"/>
              <a:t>menu, select </a:t>
            </a:r>
            <a:r>
              <a:rPr lang="en-US" sz="1600" b="1">
                <a:solidFill>
                  <a:srgbClr val="199DDB"/>
                </a:solidFill>
                <a:latin typeface="Calibri" panose="020F0502020204030204" pitchFamily="34" charset="0"/>
                <a:cs typeface="Calibri" panose="020F0502020204030204" pitchFamily="34" charset="0"/>
              </a:rPr>
              <a:t>INACTIVATE</a:t>
            </a:r>
            <a:r>
              <a:rPr lang="en-US" sz="1600"/>
              <a:t>.</a:t>
            </a:r>
          </a:p>
          <a:p>
            <a:endParaRPr lang="en-US" sz="1600"/>
          </a:p>
        </p:txBody>
      </p:sp>
      <p:sp>
        <p:nvSpPr>
          <p:cNvPr id="4" name="Date Placeholder 3">
            <a:extLst>
              <a:ext uri="{FF2B5EF4-FFF2-40B4-BE49-F238E27FC236}">
                <a16:creationId xmlns:a16="http://schemas.microsoft.com/office/drawing/2014/main" id="{4C88D43D-DA2A-914B-B65F-21BEC3388FE4}"/>
              </a:ext>
            </a:extLst>
          </p:cNvPr>
          <p:cNvSpPr>
            <a:spLocks noGrp="1"/>
          </p:cNvSpPr>
          <p:nvPr>
            <p:ph type="dt" sz="half" idx="15"/>
          </p:nvPr>
        </p:nvSpPr>
        <p:spPr/>
        <p:txBody>
          <a:bodyPr/>
          <a:lstStyle/>
          <a:p>
            <a:fld id="{02D42EE3-53BE-466B-BB2B-DF60B8C87A2C}" type="datetime5">
              <a:rPr lang="en-US" sz="1000" smtClean="0"/>
              <a:t>27-Mar-24</a:t>
            </a:fld>
            <a:endParaRPr lang="en-IN" sz="1000"/>
          </a:p>
        </p:txBody>
      </p:sp>
      <p:sp>
        <p:nvSpPr>
          <p:cNvPr id="5" name="Footer Placeholder 4">
            <a:extLst>
              <a:ext uri="{FF2B5EF4-FFF2-40B4-BE49-F238E27FC236}">
                <a16:creationId xmlns:a16="http://schemas.microsoft.com/office/drawing/2014/main" id="{A4107A82-B2A3-8741-8F7B-4709DB01D571}"/>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3637CAB0-D6F9-9449-B76B-B7CFBC874F1F}"/>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21</a:t>
            </a:fld>
            <a:endParaRPr lang="en-IN"/>
          </a:p>
        </p:txBody>
      </p:sp>
      <p:sp>
        <p:nvSpPr>
          <p:cNvPr id="7" name="Title 6">
            <a:extLst>
              <a:ext uri="{FF2B5EF4-FFF2-40B4-BE49-F238E27FC236}">
                <a16:creationId xmlns:a16="http://schemas.microsoft.com/office/drawing/2014/main" id="{DEB109D6-07E6-8C47-8EA2-B33433A00642}"/>
              </a:ext>
            </a:extLst>
          </p:cNvPr>
          <p:cNvSpPr>
            <a:spLocks noGrp="1"/>
          </p:cNvSpPr>
          <p:nvPr>
            <p:ph type="title"/>
          </p:nvPr>
        </p:nvSpPr>
        <p:spPr/>
        <p:txBody>
          <a:bodyPr/>
          <a:lstStyle/>
          <a:p>
            <a:r>
              <a:rPr lang="en-US"/>
              <a:t>Dealing With Duplicate Patients</a:t>
            </a:r>
          </a:p>
        </p:txBody>
      </p:sp>
      <p:pic>
        <p:nvPicPr>
          <p:cNvPr id="8" name="Picture 7">
            <a:extLst>
              <a:ext uri="{FF2B5EF4-FFF2-40B4-BE49-F238E27FC236}">
                <a16:creationId xmlns:a16="http://schemas.microsoft.com/office/drawing/2014/main" id="{72548261-B220-154F-958F-DF4DF5071F7F}"/>
              </a:ext>
            </a:extLst>
          </p:cNvPr>
          <p:cNvPicPr>
            <a:picLocks noChangeAspect="1"/>
          </p:cNvPicPr>
          <p:nvPr/>
        </p:nvPicPr>
        <p:blipFill rotWithShape="1">
          <a:blip r:embed="rId3"/>
          <a:srcRect l="7467" r="3563"/>
          <a:stretch/>
        </p:blipFill>
        <p:spPr>
          <a:xfrm>
            <a:off x="5611016" y="2571750"/>
            <a:ext cx="1441366" cy="1490142"/>
          </a:xfrm>
          <a:prstGeom prst="rect">
            <a:avLst/>
          </a:prstGeom>
          <a:ln>
            <a:solidFill>
              <a:schemeClr val="bg2"/>
            </a:solidFill>
          </a:ln>
        </p:spPr>
      </p:pic>
    </p:spTree>
    <p:extLst>
      <p:ext uri="{BB962C8B-B14F-4D97-AF65-F5344CB8AC3E}">
        <p14:creationId xmlns:p14="http://schemas.microsoft.com/office/powerpoint/2010/main" val="372445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Setting Up a Patient’s Profile</a:t>
            </a:r>
          </a:p>
        </p:txBody>
      </p:sp>
      <p:sp>
        <p:nvSpPr>
          <p:cNvPr id="10" name="Text Placeholder 9">
            <a:extLst>
              <a:ext uri="{FF2B5EF4-FFF2-40B4-BE49-F238E27FC236}">
                <a16:creationId xmlns:a16="http://schemas.microsoft.com/office/drawing/2014/main" id="{CEA925D0-9C0D-B342-BB61-2E64A447B374}"/>
              </a:ext>
            </a:extLst>
          </p:cNvPr>
          <p:cNvSpPr>
            <a:spLocks noGrp="1"/>
          </p:cNvSpPr>
          <p:nvPr>
            <p:ph type="body" idx="1"/>
          </p:nvPr>
        </p:nvSpPr>
        <p:spPr/>
        <p:txBody>
          <a:bodyPr/>
          <a:lstStyle/>
          <a:p>
            <a:r>
              <a:rPr lang="en-US"/>
              <a:t>2. Setting up a Patient for Monitoring</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7B7336C0-6E6C-4F5B-B7CE-5F98C338A641}"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22</a:t>
            </a:fld>
            <a:endParaRPr lang="en-IN"/>
          </a:p>
        </p:txBody>
      </p:sp>
    </p:spTree>
    <p:extLst>
      <p:ext uri="{BB962C8B-B14F-4D97-AF65-F5344CB8AC3E}">
        <p14:creationId xmlns:p14="http://schemas.microsoft.com/office/powerpoint/2010/main" val="2401484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DE061F-A177-4D47-B3AE-D01E2D5FF930}"/>
              </a:ext>
            </a:extLst>
          </p:cNvPr>
          <p:cNvSpPr>
            <a:spLocks noGrp="1"/>
          </p:cNvSpPr>
          <p:nvPr>
            <p:ph sz="quarter" idx="19"/>
          </p:nvPr>
        </p:nvSpPr>
        <p:spPr/>
        <p:txBody>
          <a:bodyPr/>
          <a:lstStyle/>
          <a:p>
            <a:pPr marL="0" lvl="1" indent="0">
              <a:buNone/>
            </a:pPr>
            <a:r>
              <a:rPr lang="en-US" sz="1600"/>
              <a:t>A patient will move automatically from the </a:t>
            </a:r>
            <a:r>
              <a:rPr lang="en-US" sz="1600" b="1" cap="all">
                <a:solidFill>
                  <a:schemeClr val="accent3"/>
                </a:solidFill>
                <a:latin typeface="Calibri" panose="020F0502020204030204" pitchFamily="34" charset="0"/>
                <a:cs typeface="Calibri" panose="020F0502020204030204" pitchFamily="34" charset="0"/>
              </a:rPr>
              <a:t>Scheduled</a:t>
            </a:r>
            <a:r>
              <a:rPr lang="en-US" sz="1600"/>
              <a:t> list to the </a:t>
            </a:r>
            <a:r>
              <a:rPr lang="en-US" sz="1600" b="1" cap="all">
                <a:solidFill>
                  <a:schemeClr val="accent3"/>
                </a:solidFill>
                <a:latin typeface="Calibri" panose="020F0502020204030204" pitchFamily="34" charset="0"/>
                <a:cs typeface="Calibri" panose="020F0502020204030204" pitchFamily="34" charset="0"/>
              </a:rPr>
              <a:t>Active</a:t>
            </a:r>
            <a:r>
              <a:rPr lang="en-US" sz="1600"/>
              <a:t> list after their first transmission from the Patient Electronics System </a:t>
            </a:r>
            <a:r>
              <a:rPr lang="en-US" sz="1600" i="1"/>
              <a:t>and</a:t>
            </a:r>
            <a:r>
              <a:rPr lang="en-US" sz="1600"/>
              <a:t> if the patient has been associated with a clinic. </a:t>
            </a:r>
            <a:endParaRPr lang="en-US" sz="1400"/>
          </a:p>
          <a:p>
            <a:pPr marL="0" lvl="1" indent="0">
              <a:spcAft>
                <a:spcPts val="600"/>
              </a:spcAft>
              <a:buNone/>
            </a:pPr>
            <a:r>
              <a:rPr lang="en-US" sz="1600"/>
              <a:t>In </a:t>
            </a:r>
            <a:r>
              <a:rPr lang="en-US" sz="1600" b="1">
                <a:solidFill>
                  <a:schemeClr val="accent3"/>
                </a:solidFill>
                <a:latin typeface="Calibri" panose="020F0502020204030204" pitchFamily="34" charset="0"/>
                <a:cs typeface="Calibri" panose="020F0502020204030204" pitchFamily="34" charset="0"/>
              </a:rPr>
              <a:t>SETTINGS &gt; </a:t>
            </a:r>
            <a:r>
              <a:rPr lang="en-US" sz="1600" b="1" cap="all">
                <a:solidFill>
                  <a:schemeClr val="accent3"/>
                </a:solidFill>
                <a:latin typeface="Calibri" panose="020F0502020204030204" pitchFamily="34" charset="0"/>
                <a:cs typeface="Calibri" panose="020F0502020204030204" pitchFamily="34" charset="0"/>
              </a:rPr>
              <a:t>PATIENT PROFILE &gt; Patient, </a:t>
            </a:r>
            <a:r>
              <a:rPr lang="en-US" sz="1600"/>
              <a:t>complete:</a:t>
            </a:r>
          </a:p>
          <a:p>
            <a:pPr lvl="1">
              <a:spcBef>
                <a:spcPts val="300"/>
              </a:spcBef>
              <a:spcAft>
                <a:spcPts val="600"/>
              </a:spcAft>
            </a:pPr>
            <a:r>
              <a:rPr lang="en-US" sz="1600"/>
              <a:t>Name</a:t>
            </a:r>
          </a:p>
          <a:p>
            <a:pPr lvl="1">
              <a:spcBef>
                <a:spcPts val="300"/>
              </a:spcBef>
              <a:spcAft>
                <a:spcPts val="600"/>
              </a:spcAft>
            </a:pPr>
            <a:r>
              <a:rPr lang="en-US" sz="1600"/>
              <a:t>Contact information</a:t>
            </a:r>
          </a:p>
          <a:p>
            <a:pPr lvl="1">
              <a:spcBef>
                <a:spcPts val="300"/>
              </a:spcBef>
              <a:spcAft>
                <a:spcPts val="600"/>
              </a:spcAft>
            </a:pPr>
            <a:r>
              <a:rPr lang="en-US" sz="1600"/>
              <a:t>Ejection fraction (EF) %</a:t>
            </a:r>
          </a:p>
          <a:p>
            <a:pPr lvl="1">
              <a:spcBef>
                <a:spcPts val="300"/>
              </a:spcBef>
              <a:spcAft>
                <a:spcPts val="600"/>
              </a:spcAft>
            </a:pPr>
            <a:r>
              <a:rPr lang="en-US" sz="1600"/>
              <a:t>Patient messaging preferences</a:t>
            </a:r>
          </a:p>
          <a:p>
            <a:pPr marL="0" lvl="1" indent="0">
              <a:buNone/>
            </a:pPr>
            <a:endParaRPr lang="en-US" sz="1400"/>
          </a:p>
          <a:p>
            <a:endParaRPr lang="en-US" sz="1600"/>
          </a:p>
          <a:p>
            <a:endParaRPr lang="en-US" sz="1600"/>
          </a:p>
        </p:txBody>
      </p:sp>
      <p:sp>
        <p:nvSpPr>
          <p:cNvPr id="4" name="Date Placeholder 3">
            <a:extLst>
              <a:ext uri="{FF2B5EF4-FFF2-40B4-BE49-F238E27FC236}">
                <a16:creationId xmlns:a16="http://schemas.microsoft.com/office/drawing/2014/main" id="{C6A92E62-F975-594D-B6EF-B3582D300CA2}"/>
              </a:ext>
            </a:extLst>
          </p:cNvPr>
          <p:cNvSpPr>
            <a:spLocks noGrp="1"/>
          </p:cNvSpPr>
          <p:nvPr>
            <p:ph type="dt" sz="half" idx="20"/>
          </p:nvPr>
        </p:nvSpPr>
        <p:spPr/>
        <p:txBody>
          <a:bodyPr/>
          <a:lstStyle/>
          <a:p>
            <a:fld id="{6AE40881-D7AE-44F9-B96B-69E143DF2C9F}" type="datetime5">
              <a:rPr lang="en-US" sz="1000" smtClean="0"/>
              <a:t>27-Mar-24</a:t>
            </a:fld>
            <a:endParaRPr lang="en-IN" sz="1000"/>
          </a:p>
        </p:txBody>
      </p:sp>
      <p:sp>
        <p:nvSpPr>
          <p:cNvPr id="5" name="Footer Placeholder 4">
            <a:extLst>
              <a:ext uri="{FF2B5EF4-FFF2-40B4-BE49-F238E27FC236}">
                <a16:creationId xmlns:a16="http://schemas.microsoft.com/office/drawing/2014/main" id="{EC34236E-1E34-B240-9D95-DA1F81AE93B2}"/>
              </a:ext>
            </a:extLst>
          </p:cNvPr>
          <p:cNvSpPr>
            <a:spLocks noGrp="1"/>
          </p:cNvSpPr>
          <p:nvPr>
            <p:ph type="ftr" sz="quarter" idx="21"/>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B0DEEB88-0F24-4B45-B590-7DBADD99C641}"/>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23</a:t>
            </a:fld>
            <a:endParaRPr lang="en-IN"/>
          </a:p>
        </p:txBody>
      </p:sp>
      <p:sp>
        <p:nvSpPr>
          <p:cNvPr id="7" name="Title 6">
            <a:extLst>
              <a:ext uri="{FF2B5EF4-FFF2-40B4-BE49-F238E27FC236}">
                <a16:creationId xmlns:a16="http://schemas.microsoft.com/office/drawing/2014/main" id="{BA5E3E2D-D3EB-6640-B53E-E129787F21BD}"/>
              </a:ext>
            </a:extLst>
          </p:cNvPr>
          <p:cNvSpPr>
            <a:spLocks noGrp="1"/>
          </p:cNvSpPr>
          <p:nvPr>
            <p:ph type="title"/>
          </p:nvPr>
        </p:nvSpPr>
        <p:spPr>
          <a:xfrm>
            <a:off x="502920" y="533018"/>
            <a:ext cx="3822190" cy="390526"/>
          </a:xfrm>
        </p:spPr>
        <p:txBody>
          <a:bodyPr/>
          <a:lstStyle/>
          <a:p>
            <a:r>
              <a:rPr lang="en-US"/>
              <a:t>Finishing the Patient’s Profile</a:t>
            </a:r>
          </a:p>
        </p:txBody>
      </p:sp>
      <p:pic>
        <p:nvPicPr>
          <p:cNvPr id="9" name="Picture 8">
            <a:extLst>
              <a:ext uri="{FF2B5EF4-FFF2-40B4-BE49-F238E27FC236}">
                <a16:creationId xmlns:a16="http://schemas.microsoft.com/office/drawing/2014/main" id="{265082A9-4551-45BA-BAC8-E7004FD897B1}"/>
              </a:ext>
            </a:extLst>
          </p:cNvPr>
          <p:cNvPicPr>
            <a:picLocks noChangeAspect="1"/>
          </p:cNvPicPr>
          <p:nvPr/>
        </p:nvPicPr>
        <p:blipFill>
          <a:blip r:embed="rId3"/>
          <a:stretch>
            <a:fillRect/>
          </a:stretch>
        </p:blipFill>
        <p:spPr>
          <a:xfrm>
            <a:off x="5017061" y="392822"/>
            <a:ext cx="3624019" cy="4357855"/>
          </a:xfrm>
          <a:prstGeom prst="rect">
            <a:avLst/>
          </a:prstGeom>
          <a:ln w="12700">
            <a:solidFill>
              <a:schemeClr val="accent1"/>
            </a:solidFill>
          </a:ln>
        </p:spPr>
      </p:pic>
    </p:spTree>
    <p:extLst>
      <p:ext uri="{BB962C8B-B14F-4D97-AF65-F5344CB8AC3E}">
        <p14:creationId xmlns:p14="http://schemas.microsoft.com/office/powerpoint/2010/main" val="7048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464E36F-3107-5F42-93BB-70A7FFA940F7}"/>
              </a:ext>
            </a:extLst>
          </p:cNvPr>
          <p:cNvSpPr>
            <a:spLocks noGrp="1"/>
          </p:cNvSpPr>
          <p:nvPr>
            <p:ph type="body" sz="quarter" idx="14"/>
          </p:nvPr>
        </p:nvSpPr>
        <p:spPr>
          <a:xfrm>
            <a:off x="502919" y="1088974"/>
            <a:ext cx="7319626" cy="390525"/>
          </a:xfrm>
        </p:spPr>
        <p:txBody>
          <a:bodyPr/>
          <a:lstStyle/>
          <a:p>
            <a:pPr marL="0" lvl="1" indent="0">
              <a:buNone/>
            </a:pPr>
            <a:r>
              <a:rPr lang="en-US" sz="1800"/>
              <a:t>In </a:t>
            </a:r>
            <a:r>
              <a:rPr lang="en-US" sz="1800" b="1">
                <a:solidFill>
                  <a:srgbClr val="199DDB"/>
                </a:solidFill>
                <a:latin typeface="Calibri" panose="020F0502020204030204" pitchFamily="34" charset="0"/>
                <a:cs typeface="Calibri" panose="020F0502020204030204" pitchFamily="34" charset="0"/>
              </a:rPr>
              <a:t>SETTINGS &gt; PATIENT PROFILE &gt; </a:t>
            </a:r>
            <a:r>
              <a:rPr lang="en-US" sz="1800" b="1" cap="all">
                <a:solidFill>
                  <a:srgbClr val="199DDB"/>
                </a:solidFill>
                <a:latin typeface="Calibri" panose="020F0502020204030204" pitchFamily="34" charset="0"/>
                <a:cs typeface="Calibri" panose="020F0502020204030204" pitchFamily="34" charset="0"/>
              </a:rPr>
              <a:t>PA SENSOR, </a:t>
            </a:r>
            <a:r>
              <a:rPr lang="en-US" sz="1800"/>
              <a:t>enter values from implant.</a:t>
            </a:r>
          </a:p>
          <a:p>
            <a:endParaRPr lang="en-US"/>
          </a:p>
          <a:p>
            <a:endParaRPr lang="en-US"/>
          </a:p>
        </p:txBody>
      </p:sp>
      <p:sp>
        <p:nvSpPr>
          <p:cNvPr id="4" name="Date Placeholder 3">
            <a:extLst>
              <a:ext uri="{FF2B5EF4-FFF2-40B4-BE49-F238E27FC236}">
                <a16:creationId xmlns:a16="http://schemas.microsoft.com/office/drawing/2014/main" id="{90F483CC-E616-0D49-B0E1-4A259AC9B860}"/>
              </a:ext>
            </a:extLst>
          </p:cNvPr>
          <p:cNvSpPr>
            <a:spLocks noGrp="1"/>
          </p:cNvSpPr>
          <p:nvPr>
            <p:ph type="dt" sz="half" idx="20"/>
          </p:nvPr>
        </p:nvSpPr>
        <p:spPr/>
        <p:txBody>
          <a:bodyPr/>
          <a:lstStyle/>
          <a:p>
            <a:fld id="{D6500612-B00C-4DA5-BD2B-D34842F19A79}" type="datetime5">
              <a:rPr lang="en-US" smtClean="0"/>
              <a:t>27-Mar-24</a:t>
            </a:fld>
            <a:endParaRPr lang="en-IN"/>
          </a:p>
        </p:txBody>
      </p:sp>
      <p:sp>
        <p:nvSpPr>
          <p:cNvPr id="5" name="Footer Placeholder 4">
            <a:extLst>
              <a:ext uri="{FF2B5EF4-FFF2-40B4-BE49-F238E27FC236}">
                <a16:creationId xmlns:a16="http://schemas.microsoft.com/office/drawing/2014/main" id="{9E0F41BC-7CAB-0544-B03B-2033A187E899}"/>
              </a:ext>
            </a:extLst>
          </p:cNvPr>
          <p:cNvSpPr>
            <a:spLocks noGrp="1"/>
          </p:cNvSpPr>
          <p:nvPr>
            <p:ph type="ftr" sz="quarter" idx="21"/>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13D0F5BB-8EF8-F047-8285-3133F4840C47}"/>
              </a:ext>
            </a:extLst>
          </p:cNvPr>
          <p:cNvSpPr>
            <a:spLocks noGrp="1"/>
          </p:cNvSpPr>
          <p:nvPr>
            <p:ph type="sldNum" sz="quarter" idx="22"/>
          </p:nvPr>
        </p:nvSpPr>
        <p:spPr/>
        <p:txBody>
          <a:bodyPr/>
          <a:lstStyle/>
          <a:p>
            <a:r>
              <a:rPr lang="en-IN"/>
              <a:t>|    </a:t>
            </a:r>
            <a:fld id="{7B2119CD-3B2D-4CEB-B404-D2E3F8CD6D69}" type="slidenum">
              <a:rPr lang="en-IN" smtClean="0"/>
              <a:pPr/>
              <a:t>24</a:t>
            </a:fld>
            <a:endParaRPr lang="en-IN"/>
          </a:p>
        </p:txBody>
      </p:sp>
      <p:sp>
        <p:nvSpPr>
          <p:cNvPr id="7" name="Title 6">
            <a:extLst>
              <a:ext uri="{FF2B5EF4-FFF2-40B4-BE49-F238E27FC236}">
                <a16:creationId xmlns:a16="http://schemas.microsoft.com/office/drawing/2014/main" id="{8CABDDF5-BA26-4246-A3B8-1B19E15FA58C}"/>
              </a:ext>
            </a:extLst>
          </p:cNvPr>
          <p:cNvSpPr>
            <a:spLocks noGrp="1"/>
          </p:cNvSpPr>
          <p:nvPr>
            <p:ph type="title"/>
          </p:nvPr>
        </p:nvSpPr>
        <p:spPr/>
        <p:txBody>
          <a:bodyPr/>
          <a:lstStyle/>
          <a:p>
            <a:r>
              <a:rPr lang="en-US"/>
              <a:t>Entering Right Heart Cath Values</a:t>
            </a:r>
          </a:p>
        </p:txBody>
      </p:sp>
      <p:sp>
        <p:nvSpPr>
          <p:cNvPr id="19" name="TextBox 18">
            <a:extLst>
              <a:ext uri="{FF2B5EF4-FFF2-40B4-BE49-F238E27FC236}">
                <a16:creationId xmlns:a16="http://schemas.microsoft.com/office/drawing/2014/main" id="{0E048CA2-DC79-264F-9084-10F70704F8C9}"/>
              </a:ext>
            </a:extLst>
          </p:cNvPr>
          <p:cNvSpPr txBox="1">
            <a:spLocks noChangeArrowheads="1"/>
          </p:cNvSpPr>
          <p:nvPr/>
        </p:nvSpPr>
        <p:spPr bwMode="auto">
          <a:xfrm>
            <a:off x="0" y="4176744"/>
            <a:ext cx="9144000" cy="369332"/>
          </a:xfrm>
          <a:prstGeom prst="rect">
            <a:avLst/>
          </a:prstGeom>
          <a:solidFill>
            <a:schemeClr val="bg2">
              <a:alpha val="50000"/>
            </a:schemeClr>
          </a:solidFill>
          <a:ln w="1905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6350"/>
            <a:r>
              <a:rPr lang="en-US" sz="1200">
                <a:solidFill>
                  <a:schemeClr val="accent3"/>
                </a:solidFill>
                <a:latin typeface="Calibri" panose="020F0502020204030204" pitchFamily="34" charset="0"/>
                <a:cs typeface="Calibri" panose="020F0502020204030204" pitchFamily="34" charset="0"/>
              </a:rPr>
              <a:t>TIP:  </a:t>
            </a:r>
            <a:r>
              <a:rPr lang="en-US" sz="1200" b="0">
                <a:latin typeface="+mj-lt"/>
              </a:rPr>
              <a:t>Entering this information can provide guidance for setting PA pressure goal and threshold.</a:t>
            </a:r>
          </a:p>
        </p:txBody>
      </p:sp>
      <p:pic>
        <p:nvPicPr>
          <p:cNvPr id="12" name="Picture 11">
            <a:extLst>
              <a:ext uri="{FF2B5EF4-FFF2-40B4-BE49-F238E27FC236}">
                <a16:creationId xmlns:a16="http://schemas.microsoft.com/office/drawing/2014/main" id="{6A9C926E-63AE-254E-BF66-D80BF7549B7E}"/>
              </a:ext>
            </a:extLst>
          </p:cNvPr>
          <p:cNvPicPr>
            <a:picLocks noChangeAspect="1"/>
          </p:cNvPicPr>
          <p:nvPr/>
        </p:nvPicPr>
        <p:blipFill>
          <a:blip r:embed="rId3"/>
          <a:stretch>
            <a:fillRect/>
          </a:stretch>
        </p:blipFill>
        <p:spPr>
          <a:xfrm>
            <a:off x="512043" y="1540974"/>
            <a:ext cx="5119636" cy="1761067"/>
          </a:xfrm>
          <a:prstGeom prst="rect">
            <a:avLst/>
          </a:prstGeom>
          <a:ln>
            <a:solidFill>
              <a:schemeClr val="bg2"/>
            </a:solidFill>
          </a:ln>
          <a:effectLst/>
        </p:spPr>
      </p:pic>
      <p:pic>
        <p:nvPicPr>
          <p:cNvPr id="13" name="Picture 12">
            <a:extLst>
              <a:ext uri="{FF2B5EF4-FFF2-40B4-BE49-F238E27FC236}">
                <a16:creationId xmlns:a16="http://schemas.microsoft.com/office/drawing/2014/main" id="{5A64036E-5D3E-9446-835B-FD5E8FAB329C}"/>
              </a:ext>
            </a:extLst>
          </p:cNvPr>
          <p:cNvPicPr>
            <a:picLocks noChangeAspect="1"/>
          </p:cNvPicPr>
          <p:nvPr/>
        </p:nvPicPr>
        <p:blipFill rotWithShape="1">
          <a:blip r:embed="rId4"/>
          <a:srcRect l="2858" t="4295" r="2481" b="4517"/>
          <a:stretch/>
        </p:blipFill>
        <p:spPr>
          <a:xfrm>
            <a:off x="5522542" y="2152747"/>
            <a:ext cx="2576946" cy="1586646"/>
          </a:xfrm>
          <a:prstGeom prst="rect">
            <a:avLst/>
          </a:prstGeom>
          <a:ln>
            <a:solidFill>
              <a:schemeClr val="bg2"/>
            </a:solidFill>
          </a:ln>
          <a:effectLst/>
        </p:spPr>
      </p:pic>
      <p:grpSp>
        <p:nvGrpSpPr>
          <p:cNvPr id="16" name="Group 15">
            <a:extLst>
              <a:ext uri="{FF2B5EF4-FFF2-40B4-BE49-F238E27FC236}">
                <a16:creationId xmlns:a16="http://schemas.microsoft.com/office/drawing/2014/main" id="{549F96DA-C867-1445-9734-DA07312B834F}"/>
              </a:ext>
            </a:extLst>
          </p:cNvPr>
          <p:cNvGrpSpPr/>
          <p:nvPr/>
        </p:nvGrpSpPr>
        <p:grpSpPr>
          <a:xfrm>
            <a:off x="4414520" y="1698221"/>
            <a:ext cx="314960" cy="497120"/>
            <a:chOff x="3144091" y="3998755"/>
            <a:chExt cx="314960" cy="497120"/>
          </a:xfrm>
        </p:grpSpPr>
        <p:sp>
          <p:nvSpPr>
            <p:cNvPr id="17" name="Freeform 16">
              <a:extLst>
                <a:ext uri="{FF2B5EF4-FFF2-40B4-BE49-F238E27FC236}">
                  <a16:creationId xmlns:a16="http://schemas.microsoft.com/office/drawing/2014/main" id="{1A752580-F92F-9340-B92D-9A302880F5C2}"/>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8D4D6E-F6F6-B14A-900D-971285F95839}"/>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14D05C96-55AA-864F-BB10-C8B59E7155EB}"/>
              </a:ext>
            </a:extLst>
          </p:cNvPr>
          <p:cNvSpPr/>
          <p:nvPr/>
        </p:nvSpPr>
        <p:spPr>
          <a:xfrm>
            <a:off x="6091417" y="2770804"/>
            <a:ext cx="319914" cy="14427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F2A71F-4566-A846-9E68-3D0D5B05AEFD}"/>
              </a:ext>
            </a:extLst>
          </p:cNvPr>
          <p:cNvSpPr/>
          <p:nvPr/>
        </p:nvSpPr>
        <p:spPr>
          <a:xfrm>
            <a:off x="6091417" y="2949559"/>
            <a:ext cx="319914" cy="14427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43F1C5-97D9-054E-8213-38CFEE451281}"/>
              </a:ext>
            </a:extLst>
          </p:cNvPr>
          <p:cNvSpPr/>
          <p:nvPr/>
        </p:nvSpPr>
        <p:spPr>
          <a:xfrm>
            <a:off x="6091417" y="3121439"/>
            <a:ext cx="319914" cy="14427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CD923E-C4C7-3B4B-8BE6-AAE1CAB652E6}"/>
              </a:ext>
            </a:extLst>
          </p:cNvPr>
          <p:cNvSpPr/>
          <p:nvPr/>
        </p:nvSpPr>
        <p:spPr>
          <a:xfrm>
            <a:off x="6091417" y="3300194"/>
            <a:ext cx="319914" cy="14427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A24960-FE5D-DF4A-86D5-D732FF8D5153}"/>
              </a:ext>
            </a:extLst>
          </p:cNvPr>
          <p:cNvSpPr/>
          <p:nvPr/>
        </p:nvSpPr>
        <p:spPr>
          <a:xfrm>
            <a:off x="7315200" y="2770804"/>
            <a:ext cx="319914" cy="14427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47EF51-B39D-A94F-A215-D27899B8F621}"/>
              </a:ext>
            </a:extLst>
          </p:cNvPr>
          <p:cNvSpPr/>
          <p:nvPr/>
        </p:nvSpPr>
        <p:spPr>
          <a:xfrm>
            <a:off x="7315200" y="2949559"/>
            <a:ext cx="319914" cy="14427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7A2C7CC-6BA1-4748-B6DC-17AD89C83856}"/>
              </a:ext>
            </a:extLst>
          </p:cNvPr>
          <p:cNvSpPr/>
          <p:nvPr/>
        </p:nvSpPr>
        <p:spPr>
          <a:xfrm>
            <a:off x="7315200" y="3121439"/>
            <a:ext cx="319914" cy="14427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B3FD216-4FDF-9B45-9C11-BF8808BD9EC4}"/>
              </a:ext>
            </a:extLst>
          </p:cNvPr>
          <p:cNvSpPr/>
          <p:nvPr/>
        </p:nvSpPr>
        <p:spPr>
          <a:xfrm>
            <a:off x="7315200" y="3300194"/>
            <a:ext cx="319914" cy="14427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85A41A8-9E59-D044-ACF5-E29E8F1F0292}"/>
              </a:ext>
            </a:extLst>
          </p:cNvPr>
          <p:cNvSpPr/>
          <p:nvPr/>
        </p:nvSpPr>
        <p:spPr>
          <a:xfrm>
            <a:off x="512043" y="1540974"/>
            <a:ext cx="204530" cy="68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2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464E36F-3107-5F42-93BB-70A7FFA940F7}"/>
              </a:ext>
            </a:extLst>
          </p:cNvPr>
          <p:cNvSpPr>
            <a:spLocks noGrp="1"/>
          </p:cNvSpPr>
          <p:nvPr>
            <p:ph type="body" sz="quarter" idx="14"/>
          </p:nvPr>
        </p:nvSpPr>
        <p:spPr>
          <a:xfrm>
            <a:off x="502918" y="1088974"/>
            <a:ext cx="7246035" cy="2726888"/>
          </a:xfrm>
        </p:spPr>
        <p:txBody>
          <a:bodyPr/>
          <a:lstStyle/>
          <a:p>
            <a:pPr marL="0" lvl="1" indent="0">
              <a:buNone/>
            </a:pPr>
            <a:r>
              <a:rPr lang="en-US" sz="1800"/>
              <a:t>In </a:t>
            </a:r>
            <a:r>
              <a:rPr lang="en-US" sz="1800" b="1">
                <a:solidFill>
                  <a:srgbClr val="199DDB"/>
                </a:solidFill>
                <a:latin typeface="Calibri" panose="020F0502020204030204" pitchFamily="34" charset="0"/>
                <a:cs typeface="Calibri" panose="020F0502020204030204" pitchFamily="34" charset="0"/>
              </a:rPr>
              <a:t>SETTINGS</a:t>
            </a:r>
            <a:r>
              <a:rPr lang="en-US" sz="1800"/>
              <a:t> &gt; </a:t>
            </a:r>
            <a:r>
              <a:rPr lang="en-US" sz="1800" b="1">
                <a:solidFill>
                  <a:srgbClr val="199DDB"/>
                </a:solidFill>
                <a:latin typeface="Calibri" panose="020F0502020204030204" pitchFamily="34" charset="0"/>
                <a:cs typeface="Calibri" panose="020F0502020204030204" pitchFamily="34" charset="0"/>
              </a:rPr>
              <a:t>GOALS AND THRESHOLDS:</a:t>
            </a:r>
          </a:p>
          <a:p>
            <a:pPr lvl="1"/>
            <a:r>
              <a:rPr lang="en-US" sz="1600"/>
              <a:t>Select a primary metric (default = PA Diastolic)</a:t>
            </a:r>
          </a:p>
          <a:p>
            <a:pPr lvl="1"/>
            <a:r>
              <a:rPr lang="en-US" sz="1600"/>
              <a:t>Select the phase that the patient is in (default = Optimization)</a:t>
            </a:r>
          </a:p>
          <a:p>
            <a:pPr marL="0" lvl="1" indent="0">
              <a:buNone/>
            </a:pPr>
            <a:endParaRPr lang="en-US" sz="1600" b="1">
              <a:solidFill>
                <a:srgbClr val="199DDB"/>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90F483CC-E616-0D49-B0E1-4A259AC9B860}"/>
              </a:ext>
            </a:extLst>
          </p:cNvPr>
          <p:cNvSpPr>
            <a:spLocks noGrp="1"/>
          </p:cNvSpPr>
          <p:nvPr>
            <p:ph type="dt" sz="half" idx="20"/>
          </p:nvPr>
        </p:nvSpPr>
        <p:spPr/>
        <p:txBody>
          <a:bodyPr/>
          <a:lstStyle/>
          <a:p>
            <a:fld id="{2393B7D5-8086-43F0-8E0C-E3693F32F1CC}" type="datetime5">
              <a:rPr lang="en-US" smtClean="0"/>
              <a:t>27-Mar-24</a:t>
            </a:fld>
            <a:endParaRPr lang="en-IN"/>
          </a:p>
        </p:txBody>
      </p:sp>
      <p:sp>
        <p:nvSpPr>
          <p:cNvPr id="5" name="Footer Placeholder 4">
            <a:extLst>
              <a:ext uri="{FF2B5EF4-FFF2-40B4-BE49-F238E27FC236}">
                <a16:creationId xmlns:a16="http://schemas.microsoft.com/office/drawing/2014/main" id="{9E0F41BC-7CAB-0544-B03B-2033A187E899}"/>
              </a:ext>
            </a:extLst>
          </p:cNvPr>
          <p:cNvSpPr>
            <a:spLocks noGrp="1"/>
          </p:cNvSpPr>
          <p:nvPr>
            <p:ph type="ftr" sz="quarter" idx="21"/>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13D0F5BB-8EF8-F047-8285-3133F4840C47}"/>
              </a:ext>
            </a:extLst>
          </p:cNvPr>
          <p:cNvSpPr>
            <a:spLocks noGrp="1"/>
          </p:cNvSpPr>
          <p:nvPr>
            <p:ph type="sldNum" sz="quarter" idx="22"/>
          </p:nvPr>
        </p:nvSpPr>
        <p:spPr/>
        <p:txBody>
          <a:bodyPr/>
          <a:lstStyle/>
          <a:p>
            <a:r>
              <a:rPr lang="en-IN"/>
              <a:t>|    </a:t>
            </a:r>
            <a:fld id="{7B2119CD-3B2D-4CEB-B404-D2E3F8CD6D69}" type="slidenum">
              <a:rPr lang="en-IN" smtClean="0"/>
              <a:pPr/>
              <a:t>25</a:t>
            </a:fld>
            <a:endParaRPr lang="en-IN"/>
          </a:p>
        </p:txBody>
      </p:sp>
      <p:sp>
        <p:nvSpPr>
          <p:cNvPr id="7" name="Title 6">
            <a:extLst>
              <a:ext uri="{FF2B5EF4-FFF2-40B4-BE49-F238E27FC236}">
                <a16:creationId xmlns:a16="http://schemas.microsoft.com/office/drawing/2014/main" id="{8CABDDF5-BA26-4246-A3B8-1B19E15FA58C}"/>
              </a:ext>
            </a:extLst>
          </p:cNvPr>
          <p:cNvSpPr>
            <a:spLocks noGrp="1"/>
          </p:cNvSpPr>
          <p:nvPr>
            <p:ph type="title"/>
          </p:nvPr>
        </p:nvSpPr>
        <p:spPr/>
        <p:txBody>
          <a:bodyPr/>
          <a:lstStyle/>
          <a:p>
            <a:r>
              <a:rPr lang="en-US"/>
              <a:t>Setting Goals and Thresholds</a:t>
            </a:r>
          </a:p>
        </p:txBody>
      </p:sp>
      <p:pic>
        <p:nvPicPr>
          <p:cNvPr id="11" name="Picture 10" descr="A screenshot of a cell phone&#10;&#10;Description automatically generated">
            <a:extLst>
              <a:ext uri="{FF2B5EF4-FFF2-40B4-BE49-F238E27FC236}">
                <a16:creationId xmlns:a16="http://schemas.microsoft.com/office/drawing/2014/main" id="{71C4AFEA-61B1-6E48-9373-43ECA357AF78}"/>
              </a:ext>
            </a:extLst>
          </p:cNvPr>
          <p:cNvPicPr>
            <a:picLocks noChangeAspect="1"/>
          </p:cNvPicPr>
          <p:nvPr/>
        </p:nvPicPr>
        <p:blipFill rotWithShape="1">
          <a:blip r:embed="rId3">
            <a:extLst>
              <a:ext uri="{28A0092B-C50C-407E-A947-70E740481C1C}">
                <a14:useLocalDpi xmlns:a14="http://schemas.microsoft.com/office/drawing/2010/main" val="0"/>
              </a:ext>
            </a:extLst>
          </a:blip>
          <a:srcRect t="27449" b="35004"/>
          <a:stretch/>
        </p:blipFill>
        <p:spPr>
          <a:xfrm>
            <a:off x="502920" y="2360351"/>
            <a:ext cx="8138160" cy="1858710"/>
          </a:xfrm>
          <a:prstGeom prst="rect">
            <a:avLst/>
          </a:prstGeom>
          <a:ln>
            <a:solidFill>
              <a:schemeClr val="bg2"/>
            </a:solidFill>
          </a:ln>
          <a:effectLst/>
        </p:spPr>
      </p:pic>
      <p:sp>
        <p:nvSpPr>
          <p:cNvPr id="8" name="Rectangle 7">
            <a:extLst>
              <a:ext uri="{FF2B5EF4-FFF2-40B4-BE49-F238E27FC236}">
                <a16:creationId xmlns:a16="http://schemas.microsoft.com/office/drawing/2014/main" id="{A9EFF5E2-65E4-4244-93ED-E6F176126432}"/>
              </a:ext>
            </a:extLst>
          </p:cNvPr>
          <p:cNvSpPr/>
          <p:nvPr/>
        </p:nvSpPr>
        <p:spPr>
          <a:xfrm>
            <a:off x="1278785" y="2794582"/>
            <a:ext cx="3004457" cy="175499"/>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1A63B4-615C-5642-91B3-42F9447D5976}"/>
              </a:ext>
            </a:extLst>
          </p:cNvPr>
          <p:cNvSpPr/>
          <p:nvPr/>
        </p:nvSpPr>
        <p:spPr>
          <a:xfrm>
            <a:off x="1278786" y="3626480"/>
            <a:ext cx="1760048" cy="175499"/>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35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328BE-47C6-B149-A4D8-7E2D10B9334D}"/>
              </a:ext>
            </a:extLst>
          </p:cNvPr>
          <p:cNvSpPr>
            <a:spLocks noGrp="1"/>
          </p:cNvSpPr>
          <p:nvPr>
            <p:ph sz="quarter" idx="14"/>
          </p:nvPr>
        </p:nvSpPr>
        <p:spPr>
          <a:xfrm>
            <a:off x="502918" y="1097279"/>
            <a:ext cx="5107368" cy="3566159"/>
          </a:xfrm>
        </p:spPr>
        <p:txBody>
          <a:bodyPr/>
          <a:lstStyle/>
          <a:p>
            <a:pPr marL="0" lvl="1" indent="0">
              <a:buNone/>
            </a:pPr>
            <a:r>
              <a:rPr lang="en-US" sz="1600"/>
              <a:t>In </a:t>
            </a:r>
            <a:r>
              <a:rPr lang="en-US" sz="1600" b="1">
                <a:solidFill>
                  <a:srgbClr val="199DDB"/>
                </a:solidFill>
                <a:latin typeface="Calibri" panose="020F0502020204030204" pitchFamily="34" charset="0"/>
                <a:cs typeface="Calibri" panose="020F0502020204030204" pitchFamily="34" charset="0"/>
              </a:rPr>
              <a:t>SETTINGS</a:t>
            </a:r>
            <a:r>
              <a:rPr lang="en-US" sz="1600"/>
              <a:t> &gt; </a:t>
            </a:r>
            <a:r>
              <a:rPr lang="en-US" sz="1600" b="1">
                <a:solidFill>
                  <a:srgbClr val="199DDB"/>
                </a:solidFill>
                <a:latin typeface="Calibri" panose="020F0502020204030204" pitchFamily="34" charset="0"/>
                <a:cs typeface="Calibri" panose="020F0502020204030204" pitchFamily="34" charset="0"/>
              </a:rPr>
              <a:t>GOALS AND THRESHOLDS:</a:t>
            </a:r>
          </a:p>
          <a:p>
            <a:pPr lvl="1"/>
            <a:r>
              <a:rPr lang="en-US" sz="1600"/>
              <a:t>Enter a PA pressure goal – the target PA pressure for patient management (optional).</a:t>
            </a:r>
          </a:p>
          <a:p>
            <a:pPr lvl="1"/>
            <a:r>
              <a:rPr lang="en-US" sz="1600"/>
              <a:t>Enter a patient’s optimal range (which, when exceeded, will trigger a notification).</a:t>
            </a:r>
          </a:p>
          <a:p>
            <a:endParaRPr lang="en-US"/>
          </a:p>
          <a:p>
            <a:endParaRPr lang="en-US"/>
          </a:p>
          <a:p>
            <a:endParaRPr lang="en-US"/>
          </a:p>
        </p:txBody>
      </p:sp>
      <p:sp>
        <p:nvSpPr>
          <p:cNvPr id="4" name="Date Placeholder 3">
            <a:extLst>
              <a:ext uri="{FF2B5EF4-FFF2-40B4-BE49-F238E27FC236}">
                <a16:creationId xmlns:a16="http://schemas.microsoft.com/office/drawing/2014/main" id="{9DB93CFD-45E1-B142-B58D-D452AA377755}"/>
              </a:ext>
            </a:extLst>
          </p:cNvPr>
          <p:cNvSpPr>
            <a:spLocks noGrp="1"/>
          </p:cNvSpPr>
          <p:nvPr>
            <p:ph type="dt" sz="half" idx="15"/>
          </p:nvPr>
        </p:nvSpPr>
        <p:spPr/>
        <p:txBody>
          <a:bodyPr/>
          <a:lstStyle/>
          <a:p>
            <a:fld id="{884E314B-2E2D-4F24-A85E-EAE23E18E28E}" type="datetime5">
              <a:rPr lang="en-US" sz="1000" smtClean="0"/>
              <a:t>27-Mar-24</a:t>
            </a:fld>
            <a:endParaRPr lang="en-IN" sz="1000"/>
          </a:p>
        </p:txBody>
      </p:sp>
      <p:sp>
        <p:nvSpPr>
          <p:cNvPr id="5" name="Footer Placeholder 4">
            <a:extLst>
              <a:ext uri="{FF2B5EF4-FFF2-40B4-BE49-F238E27FC236}">
                <a16:creationId xmlns:a16="http://schemas.microsoft.com/office/drawing/2014/main" id="{B06F95FD-285B-AA48-9B54-EFCE072B31FC}"/>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CD47DA09-4FBA-7940-8E40-5A875DBA7360}"/>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26</a:t>
            </a:fld>
            <a:endParaRPr lang="en-IN"/>
          </a:p>
        </p:txBody>
      </p:sp>
      <p:sp>
        <p:nvSpPr>
          <p:cNvPr id="7" name="Title 6">
            <a:extLst>
              <a:ext uri="{FF2B5EF4-FFF2-40B4-BE49-F238E27FC236}">
                <a16:creationId xmlns:a16="http://schemas.microsoft.com/office/drawing/2014/main" id="{9B8B8978-61B3-214D-B931-F0D0DB0E9DE5}"/>
              </a:ext>
            </a:extLst>
          </p:cNvPr>
          <p:cNvSpPr>
            <a:spLocks noGrp="1"/>
          </p:cNvSpPr>
          <p:nvPr>
            <p:ph type="title"/>
          </p:nvPr>
        </p:nvSpPr>
        <p:spPr/>
        <p:txBody>
          <a:bodyPr/>
          <a:lstStyle/>
          <a:p>
            <a:r>
              <a:rPr lang="en-US"/>
              <a:t>Establishing a Goal and Optimal Range</a:t>
            </a:r>
          </a:p>
        </p:txBody>
      </p:sp>
      <p:sp>
        <p:nvSpPr>
          <p:cNvPr id="8" name="Rectangle 7">
            <a:extLst>
              <a:ext uri="{FF2B5EF4-FFF2-40B4-BE49-F238E27FC236}">
                <a16:creationId xmlns:a16="http://schemas.microsoft.com/office/drawing/2014/main" id="{1E9869FC-22C4-0444-98E6-F69433E3EF7F}"/>
              </a:ext>
            </a:extLst>
          </p:cNvPr>
          <p:cNvSpPr/>
          <p:nvPr/>
        </p:nvSpPr>
        <p:spPr>
          <a:xfrm>
            <a:off x="5791838" y="1129574"/>
            <a:ext cx="2437370" cy="1431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pPr>
              <a:lnSpc>
                <a:spcPct val="90000"/>
              </a:lnSpc>
            </a:pPr>
            <a:r>
              <a:rPr lang="en-US" sz="900">
                <a:latin typeface="Calibri" panose="020F0502020204030204" pitchFamily="34" charset="0"/>
              </a:rPr>
              <a:t>DEFAULTS PRIOR TO GOAL BEING SET</a:t>
            </a:r>
          </a:p>
          <a:p>
            <a:pPr>
              <a:lnSpc>
                <a:spcPct val="90000"/>
              </a:lnSpc>
            </a:pPr>
            <a:r>
              <a:rPr lang="en-US" sz="1200"/>
              <a:t>Clinic-level values</a:t>
            </a:r>
          </a:p>
          <a:p>
            <a:pPr>
              <a:lnSpc>
                <a:spcPct val="90000"/>
              </a:lnSpc>
            </a:pPr>
            <a:endParaRPr lang="en-US" sz="1200"/>
          </a:p>
          <a:p>
            <a:pPr>
              <a:lnSpc>
                <a:spcPct val="90000"/>
              </a:lnSpc>
            </a:pPr>
            <a:r>
              <a:rPr lang="en-US" sz="900">
                <a:latin typeface="Calibri" panose="020F0502020204030204" pitchFamily="34" charset="0"/>
                <a:cs typeface="Calibri" panose="020F0502020204030204" pitchFamily="34" charset="0"/>
              </a:rPr>
              <a:t>DEFAULTS UPON SETTING THE GOAL:</a:t>
            </a:r>
            <a:br>
              <a:rPr lang="en-US" sz="1200"/>
            </a:br>
            <a:r>
              <a:rPr lang="en-US" sz="1200"/>
              <a:t>± 4 from PAD goal (optimization)</a:t>
            </a:r>
          </a:p>
          <a:p>
            <a:pPr>
              <a:lnSpc>
                <a:spcPct val="90000"/>
              </a:lnSpc>
            </a:pPr>
            <a:r>
              <a:rPr lang="en-US" sz="1200"/>
              <a:t>± 2 from PAD goal (maintenance)</a:t>
            </a:r>
          </a:p>
          <a:p>
            <a:pPr>
              <a:lnSpc>
                <a:spcPct val="90000"/>
              </a:lnSpc>
            </a:pPr>
            <a:r>
              <a:rPr lang="en-US" sz="1200"/>
              <a:t>± 5 from PAM goal (optimization)</a:t>
            </a:r>
          </a:p>
          <a:p>
            <a:pPr>
              <a:lnSpc>
                <a:spcPct val="90000"/>
              </a:lnSpc>
            </a:pPr>
            <a:r>
              <a:rPr lang="en-US" sz="1200"/>
              <a:t>± 3 from PAM goal (maintenance)</a:t>
            </a:r>
          </a:p>
        </p:txBody>
      </p:sp>
      <p:pic>
        <p:nvPicPr>
          <p:cNvPr id="9" name="Picture 8" descr="A screenshot of a cell phone&#10;&#10;Description automatically generated">
            <a:extLst>
              <a:ext uri="{FF2B5EF4-FFF2-40B4-BE49-F238E27FC236}">
                <a16:creationId xmlns:a16="http://schemas.microsoft.com/office/drawing/2014/main" id="{1E518674-6551-F643-9241-2AC57FC33642}"/>
              </a:ext>
            </a:extLst>
          </p:cNvPr>
          <p:cNvPicPr>
            <a:picLocks noChangeAspect="1"/>
          </p:cNvPicPr>
          <p:nvPr/>
        </p:nvPicPr>
        <p:blipFill rotWithShape="1">
          <a:blip r:embed="rId3">
            <a:extLst>
              <a:ext uri="{28A0092B-C50C-407E-A947-70E740481C1C}">
                <a14:useLocalDpi xmlns:a14="http://schemas.microsoft.com/office/drawing/2010/main" val="0"/>
              </a:ext>
            </a:extLst>
          </a:blip>
          <a:srcRect t="63322" b="10798"/>
          <a:stretch/>
        </p:blipFill>
        <p:spPr>
          <a:xfrm>
            <a:off x="502918" y="2697894"/>
            <a:ext cx="7726290" cy="1216286"/>
          </a:xfrm>
          <a:prstGeom prst="rect">
            <a:avLst/>
          </a:prstGeom>
          <a:ln>
            <a:solidFill>
              <a:schemeClr val="bg2"/>
            </a:solidFill>
          </a:ln>
        </p:spPr>
      </p:pic>
      <p:sp>
        <p:nvSpPr>
          <p:cNvPr id="11" name="Rectangle 10">
            <a:extLst>
              <a:ext uri="{FF2B5EF4-FFF2-40B4-BE49-F238E27FC236}">
                <a16:creationId xmlns:a16="http://schemas.microsoft.com/office/drawing/2014/main" id="{E8D4D9C1-F51D-6449-8C3D-013F5A620DDB}"/>
              </a:ext>
            </a:extLst>
          </p:cNvPr>
          <p:cNvSpPr/>
          <p:nvPr/>
        </p:nvSpPr>
        <p:spPr>
          <a:xfrm>
            <a:off x="2750074" y="2822435"/>
            <a:ext cx="1423163" cy="45410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385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3. Managing by Exception</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606B6F95-2817-4C91-B20E-001DC52F23A1}" type="datetime5">
              <a:rPr lang="en-US" sz="1000" smtClean="0"/>
              <a:t>27-Mar-24</a:t>
            </a:fld>
            <a:endParaRPr lang="en-IN" sz="1000"/>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pPr>
              <a:defRPr/>
            </a:pPr>
            <a:r>
              <a:rPr lang="en-IN"/>
              <a:t>|    </a:t>
            </a:r>
            <a:fld id="{7B2119CD-3B2D-4CEB-B404-D2E3F8CD6D69}" type="slidenum">
              <a:rPr lang="en-IN" smtClean="0"/>
              <a:pPr>
                <a:defRPr/>
              </a:pPr>
              <a:t>27</a:t>
            </a:fld>
            <a:endParaRPr lang="en-IN"/>
          </a:p>
        </p:txBody>
      </p:sp>
    </p:spTree>
    <p:extLst>
      <p:ext uri="{BB962C8B-B14F-4D97-AF65-F5344CB8AC3E}">
        <p14:creationId xmlns:p14="http://schemas.microsoft.com/office/powerpoint/2010/main" val="2706695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3CD05-C4D7-9B48-B5F7-5D5FC4353457}"/>
              </a:ext>
            </a:extLst>
          </p:cNvPr>
          <p:cNvSpPr>
            <a:spLocks noGrp="1"/>
          </p:cNvSpPr>
          <p:nvPr>
            <p:ph sz="quarter" idx="14"/>
          </p:nvPr>
        </p:nvSpPr>
        <p:spPr>
          <a:xfrm>
            <a:off x="502918" y="1097279"/>
            <a:ext cx="3320379" cy="3566159"/>
          </a:xfrm>
        </p:spPr>
        <p:txBody>
          <a:bodyPr/>
          <a:lstStyle/>
          <a:p>
            <a:pPr marL="0" lvl="1" indent="0">
              <a:buNone/>
            </a:pPr>
            <a:r>
              <a:rPr lang="en-US" sz="1800" b="1">
                <a:solidFill>
                  <a:schemeClr val="accent3"/>
                </a:solidFill>
                <a:latin typeface="+mn-lt"/>
              </a:rPr>
              <a:t>The </a:t>
            </a:r>
            <a:r>
              <a:rPr lang="en-US" sz="1800" b="1" u="sng">
                <a:solidFill>
                  <a:schemeClr val="accent3"/>
                </a:solidFill>
                <a:latin typeface="+mn-lt"/>
              </a:rPr>
              <a:t>Notifications List </a:t>
            </a:r>
            <a:r>
              <a:rPr lang="en-US" sz="1800" b="1">
                <a:solidFill>
                  <a:schemeClr val="accent3"/>
                </a:solidFill>
                <a:latin typeface="+mn-lt"/>
              </a:rPr>
              <a:t>helps you focus on patients who need your attention</a:t>
            </a:r>
            <a:r>
              <a:rPr lang="en-US" sz="1800">
                <a:solidFill>
                  <a:schemeClr val="accent3"/>
                </a:solidFill>
                <a:latin typeface="+mn-lt"/>
              </a:rPr>
              <a:t>.</a:t>
            </a:r>
          </a:p>
          <a:p>
            <a:pPr lvl="1"/>
            <a:r>
              <a:rPr lang="en-US" sz="1600"/>
              <a:t>Shows only patients who have active notifications, based on an out-of-range PA pressure reading or other clinical or administrative setting.</a:t>
            </a:r>
          </a:p>
          <a:p>
            <a:endParaRPr lang="en-US" sz="1600"/>
          </a:p>
          <a:p>
            <a:endParaRPr lang="en-US" sz="1600"/>
          </a:p>
        </p:txBody>
      </p:sp>
      <p:sp>
        <p:nvSpPr>
          <p:cNvPr id="4" name="Date Placeholder 3">
            <a:extLst>
              <a:ext uri="{FF2B5EF4-FFF2-40B4-BE49-F238E27FC236}">
                <a16:creationId xmlns:a16="http://schemas.microsoft.com/office/drawing/2014/main" id="{C153198B-F148-3D47-A3D9-0DE80DFB00D7}"/>
              </a:ext>
            </a:extLst>
          </p:cNvPr>
          <p:cNvSpPr>
            <a:spLocks noGrp="1"/>
          </p:cNvSpPr>
          <p:nvPr>
            <p:ph type="dt" sz="half" idx="15"/>
          </p:nvPr>
        </p:nvSpPr>
        <p:spPr/>
        <p:txBody>
          <a:bodyPr/>
          <a:lstStyle/>
          <a:p>
            <a:fld id="{7608A276-9992-43BF-88E8-4C3DBCF0A9CF}" type="datetime5">
              <a:rPr lang="en-US" sz="1000" smtClean="0"/>
              <a:t>27-Mar-24</a:t>
            </a:fld>
            <a:endParaRPr lang="en-IN" sz="1000"/>
          </a:p>
        </p:txBody>
      </p:sp>
      <p:sp>
        <p:nvSpPr>
          <p:cNvPr id="5" name="Footer Placeholder 4">
            <a:extLst>
              <a:ext uri="{FF2B5EF4-FFF2-40B4-BE49-F238E27FC236}">
                <a16:creationId xmlns:a16="http://schemas.microsoft.com/office/drawing/2014/main" id="{EAACA096-C96C-3C42-AA43-D901FF82C816}"/>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7F8386E3-D56F-F94D-8D8E-1F7599365B8A}"/>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28</a:t>
            </a:fld>
            <a:endParaRPr lang="en-IN"/>
          </a:p>
        </p:txBody>
      </p:sp>
      <p:sp>
        <p:nvSpPr>
          <p:cNvPr id="7" name="Title 6">
            <a:extLst>
              <a:ext uri="{FF2B5EF4-FFF2-40B4-BE49-F238E27FC236}">
                <a16:creationId xmlns:a16="http://schemas.microsoft.com/office/drawing/2014/main" id="{ADBA636D-5A30-CB41-96FB-3B9424567A2D}"/>
              </a:ext>
            </a:extLst>
          </p:cNvPr>
          <p:cNvSpPr>
            <a:spLocks noGrp="1"/>
          </p:cNvSpPr>
          <p:nvPr>
            <p:ph type="title"/>
          </p:nvPr>
        </p:nvSpPr>
        <p:spPr/>
        <p:txBody>
          <a:bodyPr/>
          <a:lstStyle/>
          <a:p>
            <a:r>
              <a:rPr lang="en-US"/>
              <a:t>Notifications List</a:t>
            </a:r>
          </a:p>
        </p:txBody>
      </p:sp>
      <p:pic>
        <p:nvPicPr>
          <p:cNvPr id="8" name="Picture 7">
            <a:extLst>
              <a:ext uri="{FF2B5EF4-FFF2-40B4-BE49-F238E27FC236}">
                <a16:creationId xmlns:a16="http://schemas.microsoft.com/office/drawing/2014/main" id="{A2B2E411-DE1B-4745-B91A-6AC115B103EC}"/>
              </a:ext>
            </a:extLst>
          </p:cNvPr>
          <p:cNvPicPr>
            <a:picLocks noChangeAspect="1"/>
          </p:cNvPicPr>
          <p:nvPr/>
        </p:nvPicPr>
        <p:blipFill>
          <a:blip r:embed="rId3"/>
          <a:stretch>
            <a:fillRect/>
          </a:stretch>
        </p:blipFill>
        <p:spPr>
          <a:xfrm>
            <a:off x="3891599" y="1157135"/>
            <a:ext cx="4890016" cy="2736949"/>
          </a:xfrm>
          <a:prstGeom prst="rect">
            <a:avLst/>
          </a:prstGeom>
          <a:ln>
            <a:solidFill>
              <a:schemeClr val="bg2"/>
            </a:solidFill>
          </a:ln>
        </p:spPr>
      </p:pic>
    </p:spTree>
    <p:extLst>
      <p:ext uri="{BB962C8B-B14F-4D97-AF65-F5344CB8AC3E}">
        <p14:creationId xmlns:p14="http://schemas.microsoft.com/office/powerpoint/2010/main" val="1899929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Notification types</a:t>
            </a:r>
          </a:p>
        </p:txBody>
      </p:sp>
      <p:sp>
        <p:nvSpPr>
          <p:cNvPr id="10" name="Text Placeholder 9">
            <a:extLst>
              <a:ext uri="{FF2B5EF4-FFF2-40B4-BE49-F238E27FC236}">
                <a16:creationId xmlns:a16="http://schemas.microsoft.com/office/drawing/2014/main" id="{1D57F556-CBCD-D440-AF3F-25B47C231825}"/>
              </a:ext>
            </a:extLst>
          </p:cNvPr>
          <p:cNvSpPr>
            <a:spLocks noGrp="1"/>
          </p:cNvSpPr>
          <p:nvPr>
            <p:ph type="body" idx="1"/>
          </p:nvPr>
        </p:nvSpPr>
        <p:spPr/>
        <p:txBody>
          <a:bodyPr/>
          <a:lstStyle/>
          <a:p>
            <a:r>
              <a:rPr lang="en-US"/>
              <a:t>3. Managing by Exception</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8F1C4A08-BC1B-482F-AB3C-389C7E789344}"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29</a:t>
            </a:fld>
            <a:endParaRPr lang="en-IN"/>
          </a:p>
        </p:txBody>
      </p:sp>
    </p:spTree>
    <p:extLst>
      <p:ext uri="{BB962C8B-B14F-4D97-AF65-F5344CB8AC3E}">
        <p14:creationId xmlns:p14="http://schemas.microsoft.com/office/powerpoint/2010/main" val="221768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B6F577-F03C-8145-BBFF-16B0EC535B7E}"/>
              </a:ext>
            </a:extLst>
          </p:cNvPr>
          <p:cNvSpPr>
            <a:spLocks noGrp="1"/>
          </p:cNvSpPr>
          <p:nvPr>
            <p:ph type="body" sz="quarter" idx="19"/>
          </p:nvPr>
        </p:nvSpPr>
        <p:spPr>
          <a:xfrm>
            <a:off x="475488" y="1177747"/>
            <a:ext cx="8168640" cy="665683"/>
          </a:xfrm>
        </p:spPr>
        <p:txBody>
          <a:bodyPr/>
          <a:lstStyle/>
          <a:p>
            <a:r>
              <a:rPr lang="en-US"/>
              <a:t>The </a:t>
            </a:r>
            <a:r>
              <a:rPr lang="en-US">
                <a:latin typeface="Calibri" panose="020F0502020204030204" pitchFamily="34" charset="0"/>
              </a:rPr>
              <a:t>Merlin.net™ Patient Care Network </a:t>
            </a:r>
            <a:r>
              <a:rPr lang="en-US"/>
              <a:t>and </a:t>
            </a:r>
            <a:r>
              <a:rPr lang="en-US">
                <a:latin typeface="Calibri" panose="020F0502020204030204" pitchFamily="34" charset="0"/>
              </a:rPr>
              <a:t>myCardioMEMS™ patient application</a:t>
            </a:r>
            <a:r>
              <a:rPr lang="en-US"/>
              <a:t> allows you to:</a:t>
            </a:r>
          </a:p>
          <a:p>
            <a:endParaRPr lang="en-US"/>
          </a:p>
        </p:txBody>
      </p:sp>
      <p:sp>
        <p:nvSpPr>
          <p:cNvPr id="3" name="Content Placeholder 2">
            <a:extLst>
              <a:ext uri="{FF2B5EF4-FFF2-40B4-BE49-F238E27FC236}">
                <a16:creationId xmlns:a16="http://schemas.microsoft.com/office/drawing/2014/main" id="{82F48B7D-3C6C-4C45-8288-2E057FED7C0F}"/>
              </a:ext>
            </a:extLst>
          </p:cNvPr>
          <p:cNvSpPr>
            <a:spLocks noGrp="1"/>
          </p:cNvSpPr>
          <p:nvPr>
            <p:ph sz="quarter" idx="20"/>
          </p:nvPr>
        </p:nvSpPr>
        <p:spPr>
          <a:xfrm>
            <a:off x="475488" y="2061057"/>
            <a:ext cx="7691571" cy="3116809"/>
          </a:xfrm>
        </p:spPr>
        <p:txBody>
          <a:bodyPr/>
          <a:lstStyle/>
          <a:p>
            <a:pPr lvl="1"/>
            <a:r>
              <a:rPr lang="en-US" sz="1600"/>
              <a:t>Triage patients effectively with </a:t>
            </a:r>
            <a:br>
              <a:rPr lang="en-US" sz="1600"/>
            </a:br>
            <a:r>
              <a:rPr lang="en-US" sz="1600"/>
              <a:t>web-based notifications</a:t>
            </a:r>
          </a:p>
          <a:p>
            <a:pPr lvl="1"/>
            <a:r>
              <a:rPr lang="en-US" sz="1600"/>
              <a:t>Easily assess patients in a single view</a:t>
            </a:r>
          </a:p>
          <a:p>
            <a:pPr lvl="1"/>
            <a:r>
              <a:rPr lang="en-US" sz="1600"/>
              <a:t>Document interventions</a:t>
            </a:r>
          </a:p>
          <a:p>
            <a:pPr lvl="1"/>
            <a:r>
              <a:rPr lang="en-US" sz="1600"/>
              <a:t>Reduce patient phone calls with custom messaging</a:t>
            </a:r>
          </a:p>
          <a:p>
            <a:endParaRPr lang="en-US" sz="1600"/>
          </a:p>
        </p:txBody>
      </p:sp>
      <p:sp>
        <p:nvSpPr>
          <p:cNvPr id="4" name="Date Placeholder 3">
            <a:extLst>
              <a:ext uri="{FF2B5EF4-FFF2-40B4-BE49-F238E27FC236}">
                <a16:creationId xmlns:a16="http://schemas.microsoft.com/office/drawing/2014/main" id="{7A3413AE-02DC-CE42-937A-36888ACFCB23}"/>
              </a:ext>
            </a:extLst>
          </p:cNvPr>
          <p:cNvSpPr>
            <a:spLocks noGrp="1"/>
          </p:cNvSpPr>
          <p:nvPr>
            <p:ph type="dt" sz="half"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A8405F-6C66-4126-9EB7-ED33517727A5}" type="datetime5">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27-Mar-24</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4619CC7-475A-8E4F-A0D2-A64668FF2F8A}"/>
              </a:ext>
            </a:extLst>
          </p:cNvPr>
          <p:cNvSpPr>
            <a:spLocks noGrp="1"/>
          </p:cNvSpPr>
          <p:nvPr>
            <p:ph type="ftr"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MAT-1901214 v5.0  |  Item approved for U.S. use only.  | </a:t>
            </a:r>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199F2FA-A56F-974E-A746-F88839A13918}"/>
              </a:ext>
            </a:extLst>
          </p:cNvPr>
          <p:cNvSpPr>
            <a:spLocks noGrp="1"/>
          </p:cNvSpPr>
          <p:nvPr>
            <p:ph type="sldNum" sz="quarter"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srgbClr val="000000"/>
                </a:solidFill>
                <a:effectLst/>
                <a:uLnTx/>
                <a:uFillTx/>
                <a:latin typeface="Calibri"/>
                <a:ea typeface="+mn-ea"/>
                <a:cs typeface="+mn-cs"/>
              </a:rPr>
              <a:t>|    </a:t>
            </a:r>
            <a:fld id="{7B2119CD-3B2D-4CEB-B404-D2E3F8CD6D69}" type="slidenum">
              <a:rPr kumimoji="0" lang="en-IN"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7" name="Title 6">
            <a:extLst>
              <a:ext uri="{FF2B5EF4-FFF2-40B4-BE49-F238E27FC236}">
                <a16:creationId xmlns:a16="http://schemas.microsoft.com/office/drawing/2014/main" id="{41CCBF4F-080D-4948-903A-FA046FFF7428}"/>
              </a:ext>
            </a:extLst>
          </p:cNvPr>
          <p:cNvSpPr>
            <a:spLocks noGrp="1"/>
          </p:cNvSpPr>
          <p:nvPr>
            <p:ph type="title"/>
          </p:nvPr>
        </p:nvSpPr>
        <p:spPr>
          <a:xfrm>
            <a:off x="475488" y="569594"/>
            <a:ext cx="8165591" cy="390526"/>
          </a:xfrm>
        </p:spPr>
        <p:txBody>
          <a:bodyPr/>
          <a:lstStyle/>
          <a:p>
            <a:r>
              <a:rPr lang="en-US"/>
              <a:t>Tools to Drive Efficiency</a:t>
            </a:r>
          </a:p>
        </p:txBody>
      </p:sp>
    </p:spTree>
    <p:extLst>
      <p:ext uri="{BB962C8B-B14F-4D97-AF65-F5344CB8AC3E}">
        <p14:creationId xmlns:p14="http://schemas.microsoft.com/office/powerpoint/2010/main" val="1698366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4CAF42-EC47-C344-B22F-B66AE80FF657}"/>
              </a:ext>
            </a:extLst>
          </p:cNvPr>
          <p:cNvSpPr>
            <a:spLocks noGrp="1"/>
          </p:cNvSpPr>
          <p:nvPr>
            <p:ph type="dt" sz="half" idx="15"/>
          </p:nvPr>
        </p:nvSpPr>
        <p:spPr/>
        <p:txBody>
          <a:bodyPr/>
          <a:lstStyle/>
          <a:p>
            <a:fld id="{F55FC583-36F3-472B-8C9B-6FB6DB23F02B}" type="datetime5">
              <a:rPr lang="en-US" sz="1000" smtClean="0"/>
              <a:t>27-Mar-24</a:t>
            </a:fld>
            <a:endParaRPr lang="en-IN" sz="1000"/>
          </a:p>
        </p:txBody>
      </p:sp>
      <p:sp>
        <p:nvSpPr>
          <p:cNvPr id="5" name="Footer Placeholder 4">
            <a:extLst>
              <a:ext uri="{FF2B5EF4-FFF2-40B4-BE49-F238E27FC236}">
                <a16:creationId xmlns:a16="http://schemas.microsoft.com/office/drawing/2014/main" id="{7E74B63B-AC4E-0844-8A8F-5EE8F4F410D0}"/>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234F43C9-5748-D942-8174-5E03F7EBBDC4}"/>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30</a:t>
            </a:fld>
            <a:endParaRPr lang="en-IN"/>
          </a:p>
        </p:txBody>
      </p:sp>
      <p:sp>
        <p:nvSpPr>
          <p:cNvPr id="7" name="Title 6">
            <a:extLst>
              <a:ext uri="{FF2B5EF4-FFF2-40B4-BE49-F238E27FC236}">
                <a16:creationId xmlns:a16="http://schemas.microsoft.com/office/drawing/2014/main" id="{C40F50A4-995F-5842-A6DA-6BB7C8A646B8}"/>
              </a:ext>
            </a:extLst>
          </p:cNvPr>
          <p:cNvSpPr>
            <a:spLocks noGrp="1"/>
          </p:cNvSpPr>
          <p:nvPr>
            <p:ph type="title"/>
          </p:nvPr>
        </p:nvSpPr>
        <p:spPr/>
        <p:txBody>
          <a:bodyPr/>
          <a:lstStyle/>
          <a:p>
            <a:r>
              <a:rPr lang="en-US"/>
              <a:t>Notification Types</a:t>
            </a:r>
          </a:p>
        </p:txBody>
      </p:sp>
      <p:graphicFrame>
        <p:nvGraphicFramePr>
          <p:cNvPr id="8" name="Content Placeholder 13">
            <a:extLst>
              <a:ext uri="{FF2B5EF4-FFF2-40B4-BE49-F238E27FC236}">
                <a16:creationId xmlns:a16="http://schemas.microsoft.com/office/drawing/2014/main" id="{845C0ECB-0280-9249-822E-B4BA006CF60B}"/>
              </a:ext>
            </a:extLst>
          </p:cNvPr>
          <p:cNvGraphicFramePr>
            <a:graphicFrameLocks/>
          </p:cNvGraphicFramePr>
          <p:nvPr>
            <p:extLst>
              <p:ext uri="{D42A27DB-BD31-4B8C-83A1-F6EECF244321}">
                <p14:modId xmlns:p14="http://schemas.microsoft.com/office/powerpoint/2010/main" val="491808055"/>
              </p:ext>
            </p:extLst>
          </p:nvPr>
        </p:nvGraphicFramePr>
        <p:xfrm>
          <a:off x="502920" y="1470061"/>
          <a:ext cx="8137842" cy="3008112"/>
        </p:xfrm>
        <a:graphic>
          <a:graphicData uri="http://schemas.openxmlformats.org/drawingml/2006/table">
            <a:tbl>
              <a:tblPr firstRow="1" bandRow="1">
                <a:tableStyleId>{F5AB1C69-6EDB-4FF4-983F-18BD219EF322}</a:tableStyleId>
              </a:tblPr>
              <a:tblGrid>
                <a:gridCol w="2712614">
                  <a:extLst>
                    <a:ext uri="{9D8B030D-6E8A-4147-A177-3AD203B41FA5}">
                      <a16:colId xmlns:a16="http://schemas.microsoft.com/office/drawing/2014/main" val="20000"/>
                    </a:ext>
                  </a:extLst>
                </a:gridCol>
                <a:gridCol w="2491477">
                  <a:extLst>
                    <a:ext uri="{9D8B030D-6E8A-4147-A177-3AD203B41FA5}">
                      <a16:colId xmlns:a16="http://schemas.microsoft.com/office/drawing/2014/main" val="20001"/>
                    </a:ext>
                  </a:extLst>
                </a:gridCol>
                <a:gridCol w="2933751">
                  <a:extLst>
                    <a:ext uri="{9D8B030D-6E8A-4147-A177-3AD203B41FA5}">
                      <a16:colId xmlns:a16="http://schemas.microsoft.com/office/drawing/2014/main" val="20002"/>
                    </a:ext>
                  </a:extLst>
                </a:gridCol>
              </a:tblGrid>
              <a:tr h="356352">
                <a:tc>
                  <a:txBody>
                    <a:bodyPr/>
                    <a:lstStyle/>
                    <a:p>
                      <a:r>
                        <a:rPr lang="en-US" sz="1300" b="1" cap="all" spc="30" baseline="0">
                          <a:solidFill>
                            <a:schemeClr val="bg1"/>
                          </a:solidFill>
                          <a:latin typeface="Calibri" panose="020F0502020204030204" pitchFamily="34" charset="0"/>
                          <a:cs typeface="Calibri" panose="020F0502020204030204" pitchFamily="34" charset="0"/>
                        </a:rPr>
                        <a:t>Type</a:t>
                      </a:r>
                      <a:endParaRPr lang="en-US" sz="1300" spc="30" baseline="0">
                        <a:latin typeface="+mn-lt"/>
                        <a:cs typeface="Calibri" panose="020F0502020204030204" pitchFamily="34" charset="0"/>
                      </a:endParaRPr>
                    </a:p>
                  </a:txBody>
                  <a:tcPr marT="34290" marB="34290" anchor="ctr"/>
                </a:tc>
                <a:tc>
                  <a:txBody>
                    <a:bodyPr/>
                    <a:lstStyle/>
                    <a:p>
                      <a:r>
                        <a:rPr lang="en-US" sz="1300" b="1" cap="all" spc="30" baseline="0">
                          <a:solidFill>
                            <a:schemeClr val="bg1"/>
                          </a:solidFill>
                          <a:latin typeface="Calibri" panose="020F0502020204030204" pitchFamily="34" charset="0"/>
                          <a:cs typeface="Calibri" panose="020F0502020204030204" pitchFamily="34" charset="0"/>
                        </a:rPr>
                        <a:t>Sub-type</a:t>
                      </a:r>
                    </a:p>
                  </a:txBody>
                  <a:tcPr marT="34290" marB="34290" anchor="ctr"/>
                </a:tc>
                <a:tc>
                  <a:txBody>
                    <a:bodyPr/>
                    <a:lstStyle/>
                    <a:p>
                      <a:r>
                        <a:rPr lang="en-US" sz="1300" b="1" cap="all" spc="30" baseline="0">
                          <a:solidFill>
                            <a:schemeClr val="bg1"/>
                          </a:solidFill>
                          <a:latin typeface="Calibri" panose="020F0502020204030204" pitchFamily="34" charset="0"/>
                          <a:cs typeface="Calibri" panose="020F0502020204030204" pitchFamily="34" charset="0"/>
                        </a:rPr>
                        <a:t>Examples</a:t>
                      </a:r>
                    </a:p>
                  </a:txBody>
                  <a:tcPr marT="34290" marB="34290" anchor="ctr"/>
                </a:tc>
                <a:extLst>
                  <a:ext uri="{0D108BD9-81ED-4DB2-BD59-A6C34878D82A}">
                    <a16:rowId xmlns:a16="http://schemas.microsoft.com/office/drawing/2014/main" val="10000"/>
                  </a:ext>
                </a:extLst>
              </a:tr>
              <a:tr h="694734">
                <a:tc rowSpan="2">
                  <a:txBody>
                    <a:bodyPr/>
                    <a:lstStyle/>
                    <a:p>
                      <a:r>
                        <a:rPr lang="en-US" sz="1300" b="1">
                          <a:solidFill>
                            <a:schemeClr val="tx1"/>
                          </a:solidFill>
                          <a:latin typeface="Calibri" panose="020F0502020204030204" pitchFamily="34" charset="0"/>
                          <a:cs typeface="Calibri" panose="020F0502020204030204" pitchFamily="34" charset="0"/>
                        </a:rPr>
                        <a:t>Clinical</a:t>
                      </a:r>
                    </a:p>
                    <a:p>
                      <a:r>
                        <a:rPr lang="en-US" sz="1300">
                          <a:solidFill>
                            <a:schemeClr val="tx1"/>
                          </a:solidFill>
                        </a:rPr>
                        <a:t>Notifications based on </a:t>
                      </a:r>
                      <a:r>
                        <a:rPr lang="en-US" sz="1300" b="1">
                          <a:solidFill>
                            <a:schemeClr val="tx1"/>
                          </a:solidFill>
                        </a:rPr>
                        <a:t>PA pressure </a:t>
                      </a:r>
                      <a:r>
                        <a:rPr lang="en-US" sz="1300">
                          <a:solidFill>
                            <a:schemeClr val="tx1"/>
                          </a:solidFill>
                        </a:rPr>
                        <a:t>or other </a:t>
                      </a:r>
                      <a:r>
                        <a:rPr lang="en-US" sz="1300" b="1">
                          <a:solidFill>
                            <a:schemeClr val="tx1"/>
                          </a:solidFill>
                        </a:rPr>
                        <a:t>clinical</a:t>
                      </a:r>
                      <a:r>
                        <a:rPr lang="en-US" sz="1300">
                          <a:solidFill>
                            <a:schemeClr val="tx1"/>
                          </a:solidFill>
                        </a:rPr>
                        <a:t> metric (e.g., heart rate)</a:t>
                      </a:r>
                    </a:p>
                  </a:txBody>
                  <a:tcPr anchor="ctr"/>
                </a:tc>
                <a:tc>
                  <a:txBody>
                    <a:bodyPr/>
                    <a:lstStyle/>
                    <a:p>
                      <a:pPr marL="182880" lvl="0"/>
                      <a:r>
                        <a:rPr lang="en-US" sz="1300" b="1">
                          <a:solidFill>
                            <a:schemeClr val="tx1"/>
                          </a:solidFill>
                          <a:latin typeface="Calibri" panose="020F0502020204030204" pitchFamily="34" charset="0"/>
                          <a:cs typeface="Calibri" panose="020F0502020204030204" pitchFamily="34" charset="0"/>
                        </a:rPr>
                        <a:t>Primary Notifications</a:t>
                      </a:r>
                    </a:p>
                    <a:p>
                      <a:pPr marL="182880" lvl="0"/>
                      <a:r>
                        <a:rPr lang="en-US" sz="1300">
                          <a:solidFill>
                            <a:schemeClr val="tx1"/>
                          </a:solidFill>
                        </a:rPr>
                        <a:t>Related to the patient’s primary metric (PA Diastolic or PA Mean)</a:t>
                      </a:r>
                    </a:p>
                  </a:txBody>
                  <a:tcPr anchor="ctr">
                    <a:solidFill>
                      <a:srgbClr val="E7F0F9"/>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solidFill>
                            <a:schemeClr val="tx1"/>
                          </a:solidFill>
                          <a:latin typeface="+mn-lt"/>
                          <a:cs typeface="Calibri" panose="020F0502020204030204" pitchFamily="34" charset="0"/>
                        </a:rPr>
                        <a:t>3 readings above optimal range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solidFill>
                            <a:schemeClr val="tx1"/>
                          </a:solidFill>
                          <a:latin typeface="+mn-lt"/>
                          <a:cs typeface="Calibri" panose="020F0502020204030204" pitchFamily="34" charset="0"/>
                        </a:rPr>
                        <a:t>Rapid pressure change of &lt;n&gt; over 1 day </a:t>
                      </a:r>
                    </a:p>
                  </a:txBody>
                  <a:tcPr anchor="ctr">
                    <a:solidFill>
                      <a:srgbClr val="E7F0F9"/>
                    </a:solidFill>
                  </a:tcPr>
                </a:tc>
                <a:extLst>
                  <a:ext uri="{0D108BD9-81ED-4DB2-BD59-A6C34878D82A}">
                    <a16:rowId xmlns:a16="http://schemas.microsoft.com/office/drawing/2014/main" val="10001"/>
                  </a:ext>
                </a:extLst>
              </a:tr>
              <a:tr h="429318">
                <a:tc vMerge="1">
                  <a:txBody>
                    <a:bodyPr/>
                    <a:lstStyle/>
                    <a:p>
                      <a:endParaRPr lang="en-US"/>
                    </a:p>
                  </a:txBody>
                  <a:tcPr/>
                </a:tc>
                <a:tc>
                  <a:txBody>
                    <a:bodyPr/>
                    <a:lstStyle/>
                    <a:p>
                      <a:pPr marL="182880" lvl="0"/>
                      <a:r>
                        <a:rPr lang="en-US" sz="1300" b="1">
                          <a:solidFill>
                            <a:schemeClr val="tx1"/>
                          </a:solidFill>
                          <a:latin typeface="Calibri" panose="020F0502020204030204" pitchFamily="34" charset="0"/>
                          <a:cs typeface="Calibri" panose="020F0502020204030204" pitchFamily="34" charset="0"/>
                        </a:rPr>
                        <a:t>Other Notifications</a:t>
                      </a:r>
                    </a:p>
                    <a:p>
                      <a:pPr marL="182880" lvl="0"/>
                      <a:r>
                        <a:rPr lang="en-US" sz="1300">
                          <a:solidFill>
                            <a:schemeClr val="tx1"/>
                          </a:solidFill>
                        </a:rPr>
                        <a:t>Related to the non-primary metric thresholds</a:t>
                      </a: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solidFill>
                            <a:schemeClr val="tx1"/>
                          </a:solidFill>
                          <a:latin typeface="+mn-lt"/>
                          <a:cs typeface="Calibri" panose="020F0502020204030204" pitchFamily="34" charset="0"/>
                        </a:rPr>
                        <a:t>Heart rate out of threshold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solidFill>
                            <a:schemeClr val="tx1"/>
                          </a:solidFill>
                          <a:latin typeface="+mn-lt"/>
                          <a:cs typeface="Calibri" panose="020F0502020204030204" pitchFamily="34" charset="0"/>
                        </a:rPr>
                        <a:t>Systolic pressure out of threshold  </a:t>
                      </a:r>
                    </a:p>
                  </a:txBody>
                  <a:tcPr anchor="ctr"/>
                </a:tc>
                <a:extLst>
                  <a:ext uri="{0D108BD9-81ED-4DB2-BD59-A6C34878D82A}">
                    <a16:rowId xmlns:a16="http://schemas.microsoft.com/office/drawing/2014/main" val="10002"/>
                  </a:ext>
                </a:extLst>
              </a:tr>
              <a:tr h="694734">
                <a:tc>
                  <a:txBody>
                    <a:bodyPr/>
                    <a:lstStyle/>
                    <a:p>
                      <a:endParaRPr lang="en-US" sz="1300" b="1">
                        <a:solidFill>
                          <a:schemeClr val="tx1"/>
                        </a:solidFill>
                        <a:latin typeface="Calibri" panose="020F0502020204030204" pitchFamily="34" charset="0"/>
                        <a:cs typeface="Calibri" panose="020F0502020204030204" pitchFamily="34" charset="0"/>
                      </a:endParaRPr>
                    </a:p>
                    <a:p>
                      <a:r>
                        <a:rPr lang="en-US" sz="1300" b="1">
                          <a:solidFill>
                            <a:schemeClr val="tx1"/>
                          </a:solidFill>
                          <a:latin typeface="Calibri" panose="020F0502020204030204" pitchFamily="34" charset="0"/>
                          <a:cs typeface="Calibri" panose="020F0502020204030204" pitchFamily="34" charset="0"/>
                        </a:rPr>
                        <a:t>Administrative</a:t>
                      </a:r>
                    </a:p>
                    <a:p>
                      <a:r>
                        <a:rPr lang="en-US" sz="1300">
                          <a:solidFill>
                            <a:schemeClr val="tx1"/>
                          </a:solidFill>
                          <a:latin typeface="Calibri" panose="020F0502020204030204" pitchFamily="34" charset="0"/>
                          <a:cs typeface="Calibri" panose="020F0502020204030204" pitchFamily="34" charset="0"/>
                        </a:rPr>
                        <a:t>No</a:t>
                      </a:r>
                      <a:r>
                        <a:rPr lang="en-US" sz="1300">
                          <a:solidFill>
                            <a:schemeClr val="tx1"/>
                          </a:solidFill>
                        </a:rPr>
                        <a:t>tifications associated with administrative-level considerations</a:t>
                      </a:r>
                    </a:p>
                    <a:p>
                      <a:endParaRPr lang="en-US" sz="1300">
                        <a:solidFill>
                          <a:schemeClr val="tx1"/>
                        </a:solidFill>
                      </a:endParaRPr>
                    </a:p>
                  </a:txBody>
                  <a:tcPr anchor="ctr"/>
                </a:tc>
                <a:tc>
                  <a:txBody>
                    <a:bodyPr/>
                    <a:lstStyle/>
                    <a:p>
                      <a:endParaRPr lang="en-US" sz="1300">
                        <a:solidFill>
                          <a:schemeClr val="tx1"/>
                        </a:solidFill>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solidFill>
                            <a:schemeClr val="tx1"/>
                          </a:solidFill>
                          <a:latin typeface="+mn-lt"/>
                          <a:cs typeface="Calibri" panose="020F0502020204030204" pitchFamily="34" charset="0"/>
                        </a:rPr>
                        <a:t>No pressure readings for &lt;n&gt; days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solidFill>
                            <a:schemeClr val="tx1"/>
                          </a:solidFill>
                          <a:latin typeface="+mn-lt"/>
                          <a:cs typeface="Calibri" panose="020F0502020204030204" pitchFamily="34" charset="0"/>
                        </a:rPr>
                        <a:t>Pressure reading is suspect</a:t>
                      </a:r>
                    </a:p>
                  </a:txBody>
                  <a:tcPr anchor="ct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87568060-E3A8-9645-9918-45DE29B0798C}"/>
              </a:ext>
            </a:extLst>
          </p:cNvPr>
          <p:cNvSpPr/>
          <p:nvPr/>
        </p:nvSpPr>
        <p:spPr>
          <a:xfrm rot="2700000">
            <a:off x="3081014" y="2699543"/>
            <a:ext cx="227464" cy="227464"/>
          </a:xfrm>
          <a:prstGeom prst="rect">
            <a:avLst/>
          </a:prstGeom>
          <a:solidFill>
            <a:srgbClr val="CCD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844800-C39E-6440-8956-C4516E320B98}"/>
              </a:ext>
            </a:extLst>
          </p:cNvPr>
          <p:cNvSpPr/>
          <p:nvPr/>
        </p:nvSpPr>
        <p:spPr>
          <a:xfrm rot="2700000">
            <a:off x="3081014" y="2060386"/>
            <a:ext cx="227464" cy="227464"/>
          </a:xfrm>
          <a:prstGeom prst="rect">
            <a:avLst/>
          </a:prstGeom>
          <a:solidFill>
            <a:srgbClr val="CCD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41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C9503B-6262-CD48-98EB-574EC46342D4}"/>
              </a:ext>
            </a:extLst>
          </p:cNvPr>
          <p:cNvSpPr>
            <a:spLocks noGrp="1"/>
          </p:cNvSpPr>
          <p:nvPr>
            <p:ph type="body" sz="quarter" idx="15"/>
          </p:nvPr>
        </p:nvSpPr>
        <p:spPr/>
        <p:txBody>
          <a:bodyPr/>
          <a:lstStyle/>
          <a:p>
            <a:r>
              <a:rPr lang="en-US"/>
              <a:t>Notifications related to the the primary metric (PA Diastolic or PA Mean)</a:t>
            </a:r>
          </a:p>
          <a:p>
            <a:endParaRPr lang="en-US"/>
          </a:p>
        </p:txBody>
      </p:sp>
      <p:sp>
        <p:nvSpPr>
          <p:cNvPr id="5" name="Date Placeholder 4">
            <a:extLst>
              <a:ext uri="{FF2B5EF4-FFF2-40B4-BE49-F238E27FC236}">
                <a16:creationId xmlns:a16="http://schemas.microsoft.com/office/drawing/2014/main" id="{EC698633-B23A-854B-80A2-7EEC0BF2BFCF}"/>
              </a:ext>
            </a:extLst>
          </p:cNvPr>
          <p:cNvSpPr>
            <a:spLocks noGrp="1"/>
          </p:cNvSpPr>
          <p:nvPr>
            <p:ph type="dt" sz="half" idx="16"/>
          </p:nvPr>
        </p:nvSpPr>
        <p:spPr/>
        <p:txBody>
          <a:bodyPr/>
          <a:lstStyle/>
          <a:p>
            <a:fld id="{BD170B41-FE9C-4CB0-95D9-4F8C48C57C57}" type="datetime5">
              <a:rPr lang="en-US" sz="1000" smtClean="0"/>
              <a:t>27-Mar-24</a:t>
            </a:fld>
            <a:endParaRPr lang="en-IN" sz="1000"/>
          </a:p>
        </p:txBody>
      </p:sp>
      <p:sp>
        <p:nvSpPr>
          <p:cNvPr id="6" name="Footer Placeholder 5">
            <a:extLst>
              <a:ext uri="{FF2B5EF4-FFF2-40B4-BE49-F238E27FC236}">
                <a16:creationId xmlns:a16="http://schemas.microsoft.com/office/drawing/2014/main" id="{7405CA6B-9A16-D540-9160-40CFB5509E1F}"/>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097CEB78-D8C2-794F-A7E8-9073AAD8FD44}"/>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31</a:t>
            </a:fld>
            <a:endParaRPr lang="en-IN"/>
          </a:p>
        </p:txBody>
      </p:sp>
      <p:sp>
        <p:nvSpPr>
          <p:cNvPr id="8" name="Title 7">
            <a:extLst>
              <a:ext uri="{FF2B5EF4-FFF2-40B4-BE49-F238E27FC236}">
                <a16:creationId xmlns:a16="http://schemas.microsoft.com/office/drawing/2014/main" id="{C27D45CD-E312-8A4B-AD5A-84C1DEB16D00}"/>
              </a:ext>
            </a:extLst>
          </p:cNvPr>
          <p:cNvSpPr>
            <a:spLocks noGrp="1"/>
          </p:cNvSpPr>
          <p:nvPr>
            <p:ph type="title"/>
          </p:nvPr>
        </p:nvSpPr>
        <p:spPr/>
        <p:txBody>
          <a:bodyPr/>
          <a:lstStyle/>
          <a:p>
            <a:r>
              <a:rPr lang="en-US"/>
              <a:t>Clinical &gt; Primary Notifications</a:t>
            </a:r>
          </a:p>
        </p:txBody>
      </p:sp>
      <p:graphicFrame>
        <p:nvGraphicFramePr>
          <p:cNvPr id="9" name="Content Placeholder 13">
            <a:extLst>
              <a:ext uri="{FF2B5EF4-FFF2-40B4-BE49-F238E27FC236}">
                <a16:creationId xmlns:a16="http://schemas.microsoft.com/office/drawing/2014/main" id="{E30E7CDB-B880-F949-B42D-740B755F0056}"/>
              </a:ext>
            </a:extLst>
          </p:cNvPr>
          <p:cNvGraphicFramePr>
            <a:graphicFrameLocks/>
          </p:cNvGraphicFramePr>
          <p:nvPr/>
        </p:nvGraphicFramePr>
        <p:xfrm>
          <a:off x="503238" y="1538763"/>
          <a:ext cx="8088440" cy="3054420"/>
        </p:xfrm>
        <a:graphic>
          <a:graphicData uri="http://schemas.openxmlformats.org/drawingml/2006/table">
            <a:tbl>
              <a:tblPr firstRow="1" bandRow="1">
                <a:tableStyleId>{F5AB1C69-6EDB-4FF4-983F-18BD219EF322}</a:tableStyleId>
              </a:tblPr>
              <a:tblGrid>
                <a:gridCol w="6143039">
                  <a:extLst>
                    <a:ext uri="{9D8B030D-6E8A-4147-A177-3AD203B41FA5}">
                      <a16:colId xmlns:a16="http://schemas.microsoft.com/office/drawing/2014/main" val="20000"/>
                    </a:ext>
                  </a:extLst>
                </a:gridCol>
                <a:gridCol w="1945401">
                  <a:extLst>
                    <a:ext uri="{9D8B030D-6E8A-4147-A177-3AD203B41FA5}">
                      <a16:colId xmlns:a16="http://schemas.microsoft.com/office/drawing/2014/main" val="20001"/>
                    </a:ext>
                  </a:extLst>
                </a:gridCol>
              </a:tblGrid>
              <a:tr h="311220">
                <a:tc>
                  <a:txBody>
                    <a:bodyPr/>
                    <a:lstStyle/>
                    <a:p>
                      <a:r>
                        <a:rPr lang="en-US" sz="1200" b="1" cap="all" spc="30" baseline="0">
                          <a:solidFill>
                            <a:schemeClr val="bg1"/>
                          </a:solidFill>
                          <a:latin typeface="Calibri" panose="020F0502020204030204" pitchFamily="34" charset="0"/>
                          <a:cs typeface="Calibri" panose="020F0502020204030204" pitchFamily="34" charset="0"/>
                        </a:rPr>
                        <a:t>NOTIFICATION</a:t>
                      </a:r>
                      <a:endParaRPr lang="en-US" sz="1200" spc="30" baseline="0">
                        <a:latin typeface="+mn-lt"/>
                        <a:cs typeface="Calibri" panose="020F0502020204030204" pitchFamily="34" charset="0"/>
                      </a:endParaRPr>
                    </a:p>
                  </a:txBody>
                  <a:tcPr marT="34290" marB="34290" anchor="ctr"/>
                </a:tc>
                <a:tc>
                  <a:txBody>
                    <a:bodyPr/>
                    <a:lstStyle/>
                    <a:p>
                      <a:pPr algn="ctr"/>
                      <a:r>
                        <a:rPr lang="en-US" sz="1200" b="1" cap="all" spc="30" baseline="0">
                          <a:solidFill>
                            <a:schemeClr val="bg1"/>
                          </a:solidFill>
                          <a:latin typeface="Calibri" panose="020F0502020204030204" pitchFamily="34" charset="0"/>
                          <a:cs typeface="Calibri" panose="020F0502020204030204" pitchFamily="34" charset="0"/>
                        </a:rPr>
                        <a:t>DEFAULT</a:t>
                      </a:r>
                      <a:endParaRPr lang="en-US" sz="1200" spc="30" baseline="0">
                        <a:latin typeface="+mn-lt"/>
                        <a:cs typeface="Calibri" panose="020F0502020204030204" pitchFamily="34" charset="0"/>
                      </a:endParaRPr>
                    </a:p>
                  </a:txBody>
                  <a:tcPr marT="34290" marB="34290" anchor="ctr"/>
                </a:tc>
                <a:extLst>
                  <a:ext uri="{0D108BD9-81ED-4DB2-BD59-A6C34878D82A}">
                    <a16:rowId xmlns:a16="http://schemas.microsoft.com/office/drawing/2014/main" val="10000"/>
                  </a:ext>
                </a:extLst>
              </a:tr>
              <a:tr h="186144">
                <a:tc>
                  <a:txBody>
                    <a:bodyPr/>
                    <a:lstStyle/>
                    <a:p>
                      <a:r>
                        <a:rPr lang="en-US" sz="900">
                          <a:solidFill>
                            <a:schemeClr val="tx1"/>
                          </a:solidFill>
                          <a:latin typeface="+mn-lt"/>
                        </a:rPr>
                        <a:t>High pressure reading greater than &lt;n&gt; from optimal range </a:t>
                      </a:r>
                    </a:p>
                  </a:txBody>
                  <a:tcPr anchor="ctr"/>
                </a:tc>
                <a:tc>
                  <a:txBody>
                    <a:bodyPr/>
                    <a:lstStyle/>
                    <a:p>
                      <a:pPr marL="0" lvl="0" algn="ctr"/>
                      <a:r>
                        <a:rPr lang="en-US" sz="9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10001"/>
                  </a:ext>
                </a:extLst>
              </a:tr>
              <a:tr h="186144">
                <a:tc>
                  <a:txBody>
                    <a:bodyPr/>
                    <a:lstStyle/>
                    <a:p>
                      <a:r>
                        <a:rPr lang="en-US" sz="900">
                          <a:solidFill>
                            <a:schemeClr val="tx1"/>
                          </a:solidFill>
                          <a:latin typeface="+mn-lt"/>
                        </a:rPr>
                        <a:t>Low pressure reading less than &lt;n&gt; from optimal range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10002"/>
                  </a:ext>
                </a:extLst>
              </a:tr>
              <a:tr h="186144">
                <a:tc>
                  <a:txBody>
                    <a:bodyPr/>
                    <a:lstStyle/>
                    <a:p>
                      <a:r>
                        <a:rPr lang="en-US" sz="900">
                          <a:solidFill>
                            <a:schemeClr val="tx1"/>
                          </a:solidFill>
                          <a:latin typeface="+mn-lt"/>
                        </a:rPr>
                        <a:t>Rapid pressure change of &lt;n&gt; over 1 day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a:solidFill>
                            <a:schemeClr val="bg1"/>
                          </a:solidFill>
                          <a:latin typeface="Calibri" panose="020F0502020204030204" pitchFamily="34" charset="0"/>
                          <a:cs typeface="Calibri" panose="020F0502020204030204" pitchFamily="34" charset="0"/>
                        </a:rPr>
                        <a:t>ON, N = 10</a:t>
                      </a:r>
                    </a:p>
                  </a:txBody>
                  <a:tcPr anchor="ctr">
                    <a:solidFill>
                      <a:srgbClr val="7CCC6C"/>
                    </a:solidFill>
                  </a:tcPr>
                </a:tc>
                <a:extLst>
                  <a:ext uri="{0D108BD9-81ED-4DB2-BD59-A6C34878D82A}">
                    <a16:rowId xmlns:a16="http://schemas.microsoft.com/office/drawing/2014/main" val="10003"/>
                  </a:ext>
                </a:extLst>
              </a:tr>
              <a:tr h="186144">
                <a:tc>
                  <a:txBody>
                    <a:bodyPr/>
                    <a:lstStyle/>
                    <a:p>
                      <a:r>
                        <a:rPr lang="en-US" sz="900">
                          <a:solidFill>
                            <a:schemeClr val="tx1"/>
                          </a:solidFill>
                          <a:latin typeface="+mn-lt"/>
                        </a:rPr>
                        <a:t>Pressure reading transition from High to Low range (without patient returning to optimal state)</a:t>
                      </a:r>
                    </a:p>
                  </a:txBody>
                  <a:tcPr anchor="ctr"/>
                </a:tc>
                <a:tc>
                  <a:txBody>
                    <a:bodyPr/>
                    <a:lstStyle/>
                    <a:p>
                      <a:pPr marL="0" lvl="0" algn="ctr"/>
                      <a:r>
                        <a:rPr lang="en-US" sz="9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10004"/>
                  </a:ext>
                </a:extLst>
              </a:tr>
              <a:tr h="186144">
                <a:tc>
                  <a:txBody>
                    <a:bodyPr/>
                    <a:lstStyle/>
                    <a:p>
                      <a:r>
                        <a:rPr lang="en-US" sz="900">
                          <a:solidFill>
                            <a:schemeClr val="tx1"/>
                          </a:solidFill>
                          <a:latin typeface="+mn-lt"/>
                        </a:rPr>
                        <a:t>Pressure reading transitions from Low to High range (without patient returning to optimal state)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10005"/>
                  </a:ext>
                </a:extLst>
              </a:tr>
              <a:tr h="186144">
                <a:tc>
                  <a:txBody>
                    <a:bodyPr/>
                    <a:lstStyle/>
                    <a:p>
                      <a:r>
                        <a:rPr lang="en-US" sz="900">
                          <a:solidFill>
                            <a:schemeClr val="tx1"/>
                          </a:solidFill>
                          <a:latin typeface="+mn-lt"/>
                        </a:rPr>
                        <a:t>1 reading above optimal range </a:t>
                      </a:r>
                    </a:p>
                  </a:txBody>
                  <a:tcPr anchor="ctr"/>
                </a:tc>
                <a:tc>
                  <a:txBody>
                    <a:bodyPr/>
                    <a:lstStyle/>
                    <a:p>
                      <a:pPr marL="0" lvl="0" algn="ctr"/>
                      <a:r>
                        <a:rPr lang="en-US" sz="9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704129205"/>
                  </a:ext>
                </a:extLst>
              </a:tr>
              <a:tr h="186144">
                <a:tc>
                  <a:txBody>
                    <a:bodyPr/>
                    <a:lstStyle/>
                    <a:p>
                      <a:r>
                        <a:rPr lang="en-US" sz="900">
                          <a:solidFill>
                            <a:schemeClr val="tx1"/>
                          </a:solidFill>
                          <a:latin typeface="+mn-lt"/>
                        </a:rPr>
                        <a:t>1 reading below optimal range </a:t>
                      </a:r>
                    </a:p>
                  </a:txBody>
                  <a:tcPr anchor="ctr"/>
                </a:tc>
                <a:tc>
                  <a:txBody>
                    <a:bodyPr/>
                    <a:lstStyle/>
                    <a:p>
                      <a:pPr marL="0" lvl="0" algn="ctr"/>
                      <a:r>
                        <a:rPr lang="en-US" sz="9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2282470025"/>
                  </a:ext>
                </a:extLst>
              </a:tr>
              <a:tr h="186144">
                <a:tc>
                  <a:txBody>
                    <a:bodyPr/>
                    <a:lstStyle/>
                    <a:p>
                      <a:r>
                        <a:rPr lang="en-US" sz="900">
                          <a:solidFill>
                            <a:schemeClr val="tx1"/>
                          </a:solidFill>
                          <a:latin typeface="+mn-lt"/>
                        </a:rPr>
                        <a:t>3 readings above optimal range </a:t>
                      </a:r>
                    </a:p>
                  </a:txBody>
                  <a:tcPr anchor="ctr"/>
                </a:tc>
                <a:tc>
                  <a:txBody>
                    <a:bodyPr/>
                    <a:lstStyle/>
                    <a:p>
                      <a:pPr marL="0" lvl="0" algn="ctr"/>
                      <a:r>
                        <a:rPr lang="en-US" sz="900" b="1" i="0">
                          <a:solidFill>
                            <a:schemeClr val="bg1"/>
                          </a:solidFill>
                          <a:latin typeface="Calibri" panose="020F0502020204030204" pitchFamily="34" charset="0"/>
                          <a:cs typeface="Calibri" panose="020F0502020204030204" pitchFamily="34" charset="0"/>
                        </a:rPr>
                        <a:t>ON</a:t>
                      </a:r>
                    </a:p>
                  </a:txBody>
                  <a:tcPr anchor="ctr">
                    <a:solidFill>
                      <a:srgbClr val="7CCC6C"/>
                    </a:solidFill>
                  </a:tcPr>
                </a:tc>
                <a:extLst>
                  <a:ext uri="{0D108BD9-81ED-4DB2-BD59-A6C34878D82A}">
                    <a16:rowId xmlns:a16="http://schemas.microsoft.com/office/drawing/2014/main" val="737579267"/>
                  </a:ext>
                </a:extLst>
              </a:tr>
              <a:tr h="186144">
                <a:tc>
                  <a:txBody>
                    <a:bodyPr/>
                    <a:lstStyle/>
                    <a:p>
                      <a:r>
                        <a:rPr lang="en-US" sz="900">
                          <a:solidFill>
                            <a:schemeClr val="tx1"/>
                          </a:solidFill>
                          <a:latin typeface="+mn-lt"/>
                        </a:rPr>
                        <a:t>3 readings below optimal range</a:t>
                      </a:r>
                    </a:p>
                  </a:txBody>
                  <a:tcPr anchor="ctr"/>
                </a:tc>
                <a:tc>
                  <a:txBody>
                    <a:bodyPr/>
                    <a:lstStyle/>
                    <a:p>
                      <a:pPr marL="0" lvl="0" algn="ctr"/>
                      <a:r>
                        <a:rPr lang="en-US" sz="900" b="1" i="0">
                          <a:solidFill>
                            <a:schemeClr val="bg1"/>
                          </a:solidFill>
                          <a:latin typeface="Calibri" panose="020F0502020204030204" pitchFamily="34" charset="0"/>
                          <a:cs typeface="Calibri" panose="020F0502020204030204" pitchFamily="34" charset="0"/>
                        </a:rPr>
                        <a:t>ON</a:t>
                      </a:r>
                    </a:p>
                  </a:txBody>
                  <a:tcPr anchor="ctr">
                    <a:solidFill>
                      <a:srgbClr val="7CCC6C"/>
                    </a:solidFill>
                  </a:tcPr>
                </a:tc>
                <a:extLst>
                  <a:ext uri="{0D108BD9-81ED-4DB2-BD59-A6C34878D82A}">
                    <a16:rowId xmlns:a16="http://schemas.microsoft.com/office/drawing/2014/main" val="1399218347"/>
                  </a:ext>
                </a:extLst>
              </a:tr>
              <a:tr h="186144">
                <a:tc>
                  <a:txBody>
                    <a:bodyPr/>
                    <a:lstStyle/>
                    <a:p>
                      <a:r>
                        <a:rPr lang="en-US" sz="900">
                          <a:solidFill>
                            <a:schemeClr val="tx1"/>
                          </a:solidFill>
                          <a:latin typeface="+mn-lt"/>
                        </a:rPr>
                        <a:t>7 or more readings above optimal range </a:t>
                      </a:r>
                    </a:p>
                  </a:txBody>
                  <a:tcPr anchor="ctr"/>
                </a:tc>
                <a:tc>
                  <a:txBody>
                    <a:bodyPr/>
                    <a:lstStyle/>
                    <a:p>
                      <a:pPr marL="0" lvl="0" algn="ctr"/>
                      <a:r>
                        <a:rPr lang="en-US" sz="900" b="1" i="0">
                          <a:solidFill>
                            <a:schemeClr val="bg1"/>
                          </a:solidFill>
                          <a:latin typeface="Calibri" panose="020F0502020204030204" pitchFamily="34" charset="0"/>
                          <a:cs typeface="Calibri" panose="020F0502020204030204" pitchFamily="34" charset="0"/>
                        </a:rPr>
                        <a:t>ON</a:t>
                      </a:r>
                    </a:p>
                  </a:txBody>
                  <a:tcPr anchor="ctr">
                    <a:solidFill>
                      <a:srgbClr val="7CCC6C"/>
                    </a:solidFill>
                  </a:tcPr>
                </a:tc>
                <a:extLst>
                  <a:ext uri="{0D108BD9-81ED-4DB2-BD59-A6C34878D82A}">
                    <a16:rowId xmlns:a16="http://schemas.microsoft.com/office/drawing/2014/main" val="1514854619"/>
                  </a:ext>
                </a:extLst>
              </a:tr>
              <a:tr h="186144">
                <a:tc>
                  <a:txBody>
                    <a:bodyPr/>
                    <a:lstStyle/>
                    <a:p>
                      <a:r>
                        <a:rPr lang="en-US" sz="900">
                          <a:solidFill>
                            <a:schemeClr val="tx1"/>
                          </a:solidFill>
                          <a:latin typeface="+mn-lt"/>
                        </a:rPr>
                        <a:t>7 or more readings below optimal range</a:t>
                      </a:r>
                    </a:p>
                  </a:txBody>
                  <a:tcPr anchor="ctr"/>
                </a:tc>
                <a:tc>
                  <a:txBody>
                    <a:bodyPr/>
                    <a:lstStyle/>
                    <a:p>
                      <a:pPr marL="0" lvl="0" algn="ctr"/>
                      <a:r>
                        <a:rPr lang="en-US" sz="900" b="1" i="0">
                          <a:solidFill>
                            <a:schemeClr val="bg1"/>
                          </a:solidFill>
                          <a:latin typeface="Calibri" panose="020F0502020204030204" pitchFamily="34" charset="0"/>
                          <a:cs typeface="Calibri" panose="020F0502020204030204" pitchFamily="34" charset="0"/>
                        </a:rPr>
                        <a:t>ON</a:t>
                      </a:r>
                    </a:p>
                  </a:txBody>
                  <a:tcPr anchor="ctr">
                    <a:solidFill>
                      <a:srgbClr val="7CCC6C"/>
                    </a:solidFill>
                  </a:tcPr>
                </a:tc>
                <a:extLst>
                  <a:ext uri="{0D108BD9-81ED-4DB2-BD59-A6C34878D82A}">
                    <a16:rowId xmlns:a16="http://schemas.microsoft.com/office/drawing/2014/main" val="1273393436"/>
                  </a:ext>
                </a:extLst>
              </a:tr>
              <a:tr h="186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rPr>
                        <a:t>Patient returns to optimal state after medication change</a:t>
                      </a:r>
                    </a:p>
                  </a:txBody>
                  <a:tcPr anchor="ctr"/>
                </a:tc>
                <a:tc>
                  <a:txBody>
                    <a:bodyPr/>
                    <a:lstStyle/>
                    <a:p>
                      <a:pPr marL="0" lvl="0" algn="ctr"/>
                      <a:r>
                        <a:rPr lang="en-US" sz="9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394665206"/>
                  </a:ext>
                </a:extLst>
              </a:tr>
            </a:tbl>
          </a:graphicData>
        </a:graphic>
      </p:graphicFrame>
    </p:spTree>
    <p:extLst>
      <p:ext uri="{BB962C8B-B14F-4D97-AF65-F5344CB8AC3E}">
        <p14:creationId xmlns:p14="http://schemas.microsoft.com/office/powerpoint/2010/main" val="2275490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17A1671B-2BB8-0F4A-8646-3E65F7430CC0}"/>
              </a:ext>
            </a:extLst>
          </p:cNvPr>
          <p:cNvSpPr>
            <a:spLocks noGrp="1"/>
          </p:cNvSpPr>
          <p:nvPr>
            <p:ph sz="quarter" idx="14"/>
          </p:nvPr>
        </p:nvSpPr>
        <p:spPr>
          <a:xfrm>
            <a:off x="502920" y="1487804"/>
            <a:ext cx="7664768" cy="3174922"/>
          </a:xfrm>
        </p:spPr>
        <p:txBody>
          <a:bodyPr/>
          <a:lstStyle/>
          <a:p>
            <a:r>
              <a:rPr lang="en-US"/>
              <a:t>Note: These notifications will only trigger if corresponding thresholds are defined and active.</a:t>
            </a:r>
          </a:p>
          <a:p>
            <a:endParaRPr lang="en-US"/>
          </a:p>
        </p:txBody>
      </p:sp>
      <p:sp>
        <p:nvSpPr>
          <p:cNvPr id="4" name="Text Placeholder 3">
            <a:extLst>
              <a:ext uri="{FF2B5EF4-FFF2-40B4-BE49-F238E27FC236}">
                <a16:creationId xmlns:a16="http://schemas.microsoft.com/office/drawing/2014/main" id="{2FC9503B-6262-CD48-98EB-574EC46342D4}"/>
              </a:ext>
            </a:extLst>
          </p:cNvPr>
          <p:cNvSpPr>
            <a:spLocks noGrp="1"/>
          </p:cNvSpPr>
          <p:nvPr>
            <p:ph type="body" sz="quarter" idx="15"/>
          </p:nvPr>
        </p:nvSpPr>
        <p:spPr>
          <a:xfrm>
            <a:off x="503238" y="1097279"/>
            <a:ext cx="8145462" cy="390525"/>
          </a:xfrm>
        </p:spPr>
        <p:txBody>
          <a:bodyPr/>
          <a:lstStyle/>
          <a:p>
            <a:pPr>
              <a:spcAft>
                <a:spcPts val="1200"/>
              </a:spcAft>
            </a:pPr>
            <a:r>
              <a:rPr lang="en-US"/>
              <a:t>Notifications related to non-primary metric thresholds</a:t>
            </a:r>
          </a:p>
        </p:txBody>
      </p:sp>
      <p:sp>
        <p:nvSpPr>
          <p:cNvPr id="5" name="Date Placeholder 4">
            <a:extLst>
              <a:ext uri="{FF2B5EF4-FFF2-40B4-BE49-F238E27FC236}">
                <a16:creationId xmlns:a16="http://schemas.microsoft.com/office/drawing/2014/main" id="{EC698633-B23A-854B-80A2-7EEC0BF2BFCF}"/>
              </a:ext>
            </a:extLst>
          </p:cNvPr>
          <p:cNvSpPr>
            <a:spLocks noGrp="1"/>
          </p:cNvSpPr>
          <p:nvPr>
            <p:ph type="dt" sz="half" idx="16"/>
          </p:nvPr>
        </p:nvSpPr>
        <p:spPr>
          <a:xfrm>
            <a:off x="7531511" y="4767263"/>
            <a:ext cx="787879" cy="274637"/>
          </a:xfrm>
        </p:spPr>
        <p:txBody>
          <a:bodyPr/>
          <a:lstStyle/>
          <a:p>
            <a:fld id="{DCB009CB-E151-45A5-AED2-68DE00A888D5}" type="datetime5">
              <a:rPr lang="en-US" smtClean="0"/>
              <a:t>27-Mar-24</a:t>
            </a:fld>
            <a:endParaRPr lang="en-IN"/>
          </a:p>
        </p:txBody>
      </p:sp>
      <p:sp>
        <p:nvSpPr>
          <p:cNvPr id="6" name="Footer Placeholder 5">
            <a:extLst>
              <a:ext uri="{FF2B5EF4-FFF2-40B4-BE49-F238E27FC236}">
                <a16:creationId xmlns:a16="http://schemas.microsoft.com/office/drawing/2014/main" id="{7405CA6B-9A16-D540-9160-40CFB5509E1F}"/>
              </a:ext>
            </a:extLst>
          </p:cNvPr>
          <p:cNvSpPr>
            <a:spLocks noGrp="1"/>
          </p:cNvSpPr>
          <p:nvPr>
            <p:ph type="ftr" sz="quarter" idx="17"/>
          </p:nvPr>
        </p:nvSpPr>
        <p:spPr>
          <a:xfrm>
            <a:off x="3645056" y="4767263"/>
            <a:ext cx="3931921" cy="274637"/>
          </a:xfrm>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097CEB78-D8C2-794F-A7E8-9073AAD8FD44}"/>
              </a:ext>
            </a:extLst>
          </p:cNvPr>
          <p:cNvSpPr>
            <a:spLocks noGrp="1"/>
          </p:cNvSpPr>
          <p:nvPr>
            <p:ph type="sldNum" sz="quarter" idx="18"/>
          </p:nvPr>
        </p:nvSpPr>
        <p:spPr>
          <a:xfrm>
            <a:off x="8167058" y="4767263"/>
            <a:ext cx="568102" cy="274637"/>
          </a:xfrm>
        </p:spPr>
        <p:txBody>
          <a:bodyPr/>
          <a:lstStyle/>
          <a:p>
            <a:r>
              <a:rPr lang="en-IN"/>
              <a:t>|    </a:t>
            </a:r>
            <a:fld id="{7B2119CD-3B2D-4CEB-B404-D2E3F8CD6D69}" type="slidenum">
              <a:rPr lang="en-IN" smtClean="0"/>
              <a:pPr/>
              <a:t>32</a:t>
            </a:fld>
            <a:endParaRPr lang="en-IN"/>
          </a:p>
        </p:txBody>
      </p:sp>
      <p:sp>
        <p:nvSpPr>
          <p:cNvPr id="8" name="Title 7">
            <a:extLst>
              <a:ext uri="{FF2B5EF4-FFF2-40B4-BE49-F238E27FC236}">
                <a16:creationId xmlns:a16="http://schemas.microsoft.com/office/drawing/2014/main" id="{C27D45CD-E312-8A4B-AD5A-84C1DEB16D00}"/>
              </a:ext>
            </a:extLst>
          </p:cNvPr>
          <p:cNvSpPr>
            <a:spLocks noGrp="1"/>
          </p:cNvSpPr>
          <p:nvPr>
            <p:ph type="title"/>
          </p:nvPr>
        </p:nvSpPr>
        <p:spPr>
          <a:xfrm>
            <a:off x="502920" y="569594"/>
            <a:ext cx="8138160" cy="390526"/>
          </a:xfrm>
        </p:spPr>
        <p:txBody>
          <a:bodyPr/>
          <a:lstStyle/>
          <a:p>
            <a:r>
              <a:rPr lang="en-US"/>
              <a:t>Clinical &gt; Other Notifications</a:t>
            </a:r>
          </a:p>
        </p:txBody>
      </p:sp>
      <p:graphicFrame>
        <p:nvGraphicFramePr>
          <p:cNvPr id="9" name="Content Placeholder 13">
            <a:extLst>
              <a:ext uri="{FF2B5EF4-FFF2-40B4-BE49-F238E27FC236}">
                <a16:creationId xmlns:a16="http://schemas.microsoft.com/office/drawing/2014/main" id="{E30E7CDB-B880-F949-B42D-740B755F0056}"/>
              </a:ext>
            </a:extLst>
          </p:cNvPr>
          <p:cNvGraphicFramePr>
            <a:graphicFrameLocks/>
          </p:cNvGraphicFramePr>
          <p:nvPr>
            <p:extLst>
              <p:ext uri="{D42A27DB-BD31-4B8C-83A1-F6EECF244321}">
                <p14:modId xmlns:p14="http://schemas.microsoft.com/office/powerpoint/2010/main" val="4269732691"/>
              </p:ext>
            </p:extLst>
          </p:nvPr>
        </p:nvGraphicFramePr>
        <p:xfrm>
          <a:off x="502920" y="2015488"/>
          <a:ext cx="8088440" cy="2276619"/>
        </p:xfrm>
        <a:graphic>
          <a:graphicData uri="http://schemas.openxmlformats.org/drawingml/2006/table">
            <a:tbl>
              <a:tblPr firstRow="1" bandRow="1">
                <a:tableStyleId>{F5AB1C69-6EDB-4FF4-983F-18BD219EF322}</a:tableStyleId>
              </a:tblPr>
              <a:tblGrid>
                <a:gridCol w="6143039">
                  <a:extLst>
                    <a:ext uri="{9D8B030D-6E8A-4147-A177-3AD203B41FA5}">
                      <a16:colId xmlns:a16="http://schemas.microsoft.com/office/drawing/2014/main" val="20000"/>
                    </a:ext>
                  </a:extLst>
                </a:gridCol>
                <a:gridCol w="1945401">
                  <a:extLst>
                    <a:ext uri="{9D8B030D-6E8A-4147-A177-3AD203B41FA5}">
                      <a16:colId xmlns:a16="http://schemas.microsoft.com/office/drawing/2014/main" val="20001"/>
                    </a:ext>
                  </a:extLst>
                </a:gridCol>
              </a:tblGrid>
              <a:tr h="325899">
                <a:tc>
                  <a:txBody>
                    <a:bodyPr/>
                    <a:lstStyle/>
                    <a:p>
                      <a:r>
                        <a:rPr lang="en-US" sz="1200" b="1" cap="all" spc="30" baseline="0">
                          <a:solidFill>
                            <a:schemeClr val="bg1"/>
                          </a:solidFill>
                          <a:latin typeface="Calibri" panose="020F0502020204030204" pitchFamily="34" charset="0"/>
                          <a:cs typeface="Calibri" panose="020F0502020204030204" pitchFamily="34" charset="0"/>
                        </a:rPr>
                        <a:t>NOTIFICATION</a:t>
                      </a:r>
                      <a:endParaRPr lang="en-US" sz="1200" spc="30" baseline="0">
                        <a:latin typeface="+mn-lt"/>
                        <a:cs typeface="Calibri" panose="020F0502020204030204" pitchFamily="34" charset="0"/>
                      </a:endParaRPr>
                    </a:p>
                  </a:txBody>
                  <a:tcPr marT="34290" marB="34290" anchor="ctr"/>
                </a:tc>
                <a:tc>
                  <a:txBody>
                    <a:bodyPr/>
                    <a:lstStyle/>
                    <a:p>
                      <a:pPr algn="ctr"/>
                      <a:r>
                        <a:rPr lang="en-US" sz="1200" b="1" cap="all" spc="30" baseline="0">
                          <a:solidFill>
                            <a:schemeClr val="bg1"/>
                          </a:solidFill>
                          <a:latin typeface="Calibri" panose="020F0502020204030204" pitchFamily="34" charset="0"/>
                          <a:cs typeface="Calibri" panose="020F0502020204030204" pitchFamily="34" charset="0"/>
                        </a:rPr>
                        <a:t>DEFAULT</a:t>
                      </a:r>
                      <a:endParaRPr lang="en-US" sz="1200" spc="30" baseline="0">
                        <a:latin typeface="+mn-lt"/>
                        <a:cs typeface="Calibri" panose="020F0502020204030204" pitchFamily="34" charset="0"/>
                      </a:endParaRPr>
                    </a:p>
                  </a:txBody>
                  <a:tcPr marT="34290" marB="34290" anchor="ctr"/>
                </a:tc>
                <a:extLst>
                  <a:ext uri="{0D108BD9-81ED-4DB2-BD59-A6C34878D82A}">
                    <a16:rowId xmlns:a16="http://schemas.microsoft.com/office/drawing/2014/main" val="10000"/>
                  </a:ext>
                </a:extLst>
              </a:tr>
              <a:tr h="186144">
                <a:tc>
                  <a:txBody>
                    <a:bodyPr/>
                    <a:lstStyle/>
                    <a:p>
                      <a:pPr marL="0" algn="l" defTabSz="914400" rtl="0" eaLnBrk="1" latinLnBrk="0" hangingPunct="1"/>
                      <a:r>
                        <a:rPr lang="en-US" sz="900" kern="1200">
                          <a:solidFill>
                            <a:schemeClr val="tx1"/>
                          </a:solidFill>
                          <a:latin typeface="+mn-lt"/>
                          <a:ea typeface="+mn-ea"/>
                          <a:cs typeface="+mn-cs"/>
                        </a:rPr>
                        <a:t>Diastolic pressure out of threshold * </a:t>
                      </a:r>
                    </a:p>
                  </a:txBody>
                  <a:tcPr anchor="ctr"/>
                </a:tc>
                <a:tc>
                  <a:txBody>
                    <a:bodyPr/>
                    <a:lstStyle/>
                    <a:p>
                      <a:pPr marL="0" lvl="0" algn="ctr"/>
                      <a:r>
                        <a:rPr lang="en-US" sz="10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10001"/>
                  </a:ext>
                </a:extLst>
              </a:tr>
              <a:tr h="186144">
                <a:tc>
                  <a:txBody>
                    <a:bodyPr/>
                    <a:lstStyle/>
                    <a:p>
                      <a:pPr marL="0" algn="l" defTabSz="914400" rtl="0" eaLnBrk="1" latinLnBrk="0" hangingPunct="1"/>
                      <a:r>
                        <a:rPr lang="en-US" sz="900" kern="1200">
                          <a:solidFill>
                            <a:schemeClr val="tx1"/>
                          </a:solidFill>
                          <a:latin typeface="+mn-lt"/>
                          <a:ea typeface="+mn-ea"/>
                          <a:cs typeface="+mn-cs"/>
                        </a:rPr>
                        <a:t>Diastolic pressure trend out of threshold</a:t>
                      </a:r>
                    </a:p>
                  </a:txBody>
                  <a:tcPr anchor="ctr"/>
                </a:tc>
                <a:tc>
                  <a:txBody>
                    <a:bodyPr/>
                    <a:lstStyle/>
                    <a:p>
                      <a:pPr marL="0" lvl="0" algn="ctr"/>
                      <a:r>
                        <a:rPr lang="en-US" sz="10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10002"/>
                  </a:ext>
                </a:extLst>
              </a:tr>
              <a:tr h="186144">
                <a:tc>
                  <a:txBody>
                    <a:bodyPr/>
                    <a:lstStyle/>
                    <a:p>
                      <a:pPr marL="0" algn="l" defTabSz="914400" rtl="0" eaLnBrk="1" latinLnBrk="0" hangingPunct="1"/>
                      <a:r>
                        <a:rPr lang="en-US" sz="900" kern="1200">
                          <a:solidFill>
                            <a:schemeClr val="tx1"/>
                          </a:solidFill>
                          <a:latin typeface="+mn-lt"/>
                          <a:ea typeface="+mn-ea"/>
                          <a:cs typeface="+mn-cs"/>
                        </a:rPr>
                        <a:t>Mean pressure out of threshold *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a:solidFill>
                            <a:schemeClr val="tx1"/>
                          </a:solidFill>
                          <a:latin typeface="Calibri" panose="020F0502020204030204" pitchFamily="34" charset="0"/>
                          <a:cs typeface="Calibri" panose="020F0502020204030204" pitchFamily="34" charset="0"/>
                        </a:rPr>
                        <a:t>OFF</a:t>
                      </a:r>
                    </a:p>
                  </a:txBody>
                  <a:tcPr anchor="ctr">
                    <a:solidFill>
                      <a:srgbClr val="CCDFF3"/>
                    </a:solidFill>
                  </a:tcPr>
                </a:tc>
                <a:extLst>
                  <a:ext uri="{0D108BD9-81ED-4DB2-BD59-A6C34878D82A}">
                    <a16:rowId xmlns:a16="http://schemas.microsoft.com/office/drawing/2014/main" val="10003"/>
                  </a:ext>
                </a:extLst>
              </a:tr>
              <a:tr h="186144">
                <a:tc>
                  <a:txBody>
                    <a:bodyPr/>
                    <a:lstStyle/>
                    <a:p>
                      <a:pPr marL="0" algn="l" defTabSz="914400" rtl="0" eaLnBrk="1" latinLnBrk="0" hangingPunct="1"/>
                      <a:r>
                        <a:rPr lang="en-US" sz="900" kern="1200">
                          <a:solidFill>
                            <a:schemeClr val="tx1"/>
                          </a:solidFill>
                          <a:latin typeface="+mn-lt"/>
                          <a:ea typeface="+mn-ea"/>
                          <a:cs typeface="+mn-cs"/>
                        </a:rPr>
                        <a:t>Mean pressure trend out of threshold</a:t>
                      </a:r>
                    </a:p>
                  </a:txBody>
                  <a:tcPr anchor="ctr"/>
                </a:tc>
                <a:tc>
                  <a:txBody>
                    <a:bodyPr/>
                    <a:lstStyle/>
                    <a:p>
                      <a:pPr marL="0" lvl="0" algn="ctr"/>
                      <a:r>
                        <a:rPr lang="en-US" sz="10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10004"/>
                  </a:ext>
                </a:extLst>
              </a:tr>
              <a:tr h="186144">
                <a:tc>
                  <a:txBody>
                    <a:bodyPr/>
                    <a:lstStyle/>
                    <a:p>
                      <a:pPr marL="0" algn="l" defTabSz="914400" rtl="0" eaLnBrk="1" latinLnBrk="0" hangingPunct="1"/>
                      <a:r>
                        <a:rPr lang="en-US" sz="900" kern="1200">
                          <a:solidFill>
                            <a:schemeClr val="tx1"/>
                          </a:solidFill>
                          <a:latin typeface="+mn-lt"/>
                          <a:ea typeface="+mn-ea"/>
                          <a:cs typeface="+mn-cs"/>
                        </a:rPr>
                        <a:t>Heart rate out of threshold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a:solidFill>
                            <a:schemeClr val="bg1"/>
                          </a:solidFill>
                          <a:latin typeface="Calibri" panose="020F0502020204030204" pitchFamily="34" charset="0"/>
                          <a:cs typeface="Calibri" panose="020F0502020204030204" pitchFamily="34" charset="0"/>
                        </a:rPr>
                        <a:t>ON</a:t>
                      </a:r>
                    </a:p>
                  </a:txBody>
                  <a:tcPr anchor="ctr">
                    <a:solidFill>
                      <a:srgbClr val="7CCC6C"/>
                    </a:solidFill>
                  </a:tcPr>
                </a:tc>
                <a:extLst>
                  <a:ext uri="{0D108BD9-81ED-4DB2-BD59-A6C34878D82A}">
                    <a16:rowId xmlns:a16="http://schemas.microsoft.com/office/drawing/2014/main" val="10005"/>
                  </a:ext>
                </a:extLst>
              </a:tr>
              <a:tr h="186144">
                <a:tc>
                  <a:txBody>
                    <a:bodyPr/>
                    <a:lstStyle/>
                    <a:p>
                      <a:pPr marL="0" algn="l" defTabSz="914400" rtl="0" eaLnBrk="1" latinLnBrk="0" hangingPunct="1"/>
                      <a:r>
                        <a:rPr lang="en-US" sz="900" kern="1200">
                          <a:solidFill>
                            <a:schemeClr val="tx1"/>
                          </a:solidFill>
                          <a:latin typeface="+mn-lt"/>
                          <a:ea typeface="+mn-ea"/>
                          <a:cs typeface="+mn-cs"/>
                        </a:rPr>
                        <a:t>Pulse pressure out of threshold</a:t>
                      </a:r>
                    </a:p>
                  </a:txBody>
                  <a:tcPr anchor="ctr"/>
                </a:tc>
                <a:tc>
                  <a:txBody>
                    <a:bodyPr/>
                    <a:lstStyle/>
                    <a:p>
                      <a:pPr marL="0" lvl="0" algn="ctr"/>
                      <a:r>
                        <a:rPr lang="en-US" sz="10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704129205"/>
                  </a:ext>
                </a:extLst>
              </a:tr>
              <a:tr h="186144">
                <a:tc>
                  <a:txBody>
                    <a:bodyPr/>
                    <a:lstStyle/>
                    <a:p>
                      <a:pPr marL="0" algn="l" defTabSz="914400" rtl="0" eaLnBrk="1" latinLnBrk="0" hangingPunct="1"/>
                      <a:r>
                        <a:rPr lang="en-US" sz="900" kern="1200">
                          <a:solidFill>
                            <a:schemeClr val="tx1"/>
                          </a:solidFill>
                          <a:latin typeface="+mn-lt"/>
                          <a:ea typeface="+mn-ea"/>
                          <a:cs typeface="+mn-cs"/>
                        </a:rPr>
                        <a:t>Systolic pressure out of threshold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a:solidFill>
                            <a:schemeClr val="tx1"/>
                          </a:solidFill>
                          <a:latin typeface="Calibri" panose="020F0502020204030204" pitchFamily="34" charset="0"/>
                          <a:cs typeface="Calibri" panose="020F0502020204030204" pitchFamily="34" charset="0"/>
                        </a:rPr>
                        <a:t>OFF</a:t>
                      </a:r>
                    </a:p>
                  </a:txBody>
                  <a:tcPr anchor="ctr"/>
                </a:tc>
                <a:extLst>
                  <a:ext uri="{0D108BD9-81ED-4DB2-BD59-A6C34878D82A}">
                    <a16:rowId xmlns:a16="http://schemas.microsoft.com/office/drawing/2014/main" val="2282470025"/>
                  </a:ext>
                </a:extLst>
              </a:tr>
              <a:tr h="186144">
                <a:tc>
                  <a:txBody>
                    <a:bodyPr/>
                    <a:lstStyle/>
                    <a:p>
                      <a:pPr marL="0" algn="l" defTabSz="914400" rtl="0" eaLnBrk="1" latinLnBrk="0" hangingPunct="1"/>
                      <a:r>
                        <a:rPr lang="en-US" sz="900" kern="1200">
                          <a:solidFill>
                            <a:schemeClr val="tx1"/>
                          </a:solidFill>
                          <a:latin typeface="+mn-lt"/>
                          <a:ea typeface="+mn-ea"/>
                          <a:cs typeface="+mn-cs"/>
                        </a:rPr>
                        <a:t>Systolic pressure trend out of threshold</a:t>
                      </a:r>
                    </a:p>
                  </a:txBody>
                  <a:tcPr anchor="ctr"/>
                </a:tc>
                <a:tc>
                  <a:txBody>
                    <a:bodyPr/>
                    <a:lstStyle/>
                    <a:p>
                      <a:pPr marL="0" lvl="0" algn="ctr"/>
                      <a:r>
                        <a:rPr lang="en-US" sz="1000" b="1" i="0">
                          <a:solidFill>
                            <a:schemeClr val="tx1"/>
                          </a:solidFill>
                          <a:latin typeface="Calibri" panose="020F0502020204030204" pitchFamily="34" charset="0"/>
                          <a:cs typeface="Calibri" panose="020F0502020204030204" pitchFamily="34" charset="0"/>
                        </a:rPr>
                        <a:t>OFF</a:t>
                      </a:r>
                    </a:p>
                  </a:txBody>
                  <a:tcPr anchor="ctr">
                    <a:solidFill>
                      <a:srgbClr val="E7F0F9"/>
                    </a:solidFill>
                  </a:tcPr>
                </a:tc>
                <a:extLst>
                  <a:ext uri="{0D108BD9-81ED-4DB2-BD59-A6C34878D82A}">
                    <a16:rowId xmlns:a16="http://schemas.microsoft.com/office/drawing/2014/main" val="737579267"/>
                  </a:ext>
                </a:extLst>
              </a:tr>
            </a:tbl>
          </a:graphicData>
        </a:graphic>
      </p:graphicFrame>
      <p:sp>
        <p:nvSpPr>
          <p:cNvPr id="15" name="TextBox 14">
            <a:extLst>
              <a:ext uri="{FF2B5EF4-FFF2-40B4-BE49-F238E27FC236}">
                <a16:creationId xmlns:a16="http://schemas.microsoft.com/office/drawing/2014/main" id="{CE7B24AB-0499-8649-8375-2C283CC7D209}"/>
              </a:ext>
            </a:extLst>
          </p:cNvPr>
          <p:cNvSpPr txBox="1"/>
          <p:nvPr/>
        </p:nvSpPr>
        <p:spPr>
          <a:xfrm>
            <a:off x="502920" y="4437670"/>
            <a:ext cx="8088440" cy="276999"/>
          </a:xfrm>
          <a:prstGeom prst="rect">
            <a:avLst/>
          </a:prstGeom>
          <a:noFill/>
        </p:spPr>
        <p:txBody>
          <a:bodyPr wrap="square" lIns="0" tIns="0" rIns="0" bIns="0" rtlCol="0">
            <a:spAutoFit/>
          </a:bodyPr>
          <a:lstStyle/>
          <a:p>
            <a:pPr>
              <a:spcBef>
                <a:spcPts val="1200"/>
              </a:spcBef>
            </a:pPr>
            <a:r>
              <a:rPr lang="en-US" sz="900" i="1">
                <a:solidFill>
                  <a:schemeClr val="tx1">
                    <a:lumMod val="65000"/>
                    <a:lumOff val="35000"/>
                  </a:schemeClr>
                </a:solidFill>
              </a:rPr>
              <a:t>*Only applicable as an “other” notification if it is NOT the primary metric. (For example: If a patient’s primary metric = PA Diastolic, then the “Diastolic pressure out of threshold” notification would not be triggered as an “other” notification.)</a:t>
            </a:r>
          </a:p>
        </p:txBody>
      </p:sp>
    </p:spTree>
    <p:extLst>
      <p:ext uri="{BB962C8B-B14F-4D97-AF65-F5344CB8AC3E}">
        <p14:creationId xmlns:p14="http://schemas.microsoft.com/office/powerpoint/2010/main" val="1952961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C698633-B23A-854B-80A2-7EEC0BF2BFCF}"/>
              </a:ext>
            </a:extLst>
          </p:cNvPr>
          <p:cNvSpPr>
            <a:spLocks noGrp="1"/>
          </p:cNvSpPr>
          <p:nvPr>
            <p:ph type="dt" sz="half" idx="16"/>
          </p:nvPr>
        </p:nvSpPr>
        <p:spPr>
          <a:xfrm>
            <a:off x="7531511" y="4767263"/>
            <a:ext cx="787879" cy="274637"/>
          </a:xfrm>
        </p:spPr>
        <p:txBody>
          <a:bodyPr/>
          <a:lstStyle/>
          <a:p>
            <a:fld id="{FBE72BCA-0B47-438B-BB60-162D456160D9}" type="datetime5">
              <a:rPr lang="en-US" smtClean="0"/>
              <a:t>27-Mar-24</a:t>
            </a:fld>
            <a:endParaRPr lang="en-IN"/>
          </a:p>
        </p:txBody>
      </p:sp>
      <p:sp>
        <p:nvSpPr>
          <p:cNvPr id="6" name="Footer Placeholder 5">
            <a:extLst>
              <a:ext uri="{FF2B5EF4-FFF2-40B4-BE49-F238E27FC236}">
                <a16:creationId xmlns:a16="http://schemas.microsoft.com/office/drawing/2014/main" id="{7405CA6B-9A16-D540-9160-40CFB5509E1F}"/>
              </a:ext>
            </a:extLst>
          </p:cNvPr>
          <p:cNvSpPr>
            <a:spLocks noGrp="1"/>
          </p:cNvSpPr>
          <p:nvPr>
            <p:ph type="ftr" sz="quarter" idx="17"/>
          </p:nvPr>
        </p:nvSpPr>
        <p:spPr>
          <a:xfrm>
            <a:off x="3645056" y="4767263"/>
            <a:ext cx="3931921" cy="274637"/>
          </a:xfrm>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097CEB78-D8C2-794F-A7E8-9073AAD8FD44}"/>
              </a:ext>
            </a:extLst>
          </p:cNvPr>
          <p:cNvSpPr>
            <a:spLocks noGrp="1"/>
          </p:cNvSpPr>
          <p:nvPr>
            <p:ph type="sldNum" sz="quarter" idx="18"/>
          </p:nvPr>
        </p:nvSpPr>
        <p:spPr>
          <a:xfrm>
            <a:off x="8167058" y="4767263"/>
            <a:ext cx="568102" cy="274637"/>
          </a:xfrm>
        </p:spPr>
        <p:txBody>
          <a:bodyPr/>
          <a:lstStyle/>
          <a:p>
            <a:r>
              <a:rPr lang="en-IN"/>
              <a:t>|    </a:t>
            </a:r>
            <a:fld id="{7B2119CD-3B2D-4CEB-B404-D2E3F8CD6D69}" type="slidenum">
              <a:rPr lang="en-IN" smtClean="0"/>
              <a:pPr/>
              <a:t>33</a:t>
            </a:fld>
            <a:endParaRPr lang="en-IN"/>
          </a:p>
        </p:txBody>
      </p:sp>
      <p:sp>
        <p:nvSpPr>
          <p:cNvPr id="8" name="Title 7">
            <a:extLst>
              <a:ext uri="{FF2B5EF4-FFF2-40B4-BE49-F238E27FC236}">
                <a16:creationId xmlns:a16="http://schemas.microsoft.com/office/drawing/2014/main" id="{C27D45CD-E312-8A4B-AD5A-84C1DEB16D00}"/>
              </a:ext>
            </a:extLst>
          </p:cNvPr>
          <p:cNvSpPr>
            <a:spLocks noGrp="1"/>
          </p:cNvSpPr>
          <p:nvPr>
            <p:ph type="title"/>
          </p:nvPr>
        </p:nvSpPr>
        <p:spPr>
          <a:xfrm>
            <a:off x="502920" y="569594"/>
            <a:ext cx="8138160" cy="390526"/>
          </a:xfrm>
        </p:spPr>
        <p:txBody>
          <a:bodyPr/>
          <a:lstStyle/>
          <a:p>
            <a:r>
              <a:rPr lang="en-US"/>
              <a:t>Administrative Notifications</a:t>
            </a:r>
          </a:p>
        </p:txBody>
      </p:sp>
      <p:graphicFrame>
        <p:nvGraphicFramePr>
          <p:cNvPr id="9" name="Content Placeholder 13">
            <a:extLst>
              <a:ext uri="{FF2B5EF4-FFF2-40B4-BE49-F238E27FC236}">
                <a16:creationId xmlns:a16="http://schemas.microsoft.com/office/drawing/2014/main" id="{E30E7CDB-B880-F949-B42D-740B755F0056}"/>
              </a:ext>
            </a:extLst>
          </p:cNvPr>
          <p:cNvGraphicFramePr>
            <a:graphicFrameLocks/>
          </p:cNvGraphicFramePr>
          <p:nvPr/>
        </p:nvGraphicFramePr>
        <p:xfrm>
          <a:off x="503238" y="1470660"/>
          <a:ext cx="8088440" cy="2264036"/>
        </p:xfrm>
        <a:graphic>
          <a:graphicData uri="http://schemas.openxmlformats.org/drawingml/2006/table">
            <a:tbl>
              <a:tblPr firstRow="1" bandRow="1">
                <a:tableStyleId>{F5AB1C69-6EDB-4FF4-983F-18BD219EF322}</a:tableStyleId>
              </a:tblPr>
              <a:tblGrid>
                <a:gridCol w="6143039">
                  <a:extLst>
                    <a:ext uri="{9D8B030D-6E8A-4147-A177-3AD203B41FA5}">
                      <a16:colId xmlns:a16="http://schemas.microsoft.com/office/drawing/2014/main" val="20000"/>
                    </a:ext>
                  </a:extLst>
                </a:gridCol>
                <a:gridCol w="1945401">
                  <a:extLst>
                    <a:ext uri="{9D8B030D-6E8A-4147-A177-3AD203B41FA5}">
                      <a16:colId xmlns:a16="http://schemas.microsoft.com/office/drawing/2014/main" val="20001"/>
                    </a:ext>
                  </a:extLst>
                </a:gridCol>
              </a:tblGrid>
              <a:tr h="313316">
                <a:tc>
                  <a:txBody>
                    <a:bodyPr/>
                    <a:lstStyle/>
                    <a:p>
                      <a:r>
                        <a:rPr lang="en-US" sz="1200" b="1" cap="all" spc="30" baseline="0">
                          <a:solidFill>
                            <a:schemeClr val="bg1"/>
                          </a:solidFill>
                          <a:latin typeface="Calibri" panose="020F0502020204030204" pitchFamily="34" charset="0"/>
                          <a:cs typeface="Calibri" panose="020F0502020204030204" pitchFamily="34" charset="0"/>
                        </a:rPr>
                        <a:t>NOTIFICATION</a:t>
                      </a:r>
                      <a:endParaRPr lang="en-US" sz="1200" spc="30" baseline="0">
                        <a:latin typeface="+mn-lt"/>
                        <a:cs typeface="Calibri" panose="020F0502020204030204" pitchFamily="34" charset="0"/>
                      </a:endParaRPr>
                    </a:p>
                  </a:txBody>
                  <a:tcPr marT="34290" marB="34290" anchor="ctr"/>
                </a:tc>
                <a:tc>
                  <a:txBody>
                    <a:bodyPr/>
                    <a:lstStyle/>
                    <a:p>
                      <a:pPr algn="ctr"/>
                      <a:r>
                        <a:rPr lang="en-US" sz="1200" b="1" cap="all" spc="30" baseline="0">
                          <a:solidFill>
                            <a:schemeClr val="bg1"/>
                          </a:solidFill>
                          <a:latin typeface="Calibri" panose="020F0502020204030204" pitchFamily="34" charset="0"/>
                          <a:cs typeface="Calibri" panose="020F0502020204030204" pitchFamily="34" charset="0"/>
                        </a:rPr>
                        <a:t>DEFAULT</a:t>
                      </a:r>
                      <a:endParaRPr lang="en-US" sz="1200" spc="30" baseline="0">
                        <a:latin typeface="+mn-lt"/>
                        <a:cs typeface="Calibri" panose="020F0502020204030204" pitchFamily="34" charset="0"/>
                      </a:endParaRPr>
                    </a:p>
                  </a:txBody>
                  <a:tcPr marT="34290" marB="34290" anchor="ctr"/>
                </a:tc>
                <a:extLst>
                  <a:ext uri="{0D108BD9-81ED-4DB2-BD59-A6C34878D82A}">
                    <a16:rowId xmlns:a16="http://schemas.microsoft.com/office/drawing/2014/main" val="10000"/>
                  </a:ext>
                </a:extLst>
              </a:tr>
              <a:tr h="186144">
                <a:tc>
                  <a:txBody>
                    <a:bodyPr/>
                    <a:lstStyle/>
                    <a:p>
                      <a:pPr marL="0" algn="l" defTabSz="914400" rtl="0" eaLnBrk="1" latinLnBrk="0" hangingPunct="1"/>
                      <a:r>
                        <a:rPr lang="en-US" sz="900" kern="1200">
                          <a:solidFill>
                            <a:schemeClr val="tx1"/>
                          </a:solidFill>
                          <a:latin typeface="+mn-lt"/>
                          <a:ea typeface="+mn-ea"/>
                          <a:cs typeface="+mn-cs"/>
                        </a:rPr>
                        <a:t>No pressure readings for &lt;n&gt; days</a:t>
                      </a:r>
                    </a:p>
                  </a:txBody>
                  <a:tcPr anchor="ctr"/>
                </a:tc>
                <a:tc>
                  <a:txBody>
                    <a:bodyPr/>
                    <a:lstStyle/>
                    <a:p>
                      <a:pPr marL="0" lvl="0" algn="ctr"/>
                      <a:r>
                        <a:rPr lang="en-US" sz="1000" b="1" i="0" kern="1200">
                          <a:solidFill>
                            <a:schemeClr val="bg1"/>
                          </a:solidFill>
                          <a:latin typeface="Calibri" panose="020F0502020204030204" pitchFamily="34" charset="0"/>
                          <a:ea typeface="+mn-ea"/>
                          <a:cs typeface="Calibri" panose="020F0502020204030204" pitchFamily="34" charset="0"/>
                        </a:rPr>
                        <a:t>ON, N = 3</a:t>
                      </a:r>
                    </a:p>
                  </a:txBody>
                  <a:tcPr anchor="ctr">
                    <a:solidFill>
                      <a:srgbClr val="7CCC6C"/>
                    </a:solidFill>
                  </a:tcPr>
                </a:tc>
                <a:extLst>
                  <a:ext uri="{0D108BD9-81ED-4DB2-BD59-A6C34878D82A}">
                    <a16:rowId xmlns:a16="http://schemas.microsoft.com/office/drawing/2014/main" val="10001"/>
                  </a:ext>
                </a:extLst>
              </a:tr>
              <a:tr h="186144">
                <a:tc>
                  <a:txBody>
                    <a:bodyPr/>
                    <a:lstStyle/>
                    <a:p>
                      <a:pPr marL="0" algn="l" defTabSz="914400" rtl="0" eaLnBrk="1" latinLnBrk="0" hangingPunct="1"/>
                      <a:r>
                        <a:rPr lang="en-US" sz="900" kern="1200">
                          <a:solidFill>
                            <a:schemeClr val="tx1"/>
                          </a:solidFill>
                          <a:latin typeface="+mn-lt"/>
                          <a:ea typeface="+mn-ea"/>
                          <a:cs typeface="+mn-cs"/>
                        </a:rPr>
                        <a:t>First pressure reading after &lt;n&gt; days</a:t>
                      </a:r>
                    </a:p>
                  </a:txBody>
                  <a:tcPr anchor="ctr"/>
                </a:tc>
                <a:tc>
                  <a:txBody>
                    <a:bodyPr/>
                    <a:lstStyle/>
                    <a:p>
                      <a:pPr marL="0" lvl="0" algn="ctr"/>
                      <a:r>
                        <a:rPr lang="en-US" sz="1000" b="1" i="0" kern="1200">
                          <a:solidFill>
                            <a:schemeClr val="tx1"/>
                          </a:solidFill>
                          <a:latin typeface="Calibri" panose="020F0502020204030204" pitchFamily="34" charset="0"/>
                          <a:ea typeface="+mn-ea"/>
                          <a:cs typeface="Calibri" panose="020F0502020204030204" pitchFamily="34" charset="0"/>
                        </a:rPr>
                        <a:t>OFF, N = 3</a:t>
                      </a:r>
                    </a:p>
                  </a:txBody>
                  <a:tcPr anchor="ctr"/>
                </a:tc>
                <a:extLst>
                  <a:ext uri="{0D108BD9-81ED-4DB2-BD59-A6C34878D82A}">
                    <a16:rowId xmlns:a16="http://schemas.microsoft.com/office/drawing/2014/main" val="10002"/>
                  </a:ext>
                </a:extLst>
              </a:tr>
              <a:tr h="186144">
                <a:tc>
                  <a:txBody>
                    <a:bodyPr/>
                    <a:lstStyle/>
                    <a:p>
                      <a:pPr marL="0" algn="l" defTabSz="914400" rtl="0" eaLnBrk="1" latinLnBrk="0" hangingPunct="1"/>
                      <a:r>
                        <a:rPr lang="en-US" sz="900" kern="1200">
                          <a:solidFill>
                            <a:schemeClr val="tx1"/>
                          </a:solidFill>
                          <a:latin typeface="+mn-lt"/>
                          <a:ea typeface="+mn-ea"/>
                          <a:cs typeface="+mn-cs"/>
                        </a:rPr>
                        <a:t>Pressure reading is suspect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kern="1200">
                          <a:solidFill>
                            <a:schemeClr val="bg1"/>
                          </a:solidFill>
                          <a:latin typeface="Calibri" panose="020F0502020204030204" pitchFamily="34" charset="0"/>
                          <a:ea typeface="+mn-ea"/>
                          <a:cs typeface="Calibri" panose="020F0502020204030204" pitchFamily="34" charset="0"/>
                        </a:rPr>
                        <a:t>ON</a:t>
                      </a:r>
                    </a:p>
                  </a:txBody>
                  <a:tcPr anchor="ctr">
                    <a:solidFill>
                      <a:srgbClr val="7CCC6C"/>
                    </a:solidFill>
                  </a:tcPr>
                </a:tc>
                <a:extLst>
                  <a:ext uri="{0D108BD9-81ED-4DB2-BD59-A6C34878D82A}">
                    <a16:rowId xmlns:a16="http://schemas.microsoft.com/office/drawing/2014/main" val="10003"/>
                  </a:ext>
                </a:extLst>
              </a:tr>
              <a:tr h="186144">
                <a:tc>
                  <a:txBody>
                    <a:bodyPr/>
                    <a:lstStyle/>
                    <a:p>
                      <a:pPr marL="0" algn="l" defTabSz="914400" rtl="0" eaLnBrk="1" latinLnBrk="0" hangingPunct="1"/>
                      <a:r>
                        <a:rPr lang="en-US" sz="900" kern="1200">
                          <a:solidFill>
                            <a:schemeClr val="tx1"/>
                          </a:solidFill>
                          <a:latin typeface="+mn-lt"/>
                          <a:ea typeface="+mn-ea"/>
                          <a:cs typeface="+mn-cs"/>
                        </a:rPr>
                        <a:t>Patient has not been reviewed for 30 days</a:t>
                      </a:r>
                    </a:p>
                  </a:txBody>
                  <a:tcPr anchor="ctr"/>
                </a:tc>
                <a:tc>
                  <a:txBody>
                    <a:bodyPr/>
                    <a:lstStyle/>
                    <a:p>
                      <a:pPr marL="0" lvl="0" algn="ctr"/>
                      <a:r>
                        <a:rPr lang="en-US" sz="1000" b="1" i="0" kern="1200">
                          <a:solidFill>
                            <a:schemeClr val="tx1"/>
                          </a:solidFill>
                          <a:latin typeface="Calibri" panose="020F0502020204030204" pitchFamily="34" charset="0"/>
                          <a:ea typeface="+mn-ea"/>
                          <a:cs typeface="Calibri" panose="020F0502020204030204" pitchFamily="34" charset="0"/>
                        </a:rPr>
                        <a:t>OFF</a:t>
                      </a:r>
                    </a:p>
                  </a:txBody>
                  <a:tcPr anchor="ctr"/>
                </a:tc>
                <a:extLst>
                  <a:ext uri="{0D108BD9-81ED-4DB2-BD59-A6C34878D82A}">
                    <a16:rowId xmlns:a16="http://schemas.microsoft.com/office/drawing/2014/main" val="10004"/>
                  </a:ext>
                </a:extLst>
              </a:tr>
              <a:tr h="186144">
                <a:tc>
                  <a:txBody>
                    <a:bodyPr/>
                    <a:lstStyle/>
                    <a:p>
                      <a:pPr marL="0" algn="l" defTabSz="914400" rtl="0" eaLnBrk="1" latinLnBrk="0" hangingPunct="1"/>
                      <a:r>
                        <a:rPr lang="en-US" sz="900" kern="1200">
                          <a:solidFill>
                            <a:schemeClr val="tx1"/>
                          </a:solidFill>
                          <a:latin typeface="+mn-lt"/>
                          <a:ea typeface="+mn-ea"/>
                          <a:cs typeface="+mn-cs"/>
                        </a:rPr>
                        <a:t>Patient does not have a pressure goal established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kern="1200">
                          <a:solidFill>
                            <a:schemeClr val="tx1"/>
                          </a:solidFill>
                          <a:latin typeface="Calibri" panose="020F0502020204030204" pitchFamily="34" charset="0"/>
                          <a:ea typeface="+mn-ea"/>
                          <a:cs typeface="Calibri" panose="020F0502020204030204" pitchFamily="34" charset="0"/>
                        </a:rPr>
                        <a:t>OFF</a:t>
                      </a:r>
                    </a:p>
                  </a:txBody>
                  <a:tcPr anchor="ctr">
                    <a:solidFill>
                      <a:srgbClr val="CCDFF3"/>
                    </a:solidFill>
                  </a:tcPr>
                </a:tc>
                <a:extLst>
                  <a:ext uri="{0D108BD9-81ED-4DB2-BD59-A6C34878D82A}">
                    <a16:rowId xmlns:a16="http://schemas.microsoft.com/office/drawing/2014/main" val="10005"/>
                  </a:ext>
                </a:extLst>
              </a:tr>
              <a:tr h="186144">
                <a:tc>
                  <a:txBody>
                    <a:bodyPr/>
                    <a:lstStyle/>
                    <a:p>
                      <a:pPr marL="0" algn="l" defTabSz="914400" rtl="0" eaLnBrk="1" latinLnBrk="0" hangingPunct="1"/>
                      <a:r>
                        <a:rPr lang="en-US" sz="900" kern="1200">
                          <a:solidFill>
                            <a:schemeClr val="tx1"/>
                          </a:solidFill>
                          <a:latin typeface="+mn-lt"/>
                          <a:ea typeface="+mn-ea"/>
                          <a:cs typeface="+mn-cs"/>
                        </a:rPr>
                        <a:t>Patient is in Optimization phase</a:t>
                      </a:r>
                    </a:p>
                  </a:txBody>
                  <a:tcPr anchor="ctr"/>
                </a:tc>
                <a:tc>
                  <a:txBody>
                    <a:bodyPr/>
                    <a:lstStyle/>
                    <a:p>
                      <a:pPr marL="0" lvl="0" algn="ctr"/>
                      <a:r>
                        <a:rPr lang="en-US" sz="1000" b="1" i="0" kern="1200">
                          <a:solidFill>
                            <a:schemeClr val="tx1"/>
                          </a:solidFill>
                          <a:latin typeface="Calibri" panose="020F0502020204030204" pitchFamily="34" charset="0"/>
                          <a:ea typeface="+mn-ea"/>
                          <a:cs typeface="Calibri" panose="020F0502020204030204" pitchFamily="34" charset="0"/>
                        </a:rPr>
                        <a:t>OFF</a:t>
                      </a:r>
                    </a:p>
                  </a:txBody>
                  <a:tcPr anchor="ctr"/>
                </a:tc>
                <a:extLst>
                  <a:ext uri="{0D108BD9-81ED-4DB2-BD59-A6C34878D82A}">
                    <a16:rowId xmlns:a16="http://schemas.microsoft.com/office/drawing/2014/main" val="704129205"/>
                  </a:ext>
                </a:extLst>
              </a:tr>
              <a:tr h="186144">
                <a:tc>
                  <a:txBody>
                    <a:bodyPr/>
                    <a:lstStyle/>
                    <a:p>
                      <a:pPr marL="0" algn="l" defTabSz="914400" rtl="0" eaLnBrk="1" latinLnBrk="0" hangingPunct="1"/>
                      <a:r>
                        <a:rPr lang="en-US" sz="900" kern="1200">
                          <a:solidFill>
                            <a:schemeClr val="tx1"/>
                          </a:solidFill>
                          <a:latin typeface="+mn-lt"/>
                          <a:ea typeface="+mn-ea"/>
                          <a:cs typeface="+mn-cs"/>
                        </a:rPr>
                        <a:t>First home reading from a patient after enrollment or transfer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kern="1200">
                          <a:solidFill>
                            <a:schemeClr val="tx1"/>
                          </a:solidFill>
                          <a:latin typeface="Calibri" panose="020F0502020204030204" pitchFamily="34" charset="0"/>
                          <a:ea typeface="+mn-ea"/>
                          <a:cs typeface="Calibri" panose="020F0502020204030204" pitchFamily="34" charset="0"/>
                        </a:rPr>
                        <a:t>OFF</a:t>
                      </a:r>
                    </a:p>
                  </a:txBody>
                  <a:tcPr anchor="ctr"/>
                </a:tc>
                <a:extLst>
                  <a:ext uri="{0D108BD9-81ED-4DB2-BD59-A6C34878D82A}">
                    <a16:rowId xmlns:a16="http://schemas.microsoft.com/office/drawing/2014/main" val="2282470025"/>
                  </a:ext>
                </a:extLst>
              </a:tr>
              <a:tr h="186144">
                <a:tc>
                  <a:txBody>
                    <a:bodyPr/>
                    <a:lstStyle/>
                    <a:p>
                      <a:pPr marL="0" algn="l" defTabSz="914400" rtl="0" eaLnBrk="1" latinLnBrk="0" hangingPunct="1"/>
                      <a:r>
                        <a:rPr lang="en-US" sz="900" kern="1200">
                          <a:solidFill>
                            <a:schemeClr val="tx1"/>
                          </a:solidFill>
                          <a:latin typeface="+mn-lt"/>
                          <a:ea typeface="+mn-ea"/>
                          <a:cs typeface="+mn-cs"/>
                        </a:rPr>
                        <a:t>Systolic pressure trend out of threshold</a:t>
                      </a:r>
                    </a:p>
                  </a:txBody>
                  <a:tcPr anchor="ctr"/>
                </a:tc>
                <a:tc>
                  <a:txBody>
                    <a:bodyPr/>
                    <a:lstStyle/>
                    <a:p>
                      <a:pPr marL="0" lvl="0" algn="ctr"/>
                      <a:r>
                        <a:rPr lang="en-US" sz="1000" b="1" i="0">
                          <a:solidFill>
                            <a:schemeClr val="tx1"/>
                          </a:solidFill>
                          <a:latin typeface="Calibri" panose="020F0502020204030204" pitchFamily="34" charset="0"/>
                          <a:cs typeface="Calibri" panose="020F0502020204030204" pitchFamily="34" charset="0"/>
                        </a:rPr>
                        <a:t>OFF</a:t>
                      </a:r>
                    </a:p>
                  </a:txBody>
                  <a:tcPr anchor="ctr">
                    <a:solidFill>
                      <a:srgbClr val="E7F0F9"/>
                    </a:solidFill>
                  </a:tcPr>
                </a:tc>
                <a:extLst>
                  <a:ext uri="{0D108BD9-81ED-4DB2-BD59-A6C34878D82A}">
                    <a16:rowId xmlns:a16="http://schemas.microsoft.com/office/drawing/2014/main" val="737579267"/>
                  </a:ext>
                </a:extLst>
              </a:tr>
            </a:tbl>
          </a:graphicData>
        </a:graphic>
      </p:graphicFrame>
    </p:spTree>
    <p:extLst>
      <p:ext uri="{BB962C8B-B14F-4D97-AF65-F5344CB8AC3E}">
        <p14:creationId xmlns:p14="http://schemas.microsoft.com/office/powerpoint/2010/main" val="2095457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Using the Notifications List</a:t>
            </a:r>
          </a:p>
        </p:txBody>
      </p:sp>
      <p:sp>
        <p:nvSpPr>
          <p:cNvPr id="10" name="Text Placeholder 9">
            <a:extLst>
              <a:ext uri="{FF2B5EF4-FFF2-40B4-BE49-F238E27FC236}">
                <a16:creationId xmlns:a16="http://schemas.microsoft.com/office/drawing/2014/main" id="{DBD15BFC-8DCE-2F42-9989-EB324E449D2B}"/>
              </a:ext>
            </a:extLst>
          </p:cNvPr>
          <p:cNvSpPr>
            <a:spLocks noGrp="1"/>
          </p:cNvSpPr>
          <p:nvPr>
            <p:ph type="body" idx="1"/>
          </p:nvPr>
        </p:nvSpPr>
        <p:spPr/>
        <p:txBody>
          <a:bodyPr/>
          <a:lstStyle/>
          <a:p>
            <a:r>
              <a:rPr lang="en-US"/>
              <a:t>3. Managing by Exception</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34F915E3-8923-40A7-BD10-F233070E89FD}"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34</a:t>
            </a:fld>
            <a:endParaRPr lang="en-IN"/>
          </a:p>
        </p:txBody>
      </p:sp>
    </p:spTree>
    <p:extLst>
      <p:ext uri="{BB962C8B-B14F-4D97-AF65-F5344CB8AC3E}">
        <p14:creationId xmlns:p14="http://schemas.microsoft.com/office/powerpoint/2010/main" val="3820898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9455D-A544-B843-A50E-3F711CBC405C}"/>
              </a:ext>
            </a:extLst>
          </p:cNvPr>
          <p:cNvSpPr>
            <a:spLocks noGrp="1"/>
          </p:cNvSpPr>
          <p:nvPr>
            <p:ph sz="quarter" idx="14"/>
          </p:nvPr>
        </p:nvSpPr>
        <p:spPr>
          <a:xfrm>
            <a:off x="502920" y="1487804"/>
            <a:ext cx="8145780" cy="678526"/>
          </a:xfrm>
        </p:spPr>
        <p:txBody>
          <a:bodyPr/>
          <a:lstStyle/>
          <a:p>
            <a:pPr lvl="1"/>
            <a:r>
              <a:rPr lang="en-US"/>
              <a:t>Allows you to see patients you or other clinicians are subscribing to</a:t>
            </a:r>
          </a:p>
          <a:p>
            <a:pPr lvl="1"/>
            <a:r>
              <a:rPr lang="en-US"/>
              <a:t>Includes patients who do not have a subscribing clinician</a:t>
            </a:r>
          </a:p>
          <a:p>
            <a:endParaRPr lang="en-US"/>
          </a:p>
        </p:txBody>
      </p:sp>
      <p:sp>
        <p:nvSpPr>
          <p:cNvPr id="4" name="Text Placeholder 3">
            <a:extLst>
              <a:ext uri="{FF2B5EF4-FFF2-40B4-BE49-F238E27FC236}">
                <a16:creationId xmlns:a16="http://schemas.microsoft.com/office/drawing/2014/main" id="{2BDF5563-DC2B-B542-9E9D-188BB6089789}"/>
              </a:ext>
            </a:extLst>
          </p:cNvPr>
          <p:cNvSpPr>
            <a:spLocks noGrp="1"/>
          </p:cNvSpPr>
          <p:nvPr>
            <p:ph type="body" sz="quarter" idx="15"/>
          </p:nvPr>
        </p:nvSpPr>
        <p:spPr/>
        <p:txBody>
          <a:bodyPr/>
          <a:lstStyle/>
          <a:p>
            <a:r>
              <a:rPr lang="en-US"/>
              <a:t>Notifications filter</a:t>
            </a:r>
          </a:p>
        </p:txBody>
      </p:sp>
      <p:sp>
        <p:nvSpPr>
          <p:cNvPr id="5" name="Date Placeholder 4">
            <a:extLst>
              <a:ext uri="{FF2B5EF4-FFF2-40B4-BE49-F238E27FC236}">
                <a16:creationId xmlns:a16="http://schemas.microsoft.com/office/drawing/2014/main" id="{00A799DC-9A69-4A4C-A9D3-080BFB939702}"/>
              </a:ext>
            </a:extLst>
          </p:cNvPr>
          <p:cNvSpPr>
            <a:spLocks noGrp="1"/>
          </p:cNvSpPr>
          <p:nvPr>
            <p:ph type="dt" sz="half" idx="16"/>
          </p:nvPr>
        </p:nvSpPr>
        <p:spPr/>
        <p:txBody>
          <a:bodyPr/>
          <a:lstStyle/>
          <a:p>
            <a:fld id="{75A0C687-5456-47A1-B833-EA0E94CEBABA}" type="datetime5">
              <a:rPr lang="en-US" sz="1000" smtClean="0"/>
              <a:t>27-Mar-24</a:t>
            </a:fld>
            <a:endParaRPr lang="en-IN" sz="1000"/>
          </a:p>
        </p:txBody>
      </p:sp>
      <p:sp>
        <p:nvSpPr>
          <p:cNvPr id="6" name="Footer Placeholder 5">
            <a:extLst>
              <a:ext uri="{FF2B5EF4-FFF2-40B4-BE49-F238E27FC236}">
                <a16:creationId xmlns:a16="http://schemas.microsoft.com/office/drawing/2014/main" id="{460EE316-630B-D54A-8D6D-CABF7B920F4E}"/>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5D3156A-479A-3E44-BDD0-2C78EFE6D37D}"/>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35</a:t>
            </a:fld>
            <a:endParaRPr lang="en-IN"/>
          </a:p>
        </p:txBody>
      </p:sp>
      <p:sp>
        <p:nvSpPr>
          <p:cNvPr id="8" name="Title 7">
            <a:extLst>
              <a:ext uri="{FF2B5EF4-FFF2-40B4-BE49-F238E27FC236}">
                <a16:creationId xmlns:a16="http://schemas.microsoft.com/office/drawing/2014/main" id="{79C8C645-5C12-8D48-B31E-C1F18D7A5BCB}"/>
              </a:ext>
            </a:extLst>
          </p:cNvPr>
          <p:cNvSpPr>
            <a:spLocks noGrp="1"/>
          </p:cNvSpPr>
          <p:nvPr>
            <p:ph type="title"/>
          </p:nvPr>
        </p:nvSpPr>
        <p:spPr/>
        <p:txBody>
          <a:bodyPr/>
          <a:lstStyle/>
          <a:p>
            <a:r>
              <a:rPr lang="en-US"/>
              <a:t>Using the Notifications List</a:t>
            </a:r>
          </a:p>
        </p:txBody>
      </p:sp>
      <p:pic>
        <p:nvPicPr>
          <p:cNvPr id="10" name="Picture 9">
            <a:extLst>
              <a:ext uri="{FF2B5EF4-FFF2-40B4-BE49-F238E27FC236}">
                <a16:creationId xmlns:a16="http://schemas.microsoft.com/office/drawing/2014/main" id="{4F757DCD-AF0F-7645-AFB1-43E12C8B9406}"/>
              </a:ext>
            </a:extLst>
          </p:cNvPr>
          <p:cNvPicPr>
            <a:picLocks noChangeAspect="1"/>
          </p:cNvPicPr>
          <p:nvPr/>
        </p:nvPicPr>
        <p:blipFill rotWithShape="1">
          <a:blip r:embed="rId3"/>
          <a:srcRect t="8411" b="69286"/>
          <a:stretch/>
        </p:blipFill>
        <p:spPr>
          <a:xfrm>
            <a:off x="540541" y="2246456"/>
            <a:ext cx="8094464" cy="1098162"/>
          </a:xfrm>
          <a:prstGeom prst="rect">
            <a:avLst/>
          </a:prstGeom>
          <a:ln>
            <a:solidFill>
              <a:schemeClr val="bg2"/>
            </a:solidFill>
          </a:ln>
        </p:spPr>
      </p:pic>
      <p:pic>
        <p:nvPicPr>
          <p:cNvPr id="11" name="Picture 10">
            <a:extLst>
              <a:ext uri="{FF2B5EF4-FFF2-40B4-BE49-F238E27FC236}">
                <a16:creationId xmlns:a16="http://schemas.microsoft.com/office/drawing/2014/main" id="{DAF2245C-7F14-CA4E-906B-D47CFC53FB48}"/>
              </a:ext>
            </a:extLst>
          </p:cNvPr>
          <p:cNvPicPr>
            <a:picLocks noChangeAspect="1"/>
          </p:cNvPicPr>
          <p:nvPr/>
        </p:nvPicPr>
        <p:blipFill rotWithShape="1">
          <a:blip r:embed="rId3"/>
          <a:srcRect l="18504" t="33733" r="50596" b="58290"/>
          <a:stretch/>
        </p:blipFill>
        <p:spPr>
          <a:xfrm>
            <a:off x="2058608" y="2867953"/>
            <a:ext cx="2501155" cy="392701"/>
          </a:xfrm>
          <a:prstGeom prst="rect">
            <a:avLst/>
          </a:prstGeom>
          <a:ln>
            <a:noFill/>
          </a:ln>
          <a:effectLst/>
        </p:spPr>
      </p:pic>
      <p:sp>
        <p:nvSpPr>
          <p:cNvPr id="12" name="Rectangle 11">
            <a:extLst>
              <a:ext uri="{FF2B5EF4-FFF2-40B4-BE49-F238E27FC236}">
                <a16:creationId xmlns:a16="http://schemas.microsoft.com/office/drawing/2014/main" id="{43D2C3C3-A32C-C641-ABC8-8CE5BD73B96F}"/>
              </a:ext>
            </a:extLst>
          </p:cNvPr>
          <p:cNvSpPr/>
          <p:nvPr/>
        </p:nvSpPr>
        <p:spPr>
          <a:xfrm>
            <a:off x="7114183" y="3079184"/>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27A9DE-0DDF-C449-B109-17F6BA99CA44}"/>
              </a:ext>
            </a:extLst>
          </p:cNvPr>
          <p:cNvSpPr/>
          <p:nvPr/>
        </p:nvSpPr>
        <p:spPr>
          <a:xfrm>
            <a:off x="7009650" y="3003705"/>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9C7314-89FB-9045-970B-8B7CDBAA4827}"/>
              </a:ext>
            </a:extLst>
          </p:cNvPr>
          <p:cNvSpPr/>
          <p:nvPr/>
        </p:nvSpPr>
        <p:spPr>
          <a:xfrm>
            <a:off x="6905119" y="307513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F11692-C195-034F-A882-316E82B8060E}"/>
              </a:ext>
            </a:extLst>
          </p:cNvPr>
          <p:cNvSpPr/>
          <p:nvPr/>
        </p:nvSpPr>
        <p:spPr>
          <a:xfrm>
            <a:off x="6800587"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8D06FD-98E9-C44C-9B8C-1AF9FBF04D36}"/>
              </a:ext>
            </a:extLst>
          </p:cNvPr>
          <p:cNvSpPr/>
          <p:nvPr/>
        </p:nvSpPr>
        <p:spPr>
          <a:xfrm>
            <a:off x="6696056"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0BCEEED-3C90-BA4C-B7A2-0AC3F14416F1}"/>
              </a:ext>
            </a:extLst>
          </p:cNvPr>
          <p:cNvSpPr/>
          <p:nvPr/>
        </p:nvSpPr>
        <p:spPr>
          <a:xfrm>
            <a:off x="6591525" y="2964253"/>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CAC8DD-FC8C-D540-B1C2-A53A18BF5AA6}"/>
              </a:ext>
            </a:extLst>
          </p:cNvPr>
          <p:cNvSpPr/>
          <p:nvPr/>
        </p:nvSpPr>
        <p:spPr>
          <a:xfrm>
            <a:off x="6486993"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F46431-D3F6-9347-B5CE-2FB54D45D52C}"/>
              </a:ext>
            </a:extLst>
          </p:cNvPr>
          <p:cNvSpPr/>
          <p:nvPr/>
        </p:nvSpPr>
        <p:spPr>
          <a:xfrm>
            <a:off x="2101575" y="2902966"/>
            <a:ext cx="1819659" cy="316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B49BE7A-8C0A-7B4F-B6C1-3B139B8E2400}"/>
              </a:ext>
            </a:extLst>
          </p:cNvPr>
          <p:cNvPicPr>
            <a:picLocks noChangeAspect="1"/>
          </p:cNvPicPr>
          <p:nvPr/>
        </p:nvPicPr>
        <p:blipFill>
          <a:blip r:embed="rId4"/>
          <a:stretch>
            <a:fillRect/>
          </a:stretch>
        </p:blipFill>
        <p:spPr>
          <a:xfrm>
            <a:off x="2070430" y="2816377"/>
            <a:ext cx="1889152" cy="186781"/>
          </a:xfrm>
          <a:prstGeom prst="rect">
            <a:avLst/>
          </a:prstGeom>
        </p:spPr>
      </p:pic>
      <p:pic>
        <p:nvPicPr>
          <p:cNvPr id="21" name="Picture 20">
            <a:extLst>
              <a:ext uri="{FF2B5EF4-FFF2-40B4-BE49-F238E27FC236}">
                <a16:creationId xmlns:a16="http://schemas.microsoft.com/office/drawing/2014/main" id="{508467E4-A46D-A24F-93A5-27E3F984FEC0}"/>
              </a:ext>
            </a:extLst>
          </p:cNvPr>
          <p:cNvPicPr>
            <a:picLocks noChangeAspect="1"/>
          </p:cNvPicPr>
          <p:nvPr/>
        </p:nvPicPr>
        <p:blipFill rotWithShape="1">
          <a:blip r:embed="rId4"/>
          <a:srcRect l="52336" r="29129" b="58145"/>
          <a:stretch/>
        </p:blipFill>
        <p:spPr>
          <a:xfrm>
            <a:off x="4828382" y="3033956"/>
            <a:ext cx="350138" cy="78177"/>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25984BD1-41E7-254D-A53A-78627FB872CF}"/>
              </a:ext>
            </a:extLst>
          </p:cNvPr>
          <p:cNvPicPr>
            <a:picLocks noChangeAspect="1"/>
          </p:cNvPicPr>
          <p:nvPr/>
        </p:nvPicPr>
        <p:blipFill rotWithShape="1">
          <a:blip r:embed="rId5">
            <a:extLst>
              <a:ext uri="{28A0092B-C50C-407E-A947-70E740481C1C}">
                <a14:useLocalDpi xmlns:a14="http://schemas.microsoft.com/office/drawing/2010/main" val="0"/>
              </a:ext>
            </a:extLst>
          </a:blip>
          <a:srcRect l="21876" t="9903" r="51971" b="77266"/>
          <a:stretch/>
        </p:blipFill>
        <p:spPr>
          <a:xfrm>
            <a:off x="2246436" y="2326677"/>
            <a:ext cx="2189395" cy="631788"/>
          </a:xfrm>
          <a:prstGeom prst="rect">
            <a:avLst/>
          </a:prstGeom>
        </p:spPr>
      </p:pic>
      <p:sp>
        <p:nvSpPr>
          <p:cNvPr id="24" name="TextBox 23">
            <a:extLst>
              <a:ext uri="{FF2B5EF4-FFF2-40B4-BE49-F238E27FC236}">
                <a16:creationId xmlns:a16="http://schemas.microsoft.com/office/drawing/2014/main" id="{6CD4A2AA-0FC4-1347-B18C-2403A5E95BFF}"/>
              </a:ext>
            </a:extLst>
          </p:cNvPr>
          <p:cNvSpPr txBox="1">
            <a:spLocks noChangeArrowheads="1"/>
          </p:cNvSpPr>
          <p:nvPr/>
        </p:nvSpPr>
        <p:spPr bwMode="auto">
          <a:xfrm>
            <a:off x="0" y="4084411"/>
            <a:ext cx="9144000" cy="553998"/>
          </a:xfrm>
          <a:prstGeom prst="rect">
            <a:avLst/>
          </a:prstGeom>
          <a:solidFill>
            <a:schemeClr val="bg2">
              <a:alpha val="50000"/>
            </a:schemeClr>
          </a:solidFill>
          <a:ln w="1905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6350"/>
            <a:r>
              <a:rPr lang="en-US" sz="1200">
                <a:solidFill>
                  <a:schemeClr val="accent3"/>
                </a:solidFill>
                <a:latin typeface="Calibri" panose="020F0502020204030204" pitchFamily="34" charset="0"/>
                <a:cs typeface="Calibri" panose="020F0502020204030204" pitchFamily="34" charset="0"/>
              </a:rPr>
              <a:t>TIP:  </a:t>
            </a:r>
            <a:r>
              <a:rPr lang="en-US" sz="1200" b="0">
                <a:latin typeface="Georgia" panose="02040502050405020303" pitchFamily="18" charset="0"/>
              </a:rPr>
              <a:t>Use the “subscribe” (green star:       ) feature to follow specific patients and ensure they appear on your Notifications List. Subscribe to patients from the All Patients list or the individual patient profile.</a:t>
            </a:r>
          </a:p>
        </p:txBody>
      </p:sp>
      <p:grpSp>
        <p:nvGrpSpPr>
          <p:cNvPr id="25" name="Group 24">
            <a:extLst>
              <a:ext uri="{FF2B5EF4-FFF2-40B4-BE49-F238E27FC236}">
                <a16:creationId xmlns:a16="http://schemas.microsoft.com/office/drawing/2014/main" id="{24D71B62-B0AE-8E49-9540-8EE886FC0AD2}"/>
              </a:ext>
            </a:extLst>
          </p:cNvPr>
          <p:cNvGrpSpPr/>
          <p:nvPr/>
        </p:nvGrpSpPr>
        <p:grpSpPr>
          <a:xfrm>
            <a:off x="2938496" y="4173909"/>
            <a:ext cx="179055" cy="179055"/>
            <a:chOff x="8395984" y="2473751"/>
            <a:chExt cx="228600" cy="228600"/>
          </a:xfrm>
        </p:grpSpPr>
        <p:sp>
          <p:nvSpPr>
            <p:cNvPr id="26" name="Rounded Rectangle 25">
              <a:extLst>
                <a:ext uri="{FF2B5EF4-FFF2-40B4-BE49-F238E27FC236}">
                  <a16:creationId xmlns:a16="http://schemas.microsoft.com/office/drawing/2014/main" id="{74DD1C7E-E77E-A34C-A64D-B571BCC1AE61}"/>
                </a:ext>
              </a:extLst>
            </p:cNvPr>
            <p:cNvSpPr/>
            <p:nvPr/>
          </p:nvSpPr>
          <p:spPr>
            <a:xfrm>
              <a:off x="8395984" y="2473751"/>
              <a:ext cx="228600"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a:extLst>
                <a:ext uri="{FF2B5EF4-FFF2-40B4-BE49-F238E27FC236}">
                  <a16:creationId xmlns:a16="http://schemas.microsoft.com/office/drawing/2014/main" id="{BB4B83E7-BFE6-1140-9F01-9BBEBAFFA0E6}"/>
                </a:ext>
              </a:extLst>
            </p:cNvPr>
            <p:cNvSpPr/>
            <p:nvPr/>
          </p:nvSpPr>
          <p:spPr>
            <a:xfrm>
              <a:off x="8418844" y="2496611"/>
              <a:ext cx="182880" cy="18288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A3B30C60-6483-0243-81FE-6E5058D99233}"/>
              </a:ext>
            </a:extLst>
          </p:cNvPr>
          <p:cNvSpPr/>
          <p:nvPr/>
        </p:nvSpPr>
        <p:spPr>
          <a:xfrm>
            <a:off x="2267061" y="2326677"/>
            <a:ext cx="2126184" cy="63178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262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9455D-A544-B843-A50E-3F711CBC405C}"/>
              </a:ext>
            </a:extLst>
          </p:cNvPr>
          <p:cNvSpPr>
            <a:spLocks noGrp="1"/>
          </p:cNvSpPr>
          <p:nvPr>
            <p:ph sz="quarter" idx="14"/>
          </p:nvPr>
        </p:nvSpPr>
        <p:spPr>
          <a:xfrm>
            <a:off x="502920" y="1487804"/>
            <a:ext cx="8145780" cy="678526"/>
          </a:xfrm>
        </p:spPr>
        <p:txBody>
          <a:bodyPr/>
          <a:lstStyle/>
          <a:p>
            <a:pPr marL="0" lvl="1" indent="0">
              <a:buNone/>
            </a:pPr>
            <a:r>
              <a:rPr lang="en-US"/>
              <a:t>Displays patient name, date of birth, phone and subscribing clinician(s)</a:t>
            </a:r>
          </a:p>
        </p:txBody>
      </p:sp>
      <p:sp>
        <p:nvSpPr>
          <p:cNvPr id="4" name="Text Placeholder 3">
            <a:extLst>
              <a:ext uri="{FF2B5EF4-FFF2-40B4-BE49-F238E27FC236}">
                <a16:creationId xmlns:a16="http://schemas.microsoft.com/office/drawing/2014/main" id="{2BDF5563-DC2B-B542-9E9D-188BB6089789}"/>
              </a:ext>
            </a:extLst>
          </p:cNvPr>
          <p:cNvSpPr>
            <a:spLocks noGrp="1"/>
          </p:cNvSpPr>
          <p:nvPr>
            <p:ph type="body" sz="quarter" idx="15"/>
          </p:nvPr>
        </p:nvSpPr>
        <p:spPr/>
        <p:txBody>
          <a:bodyPr/>
          <a:lstStyle/>
          <a:p>
            <a:r>
              <a:rPr lang="en-US"/>
              <a:t>Patient/Clinician column</a:t>
            </a:r>
          </a:p>
        </p:txBody>
      </p:sp>
      <p:sp>
        <p:nvSpPr>
          <p:cNvPr id="5" name="Date Placeholder 4">
            <a:extLst>
              <a:ext uri="{FF2B5EF4-FFF2-40B4-BE49-F238E27FC236}">
                <a16:creationId xmlns:a16="http://schemas.microsoft.com/office/drawing/2014/main" id="{00A799DC-9A69-4A4C-A9D3-080BFB939702}"/>
              </a:ext>
            </a:extLst>
          </p:cNvPr>
          <p:cNvSpPr>
            <a:spLocks noGrp="1"/>
          </p:cNvSpPr>
          <p:nvPr>
            <p:ph type="dt" sz="half" idx="16"/>
          </p:nvPr>
        </p:nvSpPr>
        <p:spPr/>
        <p:txBody>
          <a:bodyPr/>
          <a:lstStyle/>
          <a:p>
            <a:fld id="{783C24F7-A880-42F0-BA36-5297B43B5650}" type="datetime5">
              <a:rPr lang="en-US" sz="1000" smtClean="0"/>
              <a:t>27-Mar-24</a:t>
            </a:fld>
            <a:endParaRPr lang="en-IN" sz="1000"/>
          </a:p>
        </p:txBody>
      </p:sp>
      <p:sp>
        <p:nvSpPr>
          <p:cNvPr id="6" name="Footer Placeholder 5">
            <a:extLst>
              <a:ext uri="{FF2B5EF4-FFF2-40B4-BE49-F238E27FC236}">
                <a16:creationId xmlns:a16="http://schemas.microsoft.com/office/drawing/2014/main" id="{460EE316-630B-D54A-8D6D-CABF7B920F4E}"/>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5D3156A-479A-3E44-BDD0-2C78EFE6D37D}"/>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36</a:t>
            </a:fld>
            <a:endParaRPr lang="en-IN"/>
          </a:p>
        </p:txBody>
      </p:sp>
      <p:sp>
        <p:nvSpPr>
          <p:cNvPr id="8" name="Title 7">
            <a:extLst>
              <a:ext uri="{FF2B5EF4-FFF2-40B4-BE49-F238E27FC236}">
                <a16:creationId xmlns:a16="http://schemas.microsoft.com/office/drawing/2014/main" id="{79C8C645-5C12-8D48-B31E-C1F18D7A5BCB}"/>
              </a:ext>
            </a:extLst>
          </p:cNvPr>
          <p:cNvSpPr>
            <a:spLocks noGrp="1"/>
          </p:cNvSpPr>
          <p:nvPr>
            <p:ph type="title"/>
          </p:nvPr>
        </p:nvSpPr>
        <p:spPr/>
        <p:txBody>
          <a:bodyPr/>
          <a:lstStyle/>
          <a:p>
            <a:r>
              <a:rPr lang="en-US"/>
              <a:t>Using the Notifications List</a:t>
            </a:r>
          </a:p>
        </p:txBody>
      </p:sp>
      <p:pic>
        <p:nvPicPr>
          <p:cNvPr id="10" name="Picture 9">
            <a:extLst>
              <a:ext uri="{FF2B5EF4-FFF2-40B4-BE49-F238E27FC236}">
                <a16:creationId xmlns:a16="http://schemas.microsoft.com/office/drawing/2014/main" id="{4F757DCD-AF0F-7645-AFB1-43E12C8B9406}"/>
              </a:ext>
            </a:extLst>
          </p:cNvPr>
          <p:cNvPicPr>
            <a:picLocks noChangeAspect="1"/>
          </p:cNvPicPr>
          <p:nvPr/>
        </p:nvPicPr>
        <p:blipFill rotWithShape="1">
          <a:blip r:embed="rId3"/>
          <a:srcRect t="8411" b="69286"/>
          <a:stretch/>
        </p:blipFill>
        <p:spPr>
          <a:xfrm>
            <a:off x="540541" y="2246456"/>
            <a:ext cx="8094464" cy="1098162"/>
          </a:xfrm>
          <a:prstGeom prst="rect">
            <a:avLst/>
          </a:prstGeom>
          <a:ln>
            <a:solidFill>
              <a:schemeClr val="bg2"/>
            </a:solidFill>
          </a:ln>
        </p:spPr>
      </p:pic>
      <p:pic>
        <p:nvPicPr>
          <p:cNvPr id="11" name="Picture 10">
            <a:extLst>
              <a:ext uri="{FF2B5EF4-FFF2-40B4-BE49-F238E27FC236}">
                <a16:creationId xmlns:a16="http://schemas.microsoft.com/office/drawing/2014/main" id="{DAF2245C-7F14-CA4E-906B-D47CFC53FB48}"/>
              </a:ext>
            </a:extLst>
          </p:cNvPr>
          <p:cNvPicPr>
            <a:picLocks noChangeAspect="1"/>
          </p:cNvPicPr>
          <p:nvPr/>
        </p:nvPicPr>
        <p:blipFill rotWithShape="1">
          <a:blip r:embed="rId3"/>
          <a:srcRect l="18504" t="33733" r="50596" b="58290"/>
          <a:stretch/>
        </p:blipFill>
        <p:spPr>
          <a:xfrm>
            <a:off x="2058608" y="2867953"/>
            <a:ext cx="2501155" cy="392701"/>
          </a:xfrm>
          <a:prstGeom prst="rect">
            <a:avLst/>
          </a:prstGeom>
          <a:ln>
            <a:noFill/>
          </a:ln>
          <a:effectLst/>
        </p:spPr>
      </p:pic>
      <p:sp>
        <p:nvSpPr>
          <p:cNvPr id="12" name="Rectangle 11">
            <a:extLst>
              <a:ext uri="{FF2B5EF4-FFF2-40B4-BE49-F238E27FC236}">
                <a16:creationId xmlns:a16="http://schemas.microsoft.com/office/drawing/2014/main" id="{43D2C3C3-A32C-C641-ABC8-8CE5BD73B96F}"/>
              </a:ext>
            </a:extLst>
          </p:cNvPr>
          <p:cNvSpPr/>
          <p:nvPr/>
        </p:nvSpPr>
        <p:spPr>
          <a:xfrm>
            <a:off x="7114183" y="3079184"/>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27A9DE-0DDF-C449-B109-17F6BA99CA44}"/>
              </a:ext>
            </a:extLst>
          </p:cNvPr>
          <p:cNvSpPr/>
          <p:nvPr/>
        </p:nvSpPr>
        <p:spPr>
          <a:xfrm>
            <a:off x="7009650" y="3003705"/>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9C7314-89FB-9045-970B-8B7CDBAA4827}"/>
              </a:ext>
            </a:extLst>
          </p:cNvPr>
          <p:cNvSpPr/>
          <p:nvPr/>
        </p:nvSpPr>
        <p:spPr>
          <a:xfrm>
            <a:off x="6905119" y="307513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F11692-C195-034F-A882-316E82B8060E}"/>
              </a:ext>
            </a:extLst>
          </p:cNvPr>
          <p:cNvSpPr/>
          <p:nvPr/>
        </p:nvSpPr>
        <p:spPr>
          <a:xfrm>
            <a:off x="6800587"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8D06FD-98E9-C44C-9B8C-1AF9FBF04D36}"/>
              </a:ext>
            </a:extLst>
          </p:cNvPr>
          <p:cNvSpPr/>
          <p:nvPr/>
        </p:nvSpPr>
        <p:spPr>
          <a:xfrm>
            <a:off x="6696056"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0BCEEED-3C90-BA4C-B7A2-0AC3F14416F1}"/>
              </a:ext>
            </a:extLst>
          </p:cNvPr>
          <p:cNvSpPr/>
          <p:nvPr/>
        </p:nvSpPr>
        <p:spPr>
          <a:xfrm>
            <a:off x="6591525" y="2964253"/>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CAC8DD-FC8C-D540-B1C2-A53A18BF5AA6}"/>
              </a:ext>
            </a:extLst>
          </p:cNvPr>
          <p:cNvSpPr/>
          <p:nvPr/>
        </p:nvSpPr>
        <p:spPr>
          <a:xfrm>
            <a:off x="6486993"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F46431-D3F6-9347-B5CE-2FB54D45D52C}"/>
              </a:ext>
            </a:extLst>
          </p:cNvPr>
          <p:cNvSpPr/>
          <p:nvPr/>
        </p:nvSpPr>
        <p:spPr>
          <a:xfrm>
            <a:off x="2101575" y="2902966"/>
            <a:ext cx="1819659" cy="316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B49BE7A-8C0A-7B4F-B6C1-3B139B8E2400}"/>
              </a:ext>
            </a:extLst>
          </p:cNvPr>
          <p:cNvPicPr>
            <a:picLocks noChangeAspect="1"/>
          </p:cNvPicPr>
          <p:nvPr/>
        </p:nvPicPr>
        <p:blipFill>
          <a:blip r:embed="rId4"/>
          <a:stretch>
            <a:fillRect/>
          </a:stretch>
        </p:blipFill>
        <p:spPr>
          <a:xfrm>
            <a:off x="2070430" y="2816377"/>
            <a:ext cx="1889152" cy="186781"/>
          </a:xfrm>
          <a:prstGeom prst="rect">
            <a:avLst/>
          </a:prstGeom>
        </p:spPr>
      </p:pic>
      <p:pic>
        <p:nvPicPr>
          <p:cNvPr id="21" name="Picture 20">
            <a:extLst>
              <a:ext uri="{FF2B5EF4-FFF2-40B4-BE49-F238E27FC236}">
                <a16:creationId xmlns:a16="http://schemas.microsoft.com/office/drawing/2014/main" id="{508467E4-A46D-A24F-93A5-27E3F984FEC0}"/>
              </a:ext>
            </a:extLst>
          </p:cNvPr>
          <p:cNvPicPr>
            <a:picLocks noChangeAspect="1"/>
          </p:cNvPicPr>
          <p:nvPr/>
        </p:nvPicPr>
        <p:blipFill rotWithShape="1">
          <a:blip r:embed="rId4"/>
          <a:srcRect l="52336" r="29129" b="58145"/>
          <a:stretch/>
        </p:blipFill>
        <p:spPr>
          <a:xfrm>
            <a:off x="4828382" y="3033956"/>
            <a:ext cx="350138" cy="78177"/>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25984BD1-41E7-254D-A53A-78627FB872CF}"/>
              </a:ext>
            </a:extLst>
          </p:cNvPr>
          <p:cNvPicPr>
            <a:picLocks noChangeAspect="1"/>
          </p:cNvPicPr>
          <p:nvPr/>
        </p:nvPicPr>
        <p:blipFill rotWithShape="1">
          <a:blip r:embed="rId5">
            <a:extLst>
              <a:ext uri="{28A0092B-C50C-407E-A947-70E740481C1C}">
                <a14:useLocalDpi xmlns:a14="http://schemas.microsoft.com/office/drawing/2010/main" val="0"/>
              </a:ext>
            </a:extLst>
          </a:blip>
          <a:srcRect l="21876" t="9903" r="51971" b="77266"/>
          <a:stretch/>
        </p:blipFill>
        <p:spPr>
          <a:xfrm>
            <a:off x="2246436" y="2326677"/>
            <a:ext cx="2189395" cy="631788"/>
          </a:xfrm>
          <a:prstGeom prst="rect">
            <a:avLst/>
          </a:prstGeom>
        </p:spPr>
      </p:pic>
      <p:sp>
        <p:nvSpPr>
          <p:cNvPr id="31" name="Rectangle 30">
            <a:extLst>
              <a:ext uri="{FF2B5EF4-FFF2-40B4-BE49-F238E27FC236}">
                <a16:creationId xmlns:a16="http://schemas.microsoft.com/office/drawing/2014/main" id="{46595BB5-CB4F-CB4B-AC33-76338BCC2812}"/>
              </a:ext>
            </a:extLst>
          </p:cNvPr>
          <p:cNvSpPr/>
          <p:nvPr/>
        </p:nvSpPr>
        <p:spPr>
          <a:xfrm>
            <a:off x="1022400" y="2556855"/>
            <a:ext cx="896372" cy="787762"/>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819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9455D-A544-B843-A50E-3F711CBC405C}"/>
              </a:ext>
            </a:extLst>
          </p:cNvPr>
          <p:cNvSpPr>
            <a:spLocks noGrp="1"/>
          </p:cNvSpPr>
          <p:nvPr>
            <p:ph sz="quarter" idx="14"/>
          </p:nvPr>
        </p:nvSpPr>
        <p:spPr>
          <a:xfrm>
            <a:off x="502920" y="1487804"/>
            <a:ext cx="6506730" cy="678526"/>
          </a:xfrm>
        </p:spPr>
        <p:txBody>
          <a:bodyPr/>
          <a:lstStyle/>
          <a:p>
            <a:pPr marL="0" lvl="1" indent="0">
              <a:buNone/>
            </a:pPr>
            <a:r>
              <a:rPr lang="en-US">
                <a:solidFill>
                  <a:schemeClr val="tx1">
                    <a:lumMod val="75000"/>
                    <a:lumOff val="25000"/>
                  </a:schemeClr>
                </a:solidFill>
                <a:latin typeface="Georgia" panose="02040502050405020303" pitchFamily="18" charset="0"/>
              </a:rPr>
              <a:t>Provides the reason(s) the patient is on the Notifications List and the date the notification was triggered</a:t>
            </a:r>
          </a:p>
        </p:txBody>
      </p:sp>
      <p:sp>
        <p:nvSpPr>
          <p:cNvPr id="4" name="Text Placeholder 3">
            <a:extLst>
              <a:ext uri="{FF2B5EF4-FFF2-40B4-BE49-F238E27FC236}">
                <a16:creationId xmlns:a16="http://schemas.microsoft.com/office/drawing/2014/main" id="{2BDF5563-DC2B-B542-9E9D-188BB6089789}"/>
              </a:ext>
            </a:extLst>
          </p:cNvPr>
          <p:cNvSpPr>
            <a:spLocks noGrp="1"/>
          </p:cNvSpPr>
          <p:nvPr>
            <p:ph type="body" sz="quarter" idx="15"/>
          </p:nvPr>
        </p:nvSpPr>
        <p:spPr/>
        <p:txBody>
          <a:bodyPr/>
          <a:lstStyle/>
          <a:p>
            <a:r>
              <a:rPr lang="en-US"/>
              <a:t>Notification/Date column</a:t>
            </a:r>
          </a:p>
        </p:txBody>
      </p:sp>
      <p:sp>
        <p:nvSpPr>
          <p:cNvPr id="5" name="Date Placeholder 4">
            <a:extLst>
              <a:ext uri="{FF2B5EF4-FFF2-40B4-BE49-F238E27FC236}">
                <a16:creationId xmlns:a16="http://schemas.microsoft.com/office/drawing/2014/main" id="{00A799DC-9A69-4A4C-A9D3-080BFB939702}"/>
              </a:ext>
            </a:extLst>
          </p:cNvPr>
          <p:cNvSpPr>
            <a:spLocks noGrp="1"/>
          </p:cNvSpPr>
          <p:nvPr>
            <p:ph type="dt" sz="half" idx="16"/>
          </p:nvPr>
        </p:nvSpPr>
        <p:spPr/>
        <p:txBody>
          <a:bodyPr/>
          <a:lstStyle/>
          <a:p>
            <a:fld id="{6361F151-64FC-455D-8D89-25E7AE82C7A1}" type="datetime5">
              <a:rPr lang="en-US" sz="1000" smtClean="0"/>
              <a:t>27-Mar-24</a:t>
            </a:fld>
            <a:endParaRPr lang="en-IN" sz="1000"/>
          </a:p>
        </p:txBody>
      </p:sp>
      <p:sp>
        <p:nvSpPr>
          <p:cNvPr id="6" name="Footer Placeholder 5">
            <a:extLst>
              <a:ext uri="{FF2B5EF4-FFF2-40B4-BE49-F238E27FC236}">
                <a16:creationId xmlns:a16="http://schemas.microsoft.com/office/drawing/2014/main" id="{460EE316-630B-D54A-8D6D-CABF7B920F4E}"/>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5D3156A-479A-3E44-BDD0-2C78EFE6D37D}"/>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37</a:t>
            </a:fld>
            <a:endParaRPr lang="en-IN"/>
          </a:p>
        </p:txBody>
      </p:sp>
      <p:sp>
        <p:nvSpPr>
          <p:cNvPr id="8" name="Title 7">
            <a:extLst>
              <a:ext uri="{FF2B5EF4-FFF2-40B4-BE49-F238E27FC236}">
                <a16:creationId xmlns:a16="http://schemas.microsoft.com/office/drawing/2014/main" id="{79C8C645-5C12-8D48-B31E-C1F18D7A5BCB}"/>
              </a:ext>
            </a:extLst>
          </p:cNvPr>
          <p:cNvSpPr>
            <a:spLocks noGrp="1"/>
          </p:cNvSpPr>
          <p:nvPr>
            <p:ph type="title"/>
          </p:nvPr>
        </p:nvSpPr>
        <p:spPr/>
        <p:txBody>
          <a:bodyPr/>
          <a:lstStyle/>
          <a:p>
            <a:r>
              <a:rPr lang="en-US"/>
              <a:t>Using the Notifications List</a:t>
            </a:r>
          </a:p>
        </p:txBody>
      </p:sp>
      <p:pic>
        <p:nvPicPr>
          <p:cNvPr id="10" name="Picture 9">
            <a:extLst>
              <a:ext uri="{FF2B5EF4-FFF2-40B4-BE49-F238E27FC236}">
                <a16:creationId xmlns:a16="http://schemas.microsoft.com/office/drawing/2014/main" id="{4F757DCD-AF0F-7645-AFB1-43E12C8B9406}"/>
              </a:ext>
            </a:extLst>
          </p:cNvPr>
          <p:cNvPicPr>
            <a:picLocks noChangeAspect="1"/>
          </p:cNvPicPr>
          <p:nvPr/>
        </p:nvPicPr>
        <p:blipFill rotWithShape="1">
          <a:blip r:embed="rId3"/>
          <a:srcRect t="8411" b="69286"/>
          <a:stretch/>
        </p:blipFill>
        <p:spPr>
          <a:xfrm>
            <a:off x="532974" y="2246456"/>
            <a:ext cx="8094464" cy="1098162"/>
          </a:xfrm>
          <a:prstGeom prst="rect">
            <a:avLst/>
          </a:prstGeom>
          <a:ln>
            <a:solidFill>
              <a:schemeClr val="bg2"/>
            </a:solidFill>
          </a:ln>
        </p:spPr>
      </p:pic>
      <p:pic>
        <p:nvPicPr>
          <p:cNvPr id="11" name="Picture 10">
            <a:extLst>
              <a:ext uri="{FF2B5EF4-FFF2-40B4-BE49-F238E27FC236}">
                <a16:creationId xmlns:a16="http://schemas.microsoft.com/office/drawing/2014/main" id="{DAF2245C-7F14-CA4E-906B-D47CFC53FB48}"/>
              </a:ext>
            </a:extLst>
          </p:cNvPr>
          <p:cNvPicPr>
            <a:picLocks noChangeAspect="1"/>
          </p:cNvPicPr>
          <p:nvPr/>
        </p:nvPicPr>
        <p:blipFill rotWithShape="1">
          <a:blip r:embed="rId3"/>
          <a:srcRect l="18504" t="33733" r="50596" b="58290"/>
          <a:stretch/>
        </p:blipFill>
        <p:spPr>
          <a:xfrm>
            <a:off x="2058608" y="2867953"/>
            <a:ext cx="2501155" cy="392701"/>
          </a:xfrm>
          <a:prstGeom prst="rect">
            <a:avLst/>
          </a:prstGeom>
          <a:ln>
            <a:noFill/>
          </a:ln>
          <a:effectLst/>
        </p:spPr>
      </p:pic>
      <p:sp>
        <p:nvSpPr>
          <p:cNvPr id="12" name="Rectangle 11">
            <a:extLst>
              <a:ext uri="{FF2B5EF4-FFF2-40B4-BE49-F238E27FC236}">
                <a16:creationId xmlns:a16="http://schemas.microsoft.com/office/drawing/2014/main" id="{43D2C3C3-A32C-C641-ABC8-8CE5BD73B96F}"/>
              </a:ext>
            </a:extLst>
          </p:cNvPr>
          <p:cNvSpPr/>
          <p:nvPr/>
        </p:nvSpPr>
        <p:spPr>
          <a:xfrm>
            <a:off x="7114183" y="3079184"/>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27A9DE-0DDF-C449-B109-17F6BA99CA44}"/>
              </a:ext>
            </a:extLst>
          </p:cNvPr>
          <p:cNvSpPr/>
          <p:nvPr/>
        </p:nvSpPr>
        <p:spPr>
          <a:xfrm>
            <a:off x="7009650" y="3003705"/>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9C7314-89FB-9045-970B-8B7CDBAA4827}"/>
              </a:ext>
            </a:extLst>
          </p:cNvPr>
          <p:cNvSpPr/>
          <p:nvPr/>
        </p:nvSpPr>
        <p:spPr>
          <a:xfrm>
            <a:off x="6905119" y="307513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F11692-C195-034F-A882-316E82B8060E}"/>
              </a:ext>
            </a:extLst>
          </p:cNvPr>
          <p:cNvSpPr/>
          <p:nvPr/>
        </p:nvSpPr>
        <p:spPr>
          <a:xfrm>
            <a:off x="6800587"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8D06FD-98E9-C44C-9B8C-1AF9FBF04D36}"/>
              </a:ext>
            </a:extLst>
          </p:cNvPr>
          <p:cNvSpPr/>
          <p:nvPr/>
        </p:nvSpPr>
        <p:spPr>
          <a:xfrm>
            <a:off x="6696056"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0BCEEED-3C90-BA4C-B7A2-0AC3F14416F1}"/>
              </a:ext>
            </a:extLst>
          </p:cNvPr>
          <p:cNvSpPr/>
          <p:nvPr/>
        </p:nvSpPr>
        <p:spPr>
          <a:xfrm>
            <a:off x="6591525" y="2964253"/>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CAC8DD-FC8C-D540-B1C2-A53A18BF5AA6}"/>
              </a:ext>
            </a:extLst>
          </p:cNvPr>
          <p:cNvSpPr/>
          <p:nvPr/>
        </p:nvSpPr>
        <p:spPr>
          <a:xfrm>
            <a:off x="6486993"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F46431-D3F6-9347-B5CE-2FB54D45D52C}"/>
              </a:ext>
            </a:extLst>
          </p:cNvPr>
          <p:cNvSpPr/>
          <p:nvPr/>
        </p:nvSpPr>
        <p:spPr>
          <a:xfrm>
            <a:off x="2101575" y="2902966"/>
            <a:ext cx="1819659" cy="316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B49BE7A-8C0A-7B4F-B6C1-3B139B8E2400}"/>
              </a:ext>
            </a:extLst>
          </p:cNvPr>
          <p:cNvPicPr>
            <a:picLocks noChangeAspect="1"/>
          </p:cNvPicPr>
          <p:nvPr/>
        </p:nvPicPr>
        <p:blipFill>
          <a:blip r:embed="rId4"/>
          <a:stretch>
            <a:fillRect/>
          </a:stretch>
        </p:blipFill>
        <p:spPr>
          <a:xfrm>
            <a:off x="2070430" y="2816377"/>
            <a:ext cx="1889152" cy="186781"/>
          </a:xfrm>
          <a:prstGeom prst="rect">
            <a:avLst/>
          </a:prstGeom>
        </p:spPr>
      </p:pic>
      <p:pic>
        <p:nvPicPr>
          <p:cNvPr id="21" name="Picture 20">
            <a:extLst>
              <a:ext uri="{FF2B5EF4-FFF2-40B4-BE49-F238E27FC236}">
                <a16:creationId xmlns:a16="http://schemas.microsoft.com/office/drawing/2014/main" id="{508467E4-A46D-A24F-93A5-27E3F984FEC0}"/>
              </a:ext>
            </a:extLst>
          </p:cNvPr>
          <p:cNvPicPr>
            <a:picLocks noChangeAspect="1"/>
          </p:cNvPicPr>
          <p:nvPr/>
        </p:nvPicPr>
        <p:blipFill rotWithShape="1">
          <a:blip r:embed="rId4"/>
          <a:srcRect l="52336" r="29129" b="58145"/>
          <a:stretch/>
        </p:blipFill>
        <p:spPr>
          <a:xfrm>
            <a:off x="4828382" y="3033956"/>
            <a:ext cx="350138" cy="78177"/>
          </a:xfrm>
          <a:prstGeom prst="rect">
            <a:avLst/>
          </a:prstGeom>
        </p:spPr>
      </p:pic>
      <p:sp>
        <p:nvSpPr>
          <p:cNvPr id="24" name="TextBox 23">
            <a:extLst>
              <a:ext uri="{FF2B5EF4-FFF2-40B4-BE49-F238E27FC236}">
                <a16:creationId xmlns:a16="http://schemas.microsoft.com/office/drawing/2014/main" id="{6CD4A2AA-0FC4-1347-B18C-2403A5E95BFF}"/>
              </a:ext>
            </a:extLst>
          </p:cNvPr>
          <p:cNvSpPr txBox="1">
            <a:spLocks noChangeArrowheads="1"/>
          </p:cNvSpPr>
          <p:nvPr/>
        </p:nvSpPr>
        <p:spPr bwMode="auto">
          <a:xfrm>
            <a:off x="0" y="4084411"/>
            <a:ext cx="9144000" cy="553998"/>
          </a:xfrm>
          <a:prstGeom prst="rect">
            <a:avLst/>
          </a:prstGeom>
          <a:solidFill>
            <a:schemeClr val="bg2">
              <a:alpha val="50000"/>
            </a:schemeClr>
          </a:solidFill>
          <a:ln w="1905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6350"/>
            <a:r>
              <a:rPr lang="en-US" sz="1200">
                <a:solidFill>
                  <a:schemeClr val="accent3"/>
                </a:solidFill>
                <a:latin typeface="Calibri" panose="020F0502020204030204" pitchFamily="34" charset="0"/>
                <a:cs typeface="Calibri" panose="020F0502020204030204" pitchFamily="34" charset="0"/>
              </a:rPr>
              <a:t>REMINDER:  </a:t>
            </a:r>
            <a:r>
              <a:rPr lang="en-US" sz="1200" b="0">
                <a:latin typeface="Georgia" panose="02040502050405020303" pitchFamily="18" charset="0"/>
              </a:rPr>
              <a:t>A patient may have more than one notification, with “clinical” notifications at the top.</a:t>
            </a:r>
            <a:br>
              <a:rPr lang="en-US" sz="1200" b="0">
                <a:latin typeface="Georgia" panose="02040502050405020303" pitchFamily="18" charset="0"/>
              </a:rPr>
            </a:br>
            <a:r>
              <a:rPr lang="en-US" sz="1200" b="0">
                <a:latin typeface="Georgia" panose="02040502050405020303" pitchFamily="18" charset="0"/>
              </a:rPr>
              <a:t>Review all notifications, but treat the notifications (and the patient) as a whole.</a:t>
            </a:r>
          </a:p>
        </p:txBody>
      </p:sp>
      <p:sp>
        <p:nvSpPr>
          <p:cNvPr id="29" name="Rectangle 28">
            <a:extLst>
              <a:ext uri="{FF2B5EF4-FFF2-40B4-BE49-F238E27FC236}">
                <a16:creationId xmlns:a16="http://schemas.microsoft.com/office/drawing/2014/main" id="{FCD9F33F-7863-3B44-9796-6C582612B4D3}"/>
              </a:ext>
            </a:extLst>
          </p:cNvPr>
          <p:cNvSpPr/>
          <p:nvPr/>
        </p:nvSpPr>
        <p:spPr>
          <a:xfrm>
            <a:off x="1918770" y="2556855"/>
            <a:ext cx="1726285" cy="55527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504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9455D-A544-B843-A50E-3F711CBC405C}"/>
              </a:ext>
            </a:extLst>
          </p:cNvPr>
          <p:cNvSpPr>
            <a:spLocks noGrp="1"/>
          </p:cNvSpPr>
          <p:nvPr>
            <p:ph sz="quarter" idx="14"/>
          </p:nvPr>
        </p:nvSpPr>
        <p:spPr>
          <a:xfrm>
            <a:off x="502920" y="1487804"/>
            <a:ext cx="6506730" cy="678526"/>
          </a:xfrm>
        </p:spPr>
        <p:txBody>
          <a:bodyPr/>
          <a:lstStyle/>
          <a:p>
            <a:pPr marL="0" lvl="1" indent="0">
              <a:buNone/>
            </a:pPr>
            <a:r>
              <a:rPr lang="en-US"/>
              <a:t>Displays the patient’s PA pressure goal and the Primary Metric (type of goal) by which they are being monitored (PA Diastolic or PA Mean)</a:t>
            </a:r>
          </a:p>
        </p:txBody>
      </p:sp>
      <p:sp>
        <p:nvSpPr>
          <p:cNvPr id="4" name="Text Placeholder 3">
            <a:extLst>
              <a:ext uri="{FF2B5EF4-FFF2-40B4-BE49-F238E27FC236}">
                <a16:creationId xmlns:a16="http://schemas.microsoft.com/office/drawing/2014/main" id="{2BDF5563-DC2B-B542-9E9D-188BB6089789}"/>
              </a:ext>
            </a:extLst>
          </p:cNvPr>
          <p:cNvSpPr>
            <a:spLocks noGrp="1"/>
          </p:cNvSpPr>
          <p:nvPr>
            <p:ph type="body" sz="quarter" idx="15"/>
          </p:nvPr>
        </p:nvSpPr>
        <p:spPr/>
        <p:txBody>
          <a:bodyPr/>
          <a:lstStyle/>
          <a:p>
            <a:r>
              <a:rPr lang="en-US"/>
              <a:t>Goal/Type column</a:t>
            </a:r>
          </a:p>
        </p:txBody>
      </p:sp>
      <p:sp>
        <p:nvSpPr>
          <p:cNvPr id="5" name="Date Placeholder 4">
            <a:extLst>
              <a:ext uri="{FF2B5EF4-FFF2-40B4-BE49-F238E27FC236}">
                <a16:creationId xmlns:a16="http://schemas.microsoft.com/office/drawing/2014/main" id="{00A799DC-9A69-4A4C-A9D3-080BFB939702}"/>
              </a:ext>
            </a:extLst>
          </p:cNvPr>
          <p:cNvSpPr>
            <a:spLocks noGrp="1"/>
          </p:cNvSpPr>
          <p:nvPr>
            <p:ph type="dt" sz="half" idx="16"/>
          </p:nvPr>
        </p:nvSpPr>
        <p:spPr/>
        <p:txBody>
          <a:bodyPr/>
          <a:lstStyle/>
          <a:p>
            <a:fld id="{36B7E2BB-19ED-430B-B6AB-8B9AB638D8B6}" type="datetime5">
              <a:rPr lang="en-US" sz="1000" smtClean="0"/>
              <a:t>27-Mar-24</a:t>
            </a:fld>
            <a:endParaRPr lang="en-IN" sz="1000"/>
          </a:p>
        </p:txBody>
      </p:sp>
      <p:sp>
        <p:nvSpPr>
          <p:cNvPr id="6" name="Footer Placeholder 5">
            <a:extLst>
              <a:ext uri="{FF2B5EF4-FFF2-40B4-BE49-F238E27FC236}">
                <a16:creationId xmlns:a16="http://schemas.microsoft.com/office/drawing/2014/main" id="{460EE316-630B-D54A-8D6D-CABF7B920F4E}"/>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5D3156A-479A-3E44-BDD0-2C78EFE6D37D}"/>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38</a:t>
            </a:fld>
            <a:endParaRPr lang="en-IN"/>
          </a:p>
        </p:txBody>
      </p:sp>
      <p:sp>
        <p:nvSpPr>
          <p:cNvPr id="8" name="Title 7">
            <a:extLst>
              <a:ext uri="{FF2B5EF4-FFF2-40B4-BE49-F238E27FC236}">
                <a16:creationId xmlns:a16="http://schemas.microsoft.com/office/drawing/2014/main" id="{79C8C645-5C12-8D48-B31E-C1F18D7A5BCB}"/>
              </a:ext>
            </a:extLst>
          </p:cNvPr>
          <p:cNvSpPr>
            <a:spLocks noGrp="1"/>
          </p:cNvSpPr>
          <p:nvPr>
            <p:ph type="title"/>
          </p:nvPr>
        </p:nvSpPr>
        <p:spPr/>
        <p:txBody>
          <a:bodyPr/>
          <a:lstStyle/>
          <a:p>
            <a:r>
              <a:rPr lang="en-US"/>
              <a:t>Using the Notifications List</a:t>
            </a:r>
          </a:p>
        </p:txBody>
      </p:sp>
      <p:pic>
        <p:nvPicPr>
          <p:cNvPr id="10" name="Picture 9">
            <a:extLst>
              <a:ext uri="{FF2B5EF4-FFF2-40B4-BE49-F238E27FC236}">
                <a16:creationId xmlns:a16="http://schemas.microsoft.com/office/drawing/2014/main" id="{4F757DCD-AF0F-7645-AFB1-43E12C8B9406}"/>
              </a:ext>
            </a:extLst>
          </p:cNvPr>
          <p:cNvPicPr>
            <a:picLocks noChangeAspect="1"/>
          </p:cNvPicPr>
          <p:nvPr/>
        </p:nvPicPr>
        <p:blipFill rotWithShape="1">
          <a:blip r:embed="rId3"/>
          <a:srcRect t="8411" b="69286"/>
          <a:stretch/>
        </p:blipFill>
        <p:spPr>
          <a:xfrm>
            <a:off x="532974" y="2246456"/>
            <a:ext cx="8094464" cy="1098162"/>
          </a:xfrm>
          <a:prstGeom prst="rect">
            <a:avLst/>
          </a:prstGeom>
          <a:ln>
            <a:solidFill>
              <a:schemeClr val="bg2"/>
            </a:solidFill>
          </a:ln>
        </p:spPr>
      </p:pic>
      <p:pic>
        <p:nvPicPr>
          <p:cNvPr id="11" name="Picture 10">
            <a:extLst>
              <a:ext uri="{FF2B5EF4-FFF2-40B4-BE49-F238E27FC236}">
                <a16:creationId xmlns:a16="http://schemas.microsoft.com/office/drawing/2014/main" id="{DAF2245C-7F14-CA4E-906B-D47CFC53FB48}"/>
              </a:ext>
            </a:extLst>
          </p:cNvPr>
          <p:cNvPicPr>
            <a:picLocks noChangeAspect="1"/>
          </p:cNvPicPr>
          <p:nvPr/>
        </p:nvPicPr>
        <p:blipFill rotWithShape="1">
          <a:blip r:embed="rId3"/>
          <a:srcRect l="18504" t="33733" r="50596" b="58290"/>
          <a:stretch/>
        </p:blipFill>
        <p:spPr>
          <a:xfrm>
            <a:off x="2058608" y="2867953"/>
            <a:ext cx="2501155" cy="392701"/>
          </a:xfrm>
          <a:prstGeom prst="rect">
            <a:avLst/>
          </a:prstGeom>
          <a:ln>
            <a:noFill/>
          </a:ln>
          <a:effectLst/>
        </p:spPr>
      </p:pic>
      <p:sp>
        <p:nvSpPr>
          <p:cNvPr id="12" name="Rectangle 11">
            <a:extLst>
              <a:ext uri="{FF2B5EF4-FFF2-40B4-BE49-F238E27FC236}">
                <a16:creationId xmlns:a16="http://schemas.microsoft.com/office/drawing/2014/main" id="{43D2C3C3-A32C-C641-ABC8-8CE5BD73B96F}"/>
              </a:ext>
            </a:extLst>
          </p:cNvPr>
          <p:cNvSpPr/>
          <p:nvPr/>
        </p:nvSpPr>
        <p:spPr>
          <a:xfrm>
            <a:off x="7114183" y="3079184"/>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27A9DE-0DDF-C449-B109-17F6BA99CA44}"/>
              </a:ext>
            </a:extLst>
          </p:cNvPr>
          <p:cNvSpPr/>
          <p:nvPr/>
        </p:nvSpPr>
        <p:spPr>
          <a:xfrm>
            <a:off x="7009650" y="3003705"/>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9C7314-89FB-9045-970B-8B7CDBAA4827}"/>
              </a:ext>
            </a:extLst>
          </p:cNvPr>
          <p:cNvSpPr/>
          <p:nvPr/>
        </p:nvSpPr>
        <p:spPr>
          <a:xfrm>
            <a:off x="6905119" y="307513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F11692-C195-034F-A882-316E82B8060E}"/>
              </a:ext>
            </a:extLst>
          </p:cNvPr>
          <p:cNvSpPr/>
          <p:nvPr/>
        </p:nvSpPr>
        <p:spPr>
          <a:xfrm>
            <a:off x="6800587"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8D06FD-98E9-C44C-9B8C-1AF9FBF04D36}"/>
              </a:ext>
            </a:extLst>
          </p:cNvPr>
          <p:cNvSpPr/>
          <p:nvPr/>
        </p:nvSpPr>
        <p:spPr>
          <a:xfrm>
            <a:off x="6696056"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0BCEEED-3C90-BA4C-B7A2-0AC3F14416F1}"/>
              </a:ext>
            </a:extLst>
          </p:cNvPr>
          <p:cNvSpPr/>
          <p:nvPr/>
        </p:nvSpPr>
        <p:spPr>
          <a:xfrm>
            <a:off x="6591525" y="2964253"/>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CAC8DD-FC8C-D540-B1C2-A53A18BF5AA6}"/>
              </a:ext>
            </a:extLst>
          </p:cNvPr>
          <p:cNvSpPr/>
          <p:nvPr/>
        </p:nvSpPr>
        <p:spPr>
          <a:xfrm>
            <a:off x="6486993"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F46431-D3F6-9347-B5CE-2FB54D45D52C}"/>
              </a:ext>
            </a:extLst>
          </p:cNvPr>
          <p:cNvSpPr/>
          <p:nvPr/>
        </p:nvSpPr>
        <p:spPr>
          <a:xfrm>
            <a:off x="2101575" y="2902966"/>
            <a:ext cx="1819659" cy="316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B49BE7A-8C0A-7B4F-B6C1-3B139B8E2400}"/>
              </a:ext>
            </a:extLst>
          </p:cNvPr>
          <p:cNvPicPr>
            <a:picLocks noChangeAspect="1"/>
          </p:cNvPicPr>
          <p:nvPr/>
        </p:nvPicPr>
        <p:blipFill>
          <a:blip r:embed="rId4"/>
          <a:stretch>
            <a:fillRect/>
          </a:stretch>
        </p:blipFill>
        <p:spPr>
          <a:xfrm>
            <a:off x="2070430" y="2816377"/>
            <a:ext cx="1889152" cy="186781"/>
          </a:xfrm>
          <a:prstGeom prst="rect">
            <a:avLst/>
          </a:prstGeom>
        </p:spPr>
      </p:pic>
      <p:pic>
        <p:nvPicPr>
          <p:cNvPr id="21" name="Picture 20">
            <a:extLst>
              <a:ext uri="{FF2B5EF4-FFF2-40B4-BE49-F238E27FC236}">
                <a16:creationId xmlns:a16="http://schemas.microsoft.com/office/drawing/2014/main" id="{508467E4-A46D-A24F-93A5-27E3F984FEC0}"/>
              </a:ext>
            </a:extLst>
          </p:cNvPr>
          <p:cNvPicPr>
            <a:picLocks noChangeAspect="1"/>
          </p:cNvPicPr>
          <p:nvPr/>
        </p:nvPicPr>
        <p:blipFill rotWithShape="1">
          <a:blip r:embed="rId4"/>
          <a:srcRect l="52336" r="29129" b="58145"/>
          <a:stretch/>
        </p:blipFill>
        <p:spPr>
          <a:xfrm>
            <a:off x="4828382" y="3033956"/>
            <a:ext cx="350138" cy="78177"/>
          </a:xfrm>
          <a:prstGeom prst="rect">
            <a:avLst/>
          </a:prstGeom>
        </p:spPr>
      </p:pic>
      <p:sp>
        <p:nvSpPr>
          <p:cNvPr id="24" name="TextBox 23">
            <a:extLst>
              <a:ext uri="{FF2B5EF4-FFF2-40B4-BE49-F238E27FC236}">
                <a16:creationId xmlns:a16="http://schemas.microsoft.com/office/drawing/2014/main" id="{6CD4A2AA-0FC4-1347-B18C-2403A5E95BFF}"/>
              </a:ext>
            </a:extLst>
          </p:cNvPr>
          <p:cNvSpPr txBox="1">
            <a:spLocks noChangeArrowheads="1"/>
          </p:cNvSpPr>
          <p:nvPr/>
        </p:nvSpPr>
        <p:spPr bwMode="auto">
          <a:xfrm>
            <a:off x="0" y="4176744"/>
            <a:ext cx="9144000" cy="369332"/>
          </a:xfrm>
          <a:prstGeom prst="rect">
            <a:avLst/>
          </a:prstGeom>
          <a:solidFill>
            <a:schemeClr val="bg2">
              <a:alpha val="50000"/>
            </a:schemeClr>
          </a:solidFill>
          <a:ln w="1270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6350"/>
            <a:r>
              <a:rPr lang="en-US" sz="1200">
                <a:solidFill>
                  <a:schemeClr val="accent3"/>
                </a:solidFill>
                <a:latin typeface="Calibri" panose="020F0502020204030204" pitchFamily="34" charset="0"/>
                <a:cs typeface="Calibri" panose="020F0502020204030204" pitchFamily="34" charset="0"/>
              </a:rPr>
              <a:t>REMINDER:  </a:t>
            </a:r>
            <a:r>
              <a:rPr lang="en-US" sz="1200" b="0">
                <a:latin typeface="Georgia" panose="02040502050405020303" pitchFamily="18" charset="0"/>
              </a:rPr>
              <a:t>It is not a requirement that patients have a PA pressure goal. In these cases, “No Goal Set” displays.</a:t>
            </a:r>
          </a:p>
        </p:txBody>
      </p:sp>
      <p:sp>
        <p:nvSpPr>
          <p:cNvPr id="23" name="Rectangle 22">
            <a:extLst>
              <a:ext uri="{FF2B5EF4-FFF2-40B4-BE49-F238E27FC236}">
                <a16:creationId xmlns:a16="http://schemas.microsoft.com/office/drawing/2014/main" id="{5ED5A8D6-0BA0-A647-A940-0C1784E159DA}"/>
              </a:ext>
            </a:extLst>
          </p:cNvPr>
          <p:cNvSpPr/>
          <p:nvPr/>
        </p:nvSpPr>
        <p:spPr>
          <a:xfrm>
            <a:off x="3921234" y="2556854"/>
            <a:ext cx="765168" cy="787763"/>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941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9455D-A544-B843-A50E-3F711CBC405C}"/>
              </a:ext>
            </a:extLst>
          </p:cNvPr>
          <p:cNvSpPr>
            <a:spLocks noGrp="1"/>
          </p:cNvSpPr>
          <p:nvPr>
            <p:ph sz="quarter" idx="14"/>
          </p:nvPr>
        </p:nvSpPr>
        <p:spPr>
          <a:xfrm>
            <a:off x="502920" y="1487804"/>
            <a:ext cx="6506730" cy="678526"/>
          </a:xfrm>
        </p:spPr>
        <p:txBody>
          <a:bodyPr/>
          <a:lstStyle/>
          <a:p>
            <a:pPr lvl="1"/>
            <a:r>
              <a:rPr lang="en-US"/>
              <a:t>Displays the date that the patient last took a reading</a:t>
            </a:r>
          </a:p>
          <a:p>
            <a:pPr lvl="1"/>
            <a:r>
              <a:rPr lang="en-US"/>
              <a:t>Displays the last reading value sent by the patient</a:t>
            </a:r>
          </a:p>
        </p:txBody>
      </p:sp>
      <p:sp>
        <p:nvSpPr>
          <p:cNvPr id="4" name="Text Placeholder 3">
            <a:extLst>
              <a:ext uri="{FF2B5EF4-FFF2-40B4-BE49-F238E27FC236}">
                <a16:creationId xmlns:a16="http://schemas.microsoft.com/office/drawing/2014/main" id="{2BDF5563-DC2B-B542-9E9D-188BB6089789}"/>
              </a:ext>
            </a:extLst>
          </p:cNvPr>
          <p:cNvSpPr>
            <a:spLocks noGrp="1"/>
          </p:cNvSpPr>
          <p:nvPr>
            <p:ph type="body" sz="quarter" idx="15"/>
          </p:nvPr>
        </p:nvSpPr>
        <p:spPr/>
        <p:txBody>
          <a:bodyPr/>
          <a:lstStyle/>
          <a:p>
            <a:r>
              <a:rPr lang="en-US"/>
              <a:t>Last Measurement and Last Reading columns</a:t>
            </a:r>
          </a:p>
        </p:txBody>
      </p:sp>
      <p:sp>
        <p:nvSpPr>
          <p:cNvPr id="5" name="Date Placeholder 4">
            <a:extLst>
              <a:ext uri="{FF2B5EF4-FFF2-40B4-BE49-F238E27FC236}">
                <a16:creationId xmlns:a16="http://schemas.microsoft.com/office/drawing/2014/main" id="{00A799DC-9A69-4A4C-A9D3-080BFB939702}"/>
              </a:ext>
            </a:extLst>
          </p:cNvPr>
          <p:cNvSpPr>
            <a:spLocks noGrp="1"/>
          </p:cNvSpPr>
          <p:nvPr>
            <p:ph type="dt" sz="half" idx="16"/>
          </p:nvPr>
        </p:nvSpPr>
        <p:spPr/>
        <p:txBody>
          <a:bodyPr/>
          <a:lstStyle/>
          <a:p>
            <a:fld id="{43125177-89BA-4FF8-A6A7-AD8BCFB03079}" type="datetime5">
              <a:rPr lang="en-US" sz="1000" smtClean="0"/>
              <a:t>27-Mar-24</a:t>
            </a:fld>
            <a:endParaRPr lang="en-IN" sz="1000"/>
          </a:p>
        </p:txBody>
      </p:sp>
      <p:sp>
        <p:nvSpPr>
          <p:cNvPr id="6" name="Footer Placeholder 5">
            <a:extLst>
              <a:ext uri="{FF2B5EF4-FFF2-40B4-BE49-F238E27FC236}">
                <a16:creationId xmlns:a16="http://schemas.microsoft.com/office/drawing/2014/main" id="{460EE316-630B-D54A-8D6D-CABF7B920F4E}"/>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5D3156A-479A-3E44-BDD0-2C78EFE6D37D}"/>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39</a:t>
            </a:fld>
            <a:endParaRPr lang="en-IN"/>
          </a:p>
        </p:txBody>
      </p:sp>
      <p:sp>
        <p:nvSpPr>
          <p:cNvPr id="8" name="Title 7">
            <a:extLst>
              <a:ext uri="{FF2B5EF4-FFF2-40B4-BE49-F238E27FC236}">
                <a16:creationId xmlns:a16="http://schemas.microsoft.com/office/drawing/2014/main" id="{79C8C645-5C12-8D48-B31E-C1F18D7A5BCB}"/>
              </a:ext>
            </a:extLst>
          </p:cNvPr>
          <p:cNvSpPr>
            <a:spLocks noGrp="1"/>
          </p:cNvSpPr>
          <p:nvPr>
            <p:ph type="title"/>
          </p:nvPr>
        </p:nvSpPr>
        <p:spPr/>
        <p:txBody>
          <a:bodyPr/>
          <a:lstStyle/>
          <a:p>
            <a:r>
              <a:rPr lang="en-US"/>
              <a:t>Using the Notifications List</a:t>
            </a:r>
          </a:p>
        </p:txBody>
      </p:sp>
      <p:pic>
        <p:nvPicPr>
          <p:cNvPr id="10" name="Picture 9">
            <a:extLst>
              <a:ext uri="{FF2B5EF4-FFF2-40B4-BE49-F238E27FC236}">
                <a16:creationId xmlns:a16="http://schemas.microsoft.com/office/drawing/2014/main" id="{4F757DCD-AF0F-7645-AFB1-43E12C8B9406}"/>
              </a:ext>
            </a:extLst>
          </p:cNvPr>
          <p:cNvPicPr>
            <a:picLocks noChangeAspect="1"/>
          </p:cNvPicPr>
          <p:nvPr/>
        </p:nvPicPr>
        <p:blipFill rotWithShape="1">
          <a:blip r:embed="rId3"/>
          <a:srcRect t="8411" b="69286"/>
          <a:stretch/>
        </p:blipFill>
        <p:spPr>
          <a:xfrm>
            <a:off x="532974" y="2246456"/>
            <a:ext cx="8094464" cy="1098162"/>
          </a:xfrm>
          <a:prstGeom prst="rect">
            <a:avLst/>
          </a:prstGeom>
          <a:ln>
            <a:solidFill>
              <a:schemeClr val="bg2"/>
            </a:solidFill>
          </a:ln>
        </p:spPr>
      </p:pic>
      <p:pic>
        <p:nvPicPr>
          <p:cNvPr id="11" name="Picture 10">
            <a:extLst>
              <a:ext uri="{FF2B5EF4-FFF2-40B4-BE49-F238E27FC236}">
                <a16:creationId xmlns:a16="http://schemas.microsoft.com/office/drawing/2014/main" id="{DAF2245C-7F14-CA4E-906B-D47CFC53FB48}"/>
              </a:ext>
            </a:extLst>
          </p:cNvPr>
          <p:cNvPicPr>
            <a:picLocks noChangeAspect="1"/>
          </p:cNvPicPr>
          <p:nvPr/>
        </p:nvPicPr>
        <p:blipFill rotWithShape="1">
          <a:blip r:embed="rId3"/>
          <a:srcRect l="18504" t="33733" r="50596" b="58290"/>
          <a:stretch/>
        </p:blipFill>
        <p:spPr>
          <a:xfrm>
            <a:off x="2058608" y="2867953"/>
            <a:ext cx="2501155" cy="392701"/>
          </a:xfrm>
          <a:prstGeom prst="rect">
            <a:avLst/>
          </a:prstGeom>
          <a:ln>
            <a:noFill/>
          </a:ln>
          <a:effectLst/>
        </p:spPr>
      </p:pic>
      <p:sp>
        <p:nvSpPr>
          <p:cNvPr id="12" name="Rectangle 11">
            <a:extLst>
              <a:ext uri="{FF2B5EF4-FFF2-40B4-BE49-F238E27FC236}">
                <a16:creationId xmlns:a16="http://schemas.microsoft.com/office/drawing/2014/main" id="{43D2C3C3-A32C-C641-ABC8-8CE5BD73B96F}"/>
              </a:ext>
            </a:extLst>
          </p:cNvPr>
          <p:cNvSpPr/>
          <p:nvPr/>
        </p:nvSpPr>
        <p:spPr>
          <a:xfrm>
            <a:off x="7114183" y="3079184"/>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27A9DE-0DDF-C449-B109-17F6BA99CA44}"/>
              </a:ext>
            </a:extLst>
          </p:cNvPr>
          <p:cNvSpPr/>
          <p:nvPr/>
        </p:nvSpPr>
        <p:spPr>
          <a:xfrm>
            <a:off x="7009650" y="3003705"/>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9C7314-89FB-9045-970B-8B7CDBAA4827}"/>
              </a:ext>
            </a:extLst>
          </p:cNvPr>
          <p:cNvSpPr/>
          <p:nvPr/>
        </p:nvSpPr>
        <p:spPr>
          <a:xfrm>
            <a:off x="6905119" y="307513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F11692-C195-034F-A882-316E82B8060E}"/>
              </a:ext>
            </a:extLst>
          </p:cNvPr>
          <p:cNvSpPr/>
          <p:nvPr/>
        </p:nvSpPr>
        <p:spPr>
          <a:xfrm>
            <a:off x="6800587"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8D06FD-98E9-C44C-9B8C-1AF9FBF04D36}"/>
              </a:ext>
            </a:extLst>
          </p:cNvPr>
          <p:cNvSpPr/>
          <p:nvPr/>
        </p:nvSpPr>
        <p:spPr>
          <a:xfrm>
            <a:off x="6696056"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0BCEEED-3C90-BA4C-B7A2-0AC3F14416F1}"/>
              </a:ext>
            </a:extLst>
          </p:cNvPr>
          <p:cNvSpPr/>
          <p:nvPr/>
        </p:nvSpPr>
        <p:spPr>
          <a:xfrm>
            <a:off x="6591525" y="2964253"/>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CAC8DD-FC8C-D540-B1C2-A53A18BF5AA6}"/>
              </a:ext>
            </a:extLst>
          </p:cNvPr>
          <p:cNvSpPr/>
          <p:nvPr/>
        </p:nvSpPr>
        <p:spPr>
          <a:xfrm>
            <a:off x="6486993"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F46431-D3F6-9347-B5CE-2FB54D45D52C}"/>
              </a:ext>
            </a:extLst>
          </p:cNvPr>
          <p:cNvSpPr/>
          <p:nvPr/>
        </p:nvSpPr>
        <p:spPr>
          <a:xfrm>
            <a:off x="2101575" y="2902966"/>
            <a:ext cx="1819659" cy="316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B49BE7A-8C0A-7B4F-B6C1-3B139B8E2400}"/>
              </a:ext>
            </a:extLst>
          </p:cNvPr>
          <p:cNvPicPr>
            <a:picLocks noChangeAspect="1"/>
          </p:cNvPicPr>
          <p:nvPr/>
        </p:nvPicPr>
        <p:blipFill>
          <a:blip r:embed="rId4"/>
          <a:stretch>
            <a:fillRect/>
          </a:stretch>
        </p:blipFill>
        <p:spPr>
          <a:xfrm>
            <a:off x="2070430" y="2816377"/>
            <a:ext cx="1889152" cy="186781"/>
          </a:xfrm>
          <a:prstGeom prst="rect">
            <a:avLst/>
          </a:prstGeom>
        </p:spPr>
      </p:pic>
      <p:pic>
        <p:nvPicPr>
          <p:cNvPr id="21" name="Picture 20">
            <a:extLst>
              <a:ext uri="{FF2B5EF4-FFF2-40B4-BE49-F238E27FC236}">
                <a16:creationId xmlns:a16="http://schemas.microsoft.com/office/drawing/2014/main" id="{508467E4-A46D-A24F-93A5-27E3F984FEC0}"/>
              </a:ext>
            </a:extLst>
          </p:cNvPr>
          <p:cNvPicPr>
            <a:picLocks noChangeAspect="1"/>
          </p:cNvPicPr>
          <p:nvPr/>
        </p:nvPicPr>
        <p:blipFill rotWithShape="1">
          <a:blip r:embed="rId4"/>
          <a:srcRect l="52336" r="29129" b="58145"/>
          <a:stretch/>
        </p:blipFill>
        <p:spPr>
          <a:xfrm>
            <a:off x="4828382" y="3033956"/>
            <a:ext cx="350138" cy="78177"/>
          </a:xfrm>
          <a:prstGeom prst="rect">
            <a:avLst/>
          </a:prstGeom>
        </p:spPr>
      </p:pic>
      <p:sp>
        <p:nvSpPr>
          <p:cNvPr id="25" name="Rectangle 24">
            <a:extLst>
              <a:ext uri="{FF2B5EF4-FFF2-40B4-BE49-F238E27FC236}">
                <a16:creationId xmlns:a16="http://schemas.microsoft.com/office/drawing/2014/main" id="{33F5BA07-E4E0-9944-881F-6C7B9626A8CA}"/>
              </a:ext>
            </a:extLst>
          </p:cNvPr>
          <p:cNvSpPr/>
          <p:nvPr/>
        </p:nvSpPr>
        <p:spPr>
          <a:xfrm>
            <a:off x="4726940" y="2556855"/>
            <a:ext cx="798909" cy="787762"/>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1C3F75-272D-D147-9F43-1CC595CCFAEB}"/>
              </a:ext>
            </a:extLst>
          </p:cNvPr>
          <p:cNvSpPr/>
          <p:nvPr/>
        </p:nvSpPr>
        <p:spPr>
          <a:xfrm>
            <a:off x="5750524" y="2556855"/>
            <a:ext cx="617535" cy="787762"/>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930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02C028CF-CED7-C542-86FB-2D1EB3DCEF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02" t="20306" r="21324" b="16908"/>
          <a:stretch/>
        </p:blipFill>
        <p:spPr>
          <a:xfrm>
            <a:off x="4354901" y="1037713"/>
            <a:ext cx="4138864" cy="3293656"/>
          </a:xfrm>
          <a:prstGeom prst="rect">
            <a:avLst/>
          </a:prstGeom>
        </p:spPr>
      </p:pic>
      <p:sp>
        <p:nvSpPr>
          <p:cNvPr id="4" name="Date Placeholder 3">
            <a:extLst>
              <a:ext uri="{FF2B5EF4-FFF2-40B4-BE49-F238E27FC236}">
                <a16:creationId xmlns:a16="http://schemas.microsoft.com/office/drawing/2014/main" id="{C984D77B-8F10-8C4D-9C44-D4C53F79000B}"/>
              </a:ext>
            </a:extLst>
          </p:cNvPr>
          <p:cNvSpPr>
            <a:spLocks noGrp="1"/>
          </p:cNvSpPr>
          <p:nvPr>
            <p:ph type="dt" sz="half" idx="10"/>
          </p:nvPr>
        </p:nvSpPr>
        <p:spPr/>
        <p:txBody>
          <a:bodyPr/>
          <a:lstStyle/>
          <a:p>
            <a:fld id="{7CA19EA7-A780-406F-92A9-F611856F5FD6}" type="datetime5">
              <a:rPr lang="en-US" smtClean="0"/>
              <a:t>27-Mar-24</a:t>
            </a:fld>
            <a:endParaRPr lang="en-IN"/>
          </a:p>
        </p:txBody>
      </p:sp>
      <p:sp>
        <p:nvSpPr>
          <p:cNvPr id="5" name="Footer Placeholder 4">
            <a:extLst>
              <a:ext uri="{FF2B5EF4-FFF2-40B4-BE49-F238E27FC236}">
                <a16:creationId xmlns:a16="http://schemas.microsoft.com/office/drawing/2014/main" id="{C0892B74-84EC-3C41-9565-38328190A604}"/>
              </a:ext>
            </a:extLst>
          </p:cNvPr>
          <p:cNvSpPr>
            <a:spLocks noGrp="1"/>
          </p:cNvSpPr>
          <p:nvPr>
            <p:ph type="ftr" sz="quarter" idx="11"/>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733F9BB3-5846-0346-B634-5DFD3B685D70}"/>
              </a:ext>
            </a:extLst>
          </p:cNvPr>
          <p:cNvSpPr>
            <a:spLocks noGrp="1"/>
          </p:cNvSpPr>
          <p:nvPr>
            <p:ph type="sldNum" sz="quarter" idx="12"/>
          </p:nvPr>
        </p:nvSpPr>
        <p:spPr/>
        <p:txBody>
          <a:bodyPr/>
          <a:lstStyle/>
          <a:p>
            <a:r>
              <a:rPr lang="en-IN"/>
              <a:t>|    </a:t>
            </a:r>
            <a:fld id="{7B2119CD-3B2D-4CEB-B404-D2E3F8CD6D69}" type="slidenum">
              <a:rPr lang="en-IN" smtClean="0"/>
              <a:pPr/>
              <a:t>4</a:t>
            </a:fld>
            <a:endParaRPr lang="en-IN"/>
          </a:p>
        </p:txBody>
      </p:sp>
      <p:sp>
        <p:nvSpPr>
          <p:cNvPr id="3" name="Content Placeholder 2">
            <a:extLst>
              <a:ext uri="{FF2B5EF4-FFF2-40B4-BE49-F238E27FC236}">
                <a16:creationId xmlns:a16="http://schemas.microsoft.com/office/drawing/2014/main" id="{91D09EE9-C94E-B040-94BC-10B52A13D020}"/>
              </a:ext>
            </a:extLst>
          </p:cNvPr>
          <p:cNvSpPr>
            <a:spLocks noGrp="1"/>
          </p:cNvSpPr>
          <p:nvPr>
            <p:ph sz="quarter" idx="4294967295"/>
          </p:nvPr>
        </p:nvSpPr>
        <p:spPr>
          <a:xfrm>
            <a:off x="650235" y="1151890"/>
            <a:ext cx="4419600" cy="3565525"/>
          </a:xfrm>
        </p:spPr>
        <p:txBody>
          <a:bodyPr/>
          <a:lstStyle/>
          <a:p>
            <a:pPr lvl="1">
              <a:spcBef>
                <a:spcPts val="900"/>
              </a:spcBef>
            </a:pPr>
            <a:r>
              <a:rPr lang="en-US" sz="1600"/>
              <a:t>Getting Started with Merlin.net™ PCN</a:t>
            </a:r>
          </a:p>
          <a:p>
            <a:pPr lvl="1">
              <a:spcBef>
                <a:spcPts val="900"/>
              </a:spcBef>
            </a:pPr>
            <a:r>
              <a:rPr lang="en-US" sz="1600"/>
              <a:t>Setting up a Patient for Monitoring</a:t>
            </a:r>
          </a:p>
          <a:p>
            <a:pPr lvl="1">
              <a:spcBef>
                <a:spcPts val="900"/>
              </a:spcBef>
            </a:pPr>
            <a:r>
              <a:rPr lang="en-US" sz="1600"/>
              <a:t>Managing by Exception</a:t>
            </a:r>
          </a:p>
          <a:p>
            <a:pPr lvl="1">
              <a:spcBef>
                <a:spcPts val="900"/>
              </a:spcBef>
            </a:pPr>
            <a:r>
              <a:rPr lang="en-US" sz="1600"/>
              <a:t>Reviewing Patients</a:t>
            </a:r>
          </a:p>
          <a:p>
            <a:pPr lvl="1">
              <a:spcBef>
                <a:spcPts val="900"/>
              </a:spcBef>
            </a:pPr>
            <a:r>
              <a:rPr lang="en-US" sz="1600"/>
              <a:t>Taking Actions</a:t>
            </a:r>
          </a:p>
          <a:p>
            <a:pPr lvl="1">
              <a:spcBef>
                <a:spcPts val="900"/>
              </a:spcBef>
            </a:pPr>
            <a:r>
              <a:rPr lang="en-US" sz="1600"/>
              <a:t>Other Patient Settings</a:t>
            </a:r>
          </a:p>
          <a:p>
            <a:pPr lvl="1">
              <a:spcBef>
                <a:spcPts val="900"/>
              </a:spcBef>
            </a:pPr>
            <a:r>
              <a:rPr lang="en-US" sz="1600"/>
              <a:t>Clinic-Wide Settings</a:t>
            </a:r>
          </a:p>
          <a:p>
            <a:pPr lvl="1">
              <a:spcBef>
                <a:spcPts val="900"/>
              </a:spcBef>
            </a:pPr>
            <a:r>
              <a:rPr lang="en-US" sz="1600"/>
              <a:t>User Settings</a:t>
            </a:r>
          </a:p>
          <a:p>
            <a:pPr lvl="1">
              <a:spcBef>
                <a:spcPts val="900"/>
              </a:spcBef>
            </a:pPr>
            <a:r>
              <a:rPr lang="en-US" sz="1600"/>
              <a:t>Administrative Tasks</a:t>
            </a:r>
          </a:p>
          <a:p>
            <a:pPr>
              <a:spcBef>
                <a:spcPts val="900"/>
              </a:spcBef>
            </a:pPr>
            <a:endParaRPr lang="en-US"/>
          </a:p>
          <a:p>
            <a:endParaRPr lang="en-US"/>
          </a:p>
        </p:txBody>
      </p:sp>
      <p:sp>
        <p:nvSpPr>
          <p:cNvPr id="7" name="Title 6">
            <a:extLst>
              <a:ext uri="{FF2B5EF4-FFF2-40B4-BE49-F238E27FC236}">
                <a16:creationId xmlns:a16="http://schemas.microsoft.com/office/drawing/2014/main" id="{C507ECA7-BF03-384E-8913-9129347331DC}"/>
              </a:ext>
            </a:extLst>
          </p:cNvPr>
          <p:cNvSpPr>
            <a:spLocks noGrp="1"/>
          </p:cNvSpPr>
          <p:nvPr>
            <p:ph type="title" idx="4294967295"/>
          </p:nvPr>
        </p:nvSpPr>
        <p:spPr>
          <a:xfrm>
            <a:off x="650235" y="665640"/>
            <a:ext cx="3869977" cy="390525"/>
          </a:xfrm>
        </p:spPr>
        <p:txBody>
          <a:bodyPr/>
          <a:lstStyle/>
          <a:p>
            <a:r>
              <a:rPr lang="en-US"/>
              <a:t>Topics</a:t>
            </a:r>
          </a:p>
        </p:txBody>
      </p:sp>
    </p:spTree>
    <p:extLst>
      <p:ext uri="{BB962C8B-B14F-4D97-AF65-F5344CB8AC3E}">
        <p14:creationId xmlns:p14="http://schemas.microsoft.com/office/powerpoint/2010/main" val="3506938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9455D-A544-B843-A50E-3F711CBC405C}"/>
              </a:ext>
            </a:extLst>
          </p:cNvPr>
          <p:cNvSpPr>
            <a:spLocks noGrp="1"/>
          </p:cNvSpPr>
          <p:nvPr>
            <p:ph sz="quarter" idx="14"/>
          </p:nvPr>
        </p:nvSpPr>
        <p:spPr>
          <a:xfrm>
            <a:off x="502919" y="1487804"/>
            <a:ext cx="7745091" cy="678526"/>
          </a:xfrm>
        </p:spPr>
        <p:txBody>
          <a:bodyPr/>
          <a:lstStyle/>
          <a:p>
            <a:pPr marL="0" lvl="1" indent="0">
              <a:buNone/>
            </a:pPr>
            <a:r>
              <a:rPr lang="en-US"/>
              <a:t>Displays readings from the past seven days in relation to the patient’s optimal range</a:t>
            </a:r>
          </a:p>
        </p:txBody>
      </p:sp>
      <p:sp>
        <p:nvSpPr>
          <p:cNvPr id="4" name="Text Placeholder 3">
            <a:extLst>
              <a:ext uri="{FF2B5EF4-FFF2-40B4-BE49-F238E27FC236}">
                <a16:creationId xmlns:a16="http://schemas.microsoft.com/office/drawing/2014/main" id="{2BDF5563-DC2B-B542-9E9D-188BB6089789}"/>
              </a:ext>
            </a:extLst>
          </p:cNvPr>
          <p:cNvSpPr>
            <a:spLocks noGrp="1"/>
          </p:cNvSpPr>
          <p:nvPr>
            <p:ph type="body" sz="quarter" idx="15"/>
          </p:nvPr>
        </p:nvSpPr>
        <p:spPr/>
        <p:txBody>
          <a:bodyPr/>
          <a:lstStyle/>
          <a:p>
            <a:r>
              <a:rPr lang="en-US"/>
              <a:t>PA Trend column</a:t>
            </a:r>
          </a:p>
        </p:txBody>
      </p:sp>
      <p:sp>
        <p:nvSpPr>
          <p:cNvPr id="5" name="Date Placeholder 4">
            <a:extLst>
              <a:ext uri="{FF2B5EF4-FFF2-40B4-BE49-F238E27FC236}">
                <a16:creationId xmlns:a16="http://schemas.microsoft.com/office/drawing/2014/main" id="{00A799DC-9A69-4A4C-A9D3-080BFB939702}"/>
              </a:ext>
            </a:extLst>
          </p:cNvPr>
          <p:cNvSpPr>
            <a:spLocks noGrp="1"/>
          </p:cNvSpPr>
          <p:nvPr>
            <p:ph type="dt" sz="half" idx="16"/>
          </p:nvPr>
        </p:nvSpPr>
        <p:spPr/>
        <p:txBody>
          <a:bodyPr/>
          <a:lstStyle/>
          <a:p>
            <a:fld id="{0D111E19-8B03-4646-A474-CBF4FEC56576}" type="datetime5">
              <a:rPr lang="en-US" sz="1000" smtClean="0"/>
              <a:t>27-Mar-24</a:t>
            </a:fld>
            <a:endParaRPr lang="en-IN" sz="1000"/>
          </a:p>
        </p:txBody>
      </p:sp>
      <p:sp>
        <p:nvSpPr>
          <p:cNvPr id="6" name="Footer Placeholder 5">
            <a:extLst>
              <a:ext uri="{FF2B5EF4-FFF2-40B4-BE49-F238E27FC236}">
                <a16:creationId xmlns:a16="http://schemas.microsoft.com/office/drawing/2014/main" id="{460EE316-630B-D54A-8D6D-CABF7B920F4E}"/>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5D3156A-479A-3E44-BDD0-2C78EFE6D37D}"/>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40</a:t>
            </a:fld>
            <a:endParaRPr lang="en-IN"/>
          </a:p>
        </p:txBody>
      </p:sp>
      <p:sp>
        <p:nvSpPr>
          <p:cNvPr id="8" name="Title 7">
            <a:extLst>
              <a:ext uri="{FF2B5EF4-FFF2-40B4-BE49-F238E27FC236}">
                <a16:creationId xmlns:a16="http://schemas.microsoft.com/office/drawing/2014/main" id="{79C8C645-5C12-8D48-B31E-C1F18D7A5BCB}"/>
              </a:ext>
            </a:extLst>
          </p:cNvPr>
          <p:cNvSpPr>
            <a:spLocks noGrp="1"/>
          </p:cNvSpPr>
          <p:nvPr>
            <p:ph type="title"/>
          </p:nvPr>
        </p:nvSpPr>
        <p:spPr/>
        <p:txBody>
          <a:bodyPr/>
          <a:lstStyle/>
          <a:p>
            <a:r>
              <a:rPr lang="en-US"/>
              <a:t>Using the Notifications List</a:t>
            </a:r>
          </a:p>
        </p:txBody>
      </p:sp>
      <p:pic>
        <p:nvPicPr>
          <p:cNvPr id="10" name="Picture 9">
            <a:extLst>
              <a:ext uri="{FF2B5EF4-FFF2-40B4-BE49-F238E27FC236}">
                <a16:creationId xmlns:a16="http://schemas.microsoft.com/office/drawing/2014/main" id="{4F757DCD-AF0F-7645-AFB1-43E12C8B9406}"/>
              </a:ext>
            </a:extLst>
          </p:cNvPr>
          <p:cNvPicPr>
            <a:picLocks noChangeAspect="1"/>
          </p:cNvPicPr>
          <p:nvPr/>
        </p:nvPicPr>
        <p:blipFill rotWithShape="1">
          <a:blip r:embed="rId3"/>
          <a:srcRect t="8411" b="69286"/>
          <a:stretch/>
        </p:blipFill>
        <p:spPr>
          <a:xfrm>
            <a:off x="532974" y="2246456"/>
            <a:ext cx="8094464" cy="1098162"/>
          </a:xfrm>
          <a:prstGeom prst="rect">
            <a:avLst/>
          </a:prstGeom>
          <a:ln>
            <a:solidFill>
              <a:schemeClr val="bg2"/>
            </a:solidFill>
          </a:ln>
        </p:spPr>
      </p:pic>
      <p:pic>
        <p:nvPicPr>
          <p:cNvPr id="11" name="Picture 10">
            <a:extLst>
              <a:ext uri="{FF2B5EF4-FFF2-40B4-BE49-F238E27FC236}">
                <a16:creationId xmlns:a16="http://schemas.microsoft.com/office/drawing/2014/main" id="{DAF2245C-7F14-CA4E-906B-D47CFC53FB48}"/>
              </a:ext>
            </a:extLst>
          </p:cNvPr>
          <p:cNvPicPr>
            <a:picLocks noChangeAspect="1"/>
          </p:cNvPicPr>
          <p:nvPr/>
        </p:nvPicPr>
        <p:blipFill rotWithShape="1">
          <a:blip r:embed="rId3"/>
          <a:srcRect l="18504" t="33733" r="50596" b="58290"/>
          <a:stretch/>
        </p:blipFill>
        <p:spPr>
          <a:xfrm>
            <a:off x="2058608" y="2867953"/>
            <a:ext cx="2501155" cy="392701"/>
          </a:xfrm>
          <a:prstGeom prst="rect">
            <a:avLst/>
          </a:prstGeom>
          <a:ln>
            <a:noFill/>
          </a:ln>
          <a:effectLst/>
        </p:spPr>
      </p:pic>
      <p:sp>
        <p:nvSpPr>
          <p:cNvPr id="12" name="Rectangle 11">
            <a:extLst>
              <a:ext uri="{FF2B5EF4-FFF2-40B4-BE49-F238E27FC236}">
                <a16:creationId xmlns:a16="http://schemas.microsoft.com/office/drawing/2014/main" id="{43D2C3C3-A32C-C641-ABC8-8CE5BD73B96F}"/>
              </a:ext>
            </a:extLst>
          </p:cNvPr>
          <p:cNvSpPr/>
          <p:nvPr/>
        </p:nvSpPr>
        <p:spPr>
          <a:xfrm>
            <a:off x="7114183" y="3079184"/>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27A9DE-0DDF-C449-B109-17F6BA99CA44}"/>
              </a:ext>
            </a:extLst>
          </p:cNvPr>
          <p:cNvSpPr/>
          <p:nvPr/>
        </p:nvSpPr>
        <p:spPr>
          <a:xfrm>
            <a:off x="7009650" y="3003705"/>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9C7314-89FB-9045-970B-8B7CDBAA4827}"/>
              </a:ext>
            </a:extLst>
          </p:cNvPr>
          <p:cNvSpPr/>
          <p:nvPr/>
        </p:nvSpPr>
        <p:spPr>
          <a:xfrm>
            <a:off x="6905119" y="307513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F11692-C195-034F-A882-316E82B8060E}"/>
              </a:ext>
            </a:extLst>
          </p:cNvPr>
          <p:cNvSpPr/>
          <p:nvPr/>
        </p:nvSpPr>
        <p:spPr>
          <a:xfrm>
            <a:off x="6800587"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8D06FD-98E9-C44C-9B8C-1AF9FBF04D36}"/>
              </a:ext>
            </a:extLst>
          </p:cNvPr>
          <p:cNvSpPr/>
          <p:nvPr/>
        </p:nvSpPr>
        <p:spPr>
          <a:xfrm>
            <a:off x="6696056"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0BCEEED-3C90-BA4C-B7A2-0AC3F14416F1}"/>
              </a:ext>
            </a:extLst>
          </p:cNvPr>
          <p:cNvSpPr/>
          <p:nvPr/>
        </p:nvSpPr>
        <p:spPr>
          <a:xfrm>
            <a:off x="6591525" y="2964253"/>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CAC8DD-FC8C-D540-B1C2-A53A18BF5AA6}"/>
              </a:ext>
            </a:extLst>
          </p:cNvPr>
          <p:cNvSpPr/>
          <p:nvPr/>
        </p:nvSpPr>
        <p:spPr>
          <a:xfrm>
            <a:off x="6486993" y="3010662"/>
            <a:ext cx="26260" cy="262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F46431-D3F6-9347-B5CE-2FB54D45D52C}"/>
              </a:ext>
            </a:extLst>
          </p:cNvPr>
          <p:cNvSpPr/>
          <p:nvPr/>
        </p:nvSpPr>
        <p:spPr>
          <a:xfrm>
            <a:off x="2101575" y="2902966"/>
            <a:ext cx="1819659" cy="316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B49BE7A-8C0A-7B4F-B6C1-3B139B8E2400}"/>
              </a:ext>
            </a:extLst>
          </p:cNvPr>
          <p:cNvPicPr>
            <a:picLocks noChangeAspect="1"/>
          </p:cNvPicPr>
          <p:nvPr/>
        </p:nvPicPr>
        <p:blipFill>
          <a:blip r:embed="rId4"/>
          <a:stretch>
            <a:fillRect/>
          </a:stretch>
        </p:blipFill>
        <p:spPr>
          <a:xfrm>
            <a:off x="2070430" y="2816377"/>
            <a:ext cx="1889152" cy="186781"/>
          </a:xfrm>
          <a:prstGeom prst="rect">
            <a:avLst/>
          </a:prstGeom>
        </p:spPr>
      </p:pic>
      <p:pic>
        <p:nvPicPr>
          <p:cNvPr id="21" name="Picture 20">
            <a:extLst>
              <a:ext uri="{FF2B5EF4-FFF2-40B4-BE49-F238E27FC236}">
                <a16:creationId xmlns:a16="http://schemas.microsoft.com/office/drawing/2014/main" id="{508467E4-A46D-A24F-93A5-27E3F984FEC0}"/>
              </a:ext>
            </a:extLst>
          </p:cNvPr>
          <p:cNvPicPr>
            <a:picLocks noChangeAspect="1"/>
          </p:cNvPicPr>
          <p:nvPr/>
        </p:nvPicPr>
        <p:blipFill rotWithShape="1">
          <a:blip r:embed="rId4"/>
          <a:srcRect l="52336" r="29129" b="58145"/>
          <a:stretch/>
        </p:blipFill>
        <p:spPr>
          <a:xfrm>
            <a:off x="4828382" y="3033956"/>
            <a:ext cx="350138" cy="78177"/>
          </a:xfrm>
          <a:prstGeom prst="rect">
            <a:avLst/>
          </a:prstGeom>
        </p:spPr>
      </p:pic>
      <p:sp>
        <p:nvSpPr>
          <p:cNvPr id="24" name="TextBox 23">
            <a:extLst>
              <a:ext uri="{FF2B5EF4-FFF2-40B4-BE49-F238E27FC236}">
                <a16:creationId xmlns:a16="http://schemas.microsoft.com/office/drawing/2014/main" id="{6CD4A2AA-0FC4-1347-B18C-2403A5E95BFF}"/>
              </a:ext>
            </a:extLst>
          </p:cNvPr>
          <p:cNvSpPr txBox="1">
            <a:spLocks noChangeArrowheads="1"/>
          </p:cNvSpPr>
          <p:nvPr/>
        </p:nvSpPr>
        <p:spPr bwMode="auto">
          <a:xfrm>
            <a:off x="0" y="3992078"/>
            <a:ext cx="9144000" cy="738664"/>
          </a:xfrm>
          <a:prstGeom prst="rect">
            <a:avLst/>
          </a:prstGeom>
          <a:solidFill>
            <a:schemeClr val="bg2">
              <a:alpha val="50000"/>
            </a:schemeClr>
          </a:solidFill>
          <a:ln w="1270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171450" indent="-165100">
              <a:tabLst>
                <a:tab pos="571500" algn="l"/>
              </a:tabLst>
            </a:pPr>
            <a:r>
              <a:rPr lang="en-US" sz="1200">
                <a:solidFill>
                  <a:schemeClr val="accent3"/>
                </a:solidFill>
                <a:latin typeface="Calibri" panose="020F0502020204030204" pitchFamily="34" charset="0"/>
                <a:cs typeface="Calibri" panose="020F0502020204030204" pitchFamily="34" charset="0"/>
              </a:rPr>
              <a:t>REMINDER:</a:t>
            </a:r>
            <a:r>
              <a:rPr lang="en-US" sz="1200" b="0">
                <a:latin typeface="Georgia" panose="02040502050405020303" pitchFamily="18" charset="0"/>
              </a:rPr>
              <a:t> </a:t>
            </a:r>
          </a:p>
          <a:p>
            <a:pPr marL="171450" indent="-165100">
              <a:buFont typeface="Arial" panose="020B0604020202020204" pitchFamily="34" charset="0"/>
              <a:buChar char="•"/>
              <a:tabLst>
                <a:tab pos="571500" algn="l"/>
              </a:tabLst>
            </a:pPr>
            <a:r>
              <a:rPr lang="en-US" sz="1200" b="0">
                <a:latin typeface="Georgia" panose="02040502050405020303" pitchFamily="18" charset="0"/>
              </a:rPr>
              <a:t>If multiple readings are sent in one day, only the most recent one is shown.</a:t>
            </a:r>
          </a:p>
          <a:p>
            <a:pPr marL="171450" indent="-165100">
              <a:buFont typeface="Arial" panose="020B0604020202020204" pitchFamily="34" charset="0"/>
              <a:buChar char="•"/>
              <a:tabLst>
                <a:tab pos="571500" algn="l"/>
              </a:tabLst>
            </a:pPr>
            <a:r>
              <a:rPr lang="en-US" sz="1200" b="0">
                <a:latin typeface="Georgia" panose="02040502050405020303" pitchFamily="18" charset="0"/>
              </a:rPr>
              <a:t>A suspect reading will be shown in orange.</a:t>
            </a:r>
          </a:p>
        </p:txBody>
      </p:sp>
      <p:sp>
        <p:nvSpPr>
          <p:cNvPr id="23" name="Rectangle 22">
            <a:extLst>
              <a:ext uri="{FF2B5EF4-FFF2-40B4-BE49-F238E27FC236}">
                <a16:creationId xmlns:a16="http://schemas.microsoft.com/office/drawing/2014/main" id="{AC955551-20CA-2A47-A062-A700813ADBBB}"/>
              </a:ext>
            </a:extLst>
          </p:cNvPr>
          <p:cNvSpPr/>
          <p:nvPr/>
        </p:nvSpPr>
        <p:spPr>
          <a:xfrm>
            <a:off x="6371121" y="2556855"/>
            <a:ext cx="1008879" cy="787762"/>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03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Getting Notified</a:t>
            </a:r>
          </a:p>
        </p:txBody>
      </p:sp>
      <p:sp>
        <p:nvSpPr>
          <p:cNvPr id="10" name="Text Placeholder 9">
            <a:extLst>
              <a:ext uri="{FF2B5EF4-FFF2-40B4-BE49-F238E27FC236}">
                <a16:creationId xmlns:a16="http://schemas.microsoft.com/office/drawing/2014/main" id="{23E639D5-39B0-9742-80DE-7B31EDD30E49}"/>
              </a:ext>
            </a:extLst>
          </p:cNvPr>
          <p:cNvSpPr>
            <a:spLocks noGrp="1"/>
          </p:cNvSpPr>
          <p:nvPr>
            <p:ph type="body" idx="1"/>
          </p:nvPr>
        </p:nvSpPr>
        <p:spPr/>
        <p:txBody>
          <a:bodyPr/>
          <a:lstStyle/>
          <a:p>
            <a:r>
              <a:rPr lang="en-US"/>
              <a:t>3. Managing by Exception</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95F5E6EB-24B3-4AB4-BE19-AD1155A73C32}"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41</a:t>
            </a:fld>
            <a:endParaRPr lang="en-IN"/>
          </a:p>
        </p:txBody>
      </p:sp>
    </p:spTree>
    <p:extLst>
      <p:ext uri="{BB962C8B-B14F-4D97-AF65-F5344CB8AC3E}">
        <p14:creationId xmlns:p14="http://schemas.microsoft.com/office/powerpoint/2010/main" val="3154165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1C606F-8F7F-114F-A10A-53CA9E0B1981}"/>
              </a:ext>
            </a:extLst>
          </p:cNvPr>
          <p:cNvSpPr>
            <a:spLocks noGrp="1"/>
          </p:cNvSpPr>
          <p:nvPr>
            <p:ph type="dt" sz="half" idx="15"/>
          </p:nvPr>
        </p:nvSpPr>
        <p:spPr/>
        <p:txBody>
          <a:bodyPr/>
          <a:lstStyle/>
          <a:p>
            <a:fld id="{55A776AA-7F32-4FA6-98E0-DBF64DA3E098}" type="datetime5">
              <a:rPr lang="en-US" sz="1000" smtClean="0"/>
              <a:t>27-Mar-24</a:t>
            </a:fld>
            <a:endParaRPr lang="en-IN" sz="1000"/>
          </a:p>
        </p:txBody>
      </p:sp>
      <p:sp>
        <p:nvSpPr>
          <p:cNvPr id="5" name="Footer Placeholder 4">
            <a:extLst>
              <a:ext uri="{FF2B5EF4-FFF2-40B4-BE49-F238E27FC236}">
                <a16:creationId xmlns:a16="http://schemas.microsoft.com/office/drawing/2014/main" id="{17860DAB-1D26-7E44-9FED-9172E0CD8418}"/>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402FCFF2-7E22-AF40-A6F8-E25455524312}"/>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42</a:t>
            </a:fld>
            <a:endParaRPr lang="en-IN"/>
          </a:p>
        </p:txBody>
      </p:sp>
      <p:sp>
        <p:nvSpPr>
          <p:cNvPr id="7" name="Title 6">
            <a:extLst>
              <a:ext uri="{FF2B5EF4-FFF2-40B4-BE49-F238E27FC236}">
                <a16:creationId xmlns:a16="http://schemas.microsoft.com/office/drawing/2014/main" id="{99026C95-A370-0548-8D34-2B62F46D73D8}"/>
              </a:ext>
            </a:extLst>
          </p:cNvPr>
          <p:cNvSpPr>
            <a:spLocks noGrp="1"/>
          </p:cNvSpPr>
          <p:nvPr>
            <p:ph type="title"/>
          </p:nvPr>
        </p:nvSpPr>
        <p:spPr/>
        <p:txBody>
          <a:bodyPr/>
          <a:lstStyle/>
          <a:p>
            <a:r>
              <a:rPr lang="en-US"/>
              <a:t>Notifications List Settings </a:t>
            </a:r>
          </a:p>
        </p:txBody>
      </p:sp>
      <p:grpSp>
        <p:nvGrpSpPr>
          <p:cNvPr id="10" name="Group 9">
            <a:extLst>
              <a:ext uri="{FF2B5EF4-FFF2-40B4-BE49-F238E27FC236}">
                <a16:creationId xmlns:a16="http://schemas.microsoft.com/office/drawing/2014/main" id="{EAFBA7A3-8C6B-1141-A1BA-DD15579B5E0D}"/>
              </a:ext>
            </a:extLst>
          </p:cNvPr>
          <p:cNvGrpSpPr/>
          <p:nvPr/>
        </p:nvGrpSpPr>
        <p:grpSpPr>
          <a:xfrm>
            <a:off x="502920" y="1070582"/>
            <a:ext cx="7725007" cy="3641448"/>
            <a:chOff x="502921" y="1059427"/>
            <a:chExt cx="7455654" cy="3514479"/>
          </a:xfrm>
        </p:grpSpPr>
        <p:pic>
          <p:nvPicPr>
            <p:cNvPr id="8" name="Picture 7">
              <a:extLst>
                <a:ext uri="{FF2B5EF4-FFF2-40B4-BE49-F238E27FC236}">
                  <a16:creationId xmlns:a16="http://schemas.microsoft.com/office/drawing/2014/main" id="{7B8F2F04-CEA5-904C-B4D5-B1B32467D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1" y="1059427"/>
              <a:ext cx="4873952" cy="2985845"/>
            </a:xfrm>
            <a:prstGeom prst="rect">
              <a:avLst/>
            </a:prstGeom>
            <a:ln>
              <a:solidFill>
                <a:schemeClr val="bg2"/>
              </a:solidFill>
            </a:ln>
          </p:spPr>
        </p:pic>
        <p:pic>
          <p:nvPicPr>
            <p:cNvPr id="9" name="Picture 8" descr="A screenshot of a cell phone&#10;&#10;Description automatically generated">
              <a:extLst>
                <a:ext uri="{FF2B5EF4-FFF2-40B4-BE49-F238E27FC236}">
                  <a16:creationId xmlns:a16="http://schemas.microsoft.com/office/drawing/2014/main" id="{BF461390-DD34-B64F-9C3F-A236F15C2BB1}"/>
                </a:ext>
              </a:extLst>
            </p:cNvPr>
            <p:cNvPicPr>
              <a:picLocks noChangeAspect="1"/>
            </p:cNvPicPr>
            <p:nvPr/>
          </p:nvPicPr>
          <p:blipFill rotWithShape="1">
            <a:blip r:embed="rId4">
              <a:extLst>
                <a:ext uri="{28A0092B-C50C-407E-A947-70E740481C1C}">
                  <a14:useLocalDpi xmlns:a14="http://schemas.microsoft.com/office/drawing/2010/main" val="0"/>
                </a:ext>
              </a:extLst>
            </a:blip>
            <a:srcRect l="10206" t="32427" r="42849" b="16657"/>
            <a:stretch/>
          </p:blipFill>
          <p:spPr>
            <a:xfrm>
              <a:off x="5009321" y="2628167"/>
              <a:ext cx="2949254" cy="1945739"/>
            </a:xfrm>
            <a:prstGeom prst="rect">
              <a:avLst/>
            </a:prstGeom>
            <a:ln>
              <a:solidFill>
                <a:schemeClr val="bg2"/>
              </a:solidFill>
            </a:ln>
          </p:spPr>
        </p:pic>
      </p:grpSp>
    </p:spTree>
    <p:extLst>
      <p:ext uri="{BB962C8B-B14F-4D97-AF65-F5344CB8AC3E}">
        <p14:creationId xmlns:p14="http://schemas.microsoft.com/office/powerpoint/2010/main" val="1830289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71BBD-88B0-044E-B873-4E27DDDAC63C}"/>
              </a:ext>
            </a:extLst>
          </p:cNvPr>
          <p:cNvSpPr>
            <a:spLocks noGrp="1"/>
          </p:cNvSpPr>
          <p:nvPr>
            <p:ph sz="quarter" idx="14"/>
          </p:nvPr>
        </p:nvSpPr>
        <p:spPr>
          <a:xfrm>
            <a:off x="502918" y="1097279"/>
            <a:ext cx="3931921" cy="3566159"/>
          </a:xfrm>
        </p:spPr>
        <p:txBody>
          <a:bodyPr/>
          <a:lstStyle/>
          <a:p>
            <a:pPr lvl="1"/>
            <a:r>
              <a:rPr lang="en-US" sz="1600"/>
              <a:t>Contains list of all patients currently on clinic’s Notification List</a:t>
            </a:r>
          </a:p>
          <a:p>
            <a:pPr lvl="1"/>
            <a:r>
              <a:rPr lang="en-US" sz="1600"/>
              <a:t>Runs at 12 p.m. local time – a snapshot in time</a:t>
            </a:r>
          </a:p>
          <a:p>
            <a:pPr lvl="1"/>
            <a:r>
              <a:rPr lang="en-US" sz="1600"/>
              <a:t>Can be subscribed to by individual users</a:t>
            </a:r>
          </a:p>
          <a:p>
            <a:pPr lvl="2"/>
            <a:r>
              <a:rPr lang="en-US" sz="1400"/>
              <a:t>Distribution days set at clinic-level</a:t>
            </a:r>
          </a:p>
          <a:p>
            <a:pPr lvl="2"/>
            <a:r>
              <a:rPr lang="en-US" sz="1400"/>
              <a:t>Subscription on/off set at a user-level</a:t>
            </a:r>
          </a:p>
          <a:p>
            <a:endParaRPr lang="en-US" sz="1600"/>
          </a:p>
          <a:p>
            <a:endParaRPr lang="en-US" sz="1600"/>
          </a:p>
        </p:txBody>
      </p:sp>
      <p:sp>
        <p:nvSpPr>
          <p:cNvPr id="4" name="Date Placeholder 3">
            <a:extLst>
              <a:ext uri="{FF2B5EF4-FFF2-40B4-BE49-F238E27FC236}">
                <a16:creationId xmlns:a16="http://schemas.microsoft.com/office/drawing/2014/main" id="{77040B79-9EED-3844-ADAD-586CADA1C819}"/>
              </a:ext>
            </a:extLst>
          </p:cNvPr>
          <p:cNvSpPr>
            <a:spLocks noGrp="1"/>
          </p:cNvSpPr>
          <p:nvPr>
            <p:ph type="dt" sz="half" idx="15"/>
          </p:nvPr>
        </p:nvSpPr>
        <p:spPr/>
        <p:txBody>
          <a:bodyPr/>
          <a:lstStyle/>
          <a:p>
            <a:fld id="{079262D1-FD1C-46B1-BB6B-3EC6962D874B}" type="datetime5">
              <a:rPr lang="en-US" sz="1000" smtClean="0"/>
              <a:t>27-Mar-24</a:t>
            </a:fld>
            <a:endParaRPr lang="en-IN" sz="1000"/>
          </a:p>
        </p:txBody>
      </p:sp>
      <p:sp>
        <p:nvSpPr>
          <p:cNvPr id="5" name="Footer Placeholder 4">
            <a:extLst>
              <a:ext uri="{FF2B5EF4-FFF2-40B4-BE49-F238E27FC236}">
                <a16:creationId xmlns:a16="http://schemas.microsoft.com/office/drawing/2014/main" id="{6BE6D8D8-8284-4748-80F4-02C6E5041D61}"/>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BAA2163-C671-8040-8138-C56F96D6BA09}"/>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43</a:t>
            </a:fld>
            <a:endParaRPr lang="en-IN"/>
          </a:p>
        </p:txBody>
      </p:sp>
      <p:sp>
        <p:nvSpPr>
          <p:cNvPr id="7" name="Title 6">
            <a:extLst>
              <a:ext uri="{FF2B5EF4-FFF2-40B4-BE49-F238E27FC236}">
                <a16:creationId xmlns:a16="http://schemas.microsoft.com/office/drawing/2014/main" id="{D51E5407-C0B4-5841-BA06-7FC28AE5C52B}"/>
              </a:ext>
            </a:extLst>
          </p:cNvPr>
          <p:cNvSpPr>
            <a:spLocks noGrp="1"/>
          </p:cNvSpPr>
          <p:nvPr>
            <p:ph type="title"/>
          </p:nvPr>
        </p:nvSpPr>
        <p:spPr/>
        <p:txBody>
          <a:bodyPr/>
          <a:lstStyle/>
          <a:p>
            <a:r>
              <a:rPr lang="en-US"/>
              <a:t>Notifications List Report</a:t>
            </a:r>
          </a:p>
        </p:txBody>
      </p:sp>
      <p:pic>
        <p:nvPicPr>
          <p:cNvPr id="8" name="Picture 7">
            <a:extLst>
              <a:ext uri="{FF2B5EF4-FFF2-40B4-BE49-F238E27FC236}">
                <a16:creationId xmlns:a16="http://schemas.microsoft.com/office/drawing/2014/main" id="{3B48516F-C407-354C-9B5C-2618A77A60AF}"/>
              </a:ext>
            </a:extLst>
          </p:cNvPr>
          <p:cNvPicPr>
            <a:picLocks noChangeAspect="1"/>
          </p:cNvPicPr>
          <p:nvPr/>
        </p:nvPicPr>
        <p:blipFill rotWithShape="1">
          <a:blip r:embed="rId3"/>
          <a:srcRect l="1525" t="3034"/>
          <a:stretch/>
        </p:blipFill>
        <p:spPr>
          <a:xfrm>
            <a:off x="4653456" y="1145661"/>
            <a:ext cx="3741534" cy="2675664"/>
          </a:xfrm>
          <a:prstGeom prst="rect">
            <a:avLst/>
          </a:prstGeom>
          <a:ln>
            <a:solidFill>
              <a:schemeClr val="bg2"/>
            </a:solidFill>
          </a:ln>
        </p:spPr>
      </p:pic>
    </p:spTree>
    <p:extLst>
      <p:ext uri="{BB962C8B-B14F-4D97-AF65-F5344CB8AC3E}">
        <p14:creationId xmlns:p14="http://schemas.microsoft.com/office/powerpoint/2010/main" val="2983387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71BBD-88B0-044E-B873-4E27DDDAC63C}"/>
              </a:ext>
            </a:extLst>
          </p:cNvPr>
          <p:cNvSpPr>
            <a:spLocks noGrp="1"/>
          </p:cNvSpPr>
          <p:nvPr>
            <p:ph sz="quarter" idx="14"/>
          </p:nvPr>
        </p:nvSpPr>
        <p:spPr>
          <a:xfrm>
            <a:off x="502918" y="1097279"/>
            <a:ext cx="3931921" cy="3566159"/>
          </a:xfrm>
        </p:spPr>
        <p:txBody>
          <a:bodyPr/>
          <a:lstStyle/>
          <a:p>
            <a:pPr lvl="1"/>
            <a:r>
              <a:rPr lang="en-US" sz="1600"/>
              <a:t>Focuses on PA Diastolic, regardless of primary metric selected</a:t>
            </a:r>
          </a:p>
          <a:p>
            <a:pPr lvl="1"/>
            <a:r>
              <a:rPr lang="en-US" sz="1600"/>
              <a:t>Includes patients who have …</a:t>
            </a:r>
          </a:p>
          <a:p>
            <a:pPr lvl="2"/>
            <a:r>
              <a:rPr lang="en-US" sz="1400"/>
              <a:t>A running average of seven days of PAD pressure outside threshold</a:t>
            </a:r>
          </a:p>
          <a:p>
            <a:pPr lvl="2"/>
            <a:r>
              <a:rPr lang="en-US" sz="1400"/>
              <a:t>Weekly PAD pressure average change ± 5 mmHg from previous week’s </a:t>
            </a:r>
          </a:p>
          <a:p>
            <a:pPr lvl="2"/>
            <a:r>
              <a:rPr lang="en-US" sz="1400"/>
              <a:t>Not transmitted a reading for more than seven days in a row</a:t>
            </a:r>
          </a:p>
          <a:p>
            <a:endParaRPr lang="en-US" sz="1800"/>
          </a:p>
        </p:txBody>
      </p:sp>
      <p:sp>
        <p:nvSpPr>
          <p:cNvPr id="4" name="Date Placeholder 3">
            <a:extLst>
              <a:ext uri="{FF2B5EF4-FFF2-40B4-BE49-F238E27FC236}">
                <a16:creationId xmlns:a16="http://schemas.microsoft.com/office/drawing/2014/main" id="{77040B79-9EED-3844-ADAD-586CADA1C819}"/>
              </a:ext>
            </a:extLst>
          </p:cNvPr>
          <p:cNvSpPr>
            <a:spLocks noGrp="1"/>
          </p:cNvSpPr>
          <p:nvPr>
            <p:ph type="dt" sz="half" idx="15"/>
          </p:nvPr>
        </p:nvSpPr>
        <p:spPr/>
        <p:txBody>
          <a:bodyPr/>
          <a:lstStyle/>
          <a:p>
            <a:fld id="{296F6721-1E4D-43E2-AF56-3A41699B523F}" type="datetime5">
              <a:rPr lang="en-US" sz="1000" smtClean="0"/>
              <a:t>27-Mar-24</a:t>
            </a:fld>
            <a:endParaRPr lang="en-IN" sz="1000"/>
          </a:p>
        </p:txBody>
      </p:sp>
      <p:sp>
        <p:nvSpPr>
          <p:cNvPr id="5" name="Footer Placeholder 4">
            <a:extLst>
              <a:ext uri="{FF2B5EF4-FFF2-40B4-BE49-F238E27FC236}">
                <a16:creationId xmlns:a16="http://schemas.microsoft.com/office/drawing/2014/main" id="{6BE6D8D8-8284-4748-80F4-02C6E5041D61}"/>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BAA2163-C671-8040-8138-C56F96D6BA09}"/>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44</a:t>
            </a:fld>
            <a:endParaRPr lang="en-IN"/>
          </a:p>
        </p:txBody>
      </p:sp>
      <p:sp>
        <p:nvSpPr>
          <p:cNvPr id="7" name="Title 6">
            <a:extLst>
              <a:ext uri="{FF2B5EF4-FFF2-40B4-BE49-F238E27FC236}">
                <a16:creationId xmlns:a16="http://schemas.microsoft.com/office/drawing/2014/main" id="{D51E5407-C0B4-5841-BA06-7FC28AE5C52B}"/>
              </a:ext>
            </a:extLst>
          </p:cNvPr>
          <p:cNvSpPr>
            <a:spLocks noGrp="1"/>
          </p:cNvSpPr>
          <p:nvPr>
            <p:ph type="title"/>
          </p:nvPr>
        </p:nvSpPr>
        <p:spPr/>
        <p:txBody>
          <a:bodyPr/>
          <a:lstStyle/>
          <a:p>
            <a:r>
              <a:rPr lang="en-US"/>
              <a:t>Patients of Interest Report</a:t>
            </a:r>
          </a:p>
        </p:txBody>
      </p:sp>
      <p:pic>
        <p:nvPicPr>
          <p:cNvPr id="9" name="Picture 8">
            <a:extLst>
              <a:ext uri="{FF2B5EF4-FFF2-40B4-BE49-F238E27FC236}">
                <a16:creationId xmlns:a16="http://schemas.microsoft.com/office/drawing/2014/main" id="{6E506B8E-7E07-A747-8A66-E03A2F439AEC}"/>
              </a:ext>
            </a:extLst>
          </p:cNvPr>
          <p:cNvPicPr>
            <a:picLocks noChangeAspect="1"/>
          </p:cNvPicPr>
          <p:nvPr/>
        </p:nvPicPr>
        <p:blipFill rotWithShape="1">
          <a:blip r:embed="rId3"/>
          <a:srcRect l="481" t="545" r="799" b="545"/>
          <a:stretch/>
        </p:blipFill>
        <p:spPr>
          <a:xfrm>
            <a:off x="4831166" y="1128937"/>
            <a:ext cx="3552789" cy="3502841"/>
          </a:xfrm>
          <a:prstGeom prst="rect">
            <a:avLst/>
          </a:prstGeom>
          <a:ln>
            <a:solidFill>
              <a:schemeClr val="bg2"/>
            </a:solidFill>
          </a:ln>
        </p:spPr>
      </p:pic>
    </p:spTree>
    <p:extLst>
      <p:ext uri="{BB962C8B-B14F-4D97-AF65-F5344CB8AC3E}">
        <p14:creationId xmlns:p14="http://schemas.microsoft.com/office/powerpoint/2010/main" val="2584372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4. Reviewing Patients</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DD281901-897B-4968-9AF4-455782B438AB}"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45</a:t>
            </a:fld>
            <a:endParaRPr lang="en-IN"/>
          </a:p>
        </p:txBody>
      </p:sp>
    </p:spTree>
    <p:extLst>
      <p:ext uri="{BB962C8B-B14F-4D97-AF65-F5344CB8AC3E}">
        <p14:creationId xmlns:p14="http://schemas.microsoft.com/office/powerpoint/2010/main" val="4001140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Patient Data Review</a:t>
            </a:r>
          </a:p>
        </p:txBody>
      </p:sp>
      <p:sp>
        <p:nvSpPr>
          <p:cNvPr id="10" name="Text Placeholder 9">
            <a:extLst>
              <a:ext uri="{FF2B5EF4-FFF2-40B4-BE49-F238E27FC236}">
                <a16:creationId xmlns:a16="http://schemas.microsoft.com/office/drawing/2014/main" id="{D8556777-E189-0F48-97DC-FE953DB11831}"/>
              </a:ext>
            </a:extLst>
          </p:cNvPr>
          <p:cNvSpPr>
            <a:spLocks noGrp="1"/>
          </p:cNvSpPr>
          <p:nvPr>
            <p:ph type="body" idx="1"/>
          </p:nvPr>
        </p:nvSpPr>
        <p:spPr/>
        <p:txBody>
          <a:bodyPr/>
          <a:lstStyle/>
          <a:p>
            <a:r>
              <a:rPr lang="en-US"/>
              <a:t>4. Reviewing Patients</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18DEFDDE-C7F2-4860-AEF2-1C784FF0BE7D}"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46</a:t>
            </a:fld>
            <a:endParaRPr lang="en-IN"/>
          </a:p>
        </p:txBody>
      </p:sp>
    </p:spTree>
    <p:extLst>
      <p:ext uri="{BB962C8B-B14F-4D97-AF65-F5344CB8AC3E}">
        <p14:creationId xmlns:p14="http://schemas.microsoft.com/office/powerpoint/2010/main" val="3449754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172BEC-69D8-1840-B17C-CB68A44EDBE8}"/>
              </a:ext>
            </a:extLst>
          </p:cNvPr>
          <p:cNvSpPr>
            <a:spLocks noGrp="1"/>
          </p:cNvSpPr>
          <p:nvPr>
            <p:ph sz="quarter" idx="14"/>
          </p:nvPr>
        </p:nvSpPr>
        <p:spPr>
          <a:xfrm>
            <a:off x="502918" y="1097279"/>
            <a:ext cx="3295831" cy="3566159"/>
          </a:xfrm>
        </p:spPr>
        <p:txBody>
          <a:bodyPr/>
          <a:lstStyle/>
          <a:p>
            <a:pPr marL="0" lvl="1" indent="0">
              <a:buNone/>
            </a:pPr>
            <a:r>
              <a:rPr lang="en-US" sz="1800"/>
              <a:t>The </a:t>
            </a:r>
            <a:r>
              <a:rPr lang="en-US" sz="1800" b="1">
                <a:solidFill>
                  <a:srgbClr val="199DDB"/>
                </a:solidFill>
                <a:latin typeface="Calibri" panose="020F0502020204030204" pitchFamily="34" charset="0"/>
                <a:cs typeface="Calibri" panose="020F0502020204030204" pitchFamily="34" charset="0"/>
              </a:rPr>
              <a:t>ACTIVITY </a:t>
            </a:r>
            <a:r>
              <a:rPr lang="en-US" sz="1800"/>
              <a:t>tab displays recent activity for a patient. </a:t>
            </a:r>
          </a:p>
          <a:p>
            <a:pPr lvl="1"/>
            <a:r>
              <a:rPr lang="en-US" sz="1600"/>
              <a:t>Patient header </a:t>
            </a:r>
          </a:p>
          <a:p>
            <a:pPr lvl="1"/>
            <a:r>
              <a:rPr lang="en-US" sz="1600"/>
              <a:t>Current notifications</a:t>
            </a:r>
          </a:p>
          <a:p>
            <a:pPr lvl="1"/>
            <a:r>
              <a:rPr lang="en-US" sz="1600"/>
              <a:t>Recent interventions</a:t>
            </a:r>
          </a:p>
          <a:p>
            <a:pPr lvl="1"/>
            <a:r>
              <a:rPr lang="en-US" sz="1600"/>
              <a:t>DirectTrend™ Viewer</a:t>
            </a:r>
          </a:p>
          <a:p>
            <a:pPr lvl="1"/>
            <a:r>
              <a:rPr lang="en-US" sz="1600"/>
              <a:t>Readings</a:t>
            </a:r>
          </a:p>
          <a:p>
            <a:endParaRPr lang="en-US" sz="1800"/>
          </a:p>
          <a:p>
            <a:endParaRPr lang="en-US" sz="1800"/>
          </a:p>
        </p:txBody>
      </p:sp>
      <p:sp>
        <p:nvSpPr>
          <p:cNvPr id="4" name="Date Placeholder 3">
            <a:extLst>
              <a:ext uri="{FF2B5EF4-FFF2-40B4-BE49-F238E27FC236}">
                <a16:creationId xmlns:a16="http://schemas.microsoft.com/office/drawing/2014/main" id="{DA37E11B-A1DB-DF47-87BF-E1B29AB301CC}"/>
              </a:ext>
            </a:extLst>
          </p:cNvPr>
          <p:cNvSpPr>
            <a:spLocks noGrp="1"/>
          </p:cNvSpPr>
          <p:nvPr>
            <p:ph type="dt" sz="half" idx="15"/>
          </p:nvPr>
        </p:nvSpPr>
        <p:spPr/>
        <p:txBody>
          <a:bodyPr/>
          <a:lstStyle/>
          <a:p>
            <a:fld id="{3E50DA80-A644-4027-81A6-01ACD25A11C8}" type="datetime5">
              <a:rPr lang="en-US" sz="1000" smtClean="0"/>
              <a:t>27-Mar-24</a:t>
            </a:fld>
            <a:endParaRPr lang="en-IN" sz="1000"/>
          </a:p>
        </p:txBody>
      </p:sp>
      <p:sp>
        <p:nvSpPr>
          <p:cNvPr id="5" name="Footer Placeholder 4">
            <a:extLst>
              <a:ext uri="{FF2B5EF4-FFF2-40B4-BE49-F238E27FC236}">
                <a16:creationId xmlns:a16="http://schemas.microsoft.com/office/drawing/2014/main" id="{08965382-1CD8-3343-8C7D-3A21848B1D9D}"/>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E29F786-7BE2-2044-82D7-254CFBEDA427}"/>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47</a:t>
            </a:fld>
            <a:endParaRPr lang="en-IN"/>
          </a:p>
        </p:txBody>
      </p:sp>
      <p:sp>
        <p:nvSpPr>
          <p:cNvPr id="7" name="Title 6">
            <a:extLst>
              <a:ext uri="{FF2B5EF4-FFF2-40B4-BE49-F238E27FC236}">
                <a16:creationId xmlns:a16="http://schemas.microsoft.com/office/drawing/2014/main" id="{9F7127F2-B214-4C46-9296-3655719EDD84}"/>
              </a:ext>
            </a:extLst>
          </p:cNvPr>
          <p:cNvSpPr>
            <a:spLocks noGrp="1"/>
          </p:cNvSpPr>
          <p:nvPr>
            <p:ph type="title"/>
          </p:nvPr>
        </p:nvSpPr>
        <p:spPr/>
        <p:txBody>
          <a:bodyPr/>
          <a:lstStyle/>
          <a:p>
            <a:r>
              <a:rPr lang="en-US"/>
              <a:t>Patient Activity</a:t>
            </a:r>
          </a:p>
        </p:txBody>
      </p:sp>
      <p:pic>
        <p:nvPicPr>
          <p:cNvPr id="8" name="Picture 7" descr="A screenshot of a social media post&#10;&#10;Description automatically generated">
            <a:extLst>
              <a:ext uri="{FF2B5EF4-FFF2-40B4-BE49-F238E27FC236}">
                <a16:creationId xmlns:a16="http://schemas.microsoft.com/office/drawing/2014/main" id="{0DE6B513-8587-5045-8794-7135B9453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0255" y="1165442"/>
            <a:ext cx="4782989" cy="2909468"/>
          </a:xfrm>
          <a:prstGeom prst="rect">
            <a:avLst/>
          </a:prstGeom>
          <a:ln>
            <a:solidFill>
              <a:schemeClr val="bg2"/>
            </a:solidFill>
          </a:ln>
        </p:spPr>
      </p:pic>
      <p:grpSp>
        <p:nvGrpSpPr>
          <p:cNvPr id="21" name="Group 20">
            <a:extLst>
              <a:ext uri="{FF2B5EF4-FFF2-40B4-BE49-F238E27FC236}">
                <a16:creationId xmlns:a16="http://schemas.microsoft.com/office/drawing/2014/main" id="{9046B303-F9A4-014C-9519-03E1B7FEE935}"/>
              </a:ext>
            </a:extLst>
          </p:cNvPr>
          <p:cNvGrpSpPr/>
          <p:nvPr/>
        </p:nvGrpSpPr>
        <p:grpSpPr>
          <a:xfrm>
            <a:off x="6174855" y="2072400"/>
            <a:ext cx="314960" cy="497120"/>
            <a:chOff x="3144091" y="3998755"/>
            <a:chExt cx="314960" cy="497120"/>
          </a:xfrm>
        </p:grpSpPr>
        <p:sp>
          <p:nvSpPr>
            <p:cNvPr id="13" name="Freeform 12">
              <a:extLst>
                <a:ext uri="{FF2B5EF4-FFF2-40B4-BE49-F238E27FC236}">
                  <a16:creationId xmlns:a16="http://schemas.microsoft.com/office/drawing/2014/main" id="{CA16B5AB-9904-8748-907B-D476C4EEE7C7}"/>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7454AD0-EF28-3947-A788-E4B1E6441247}"/>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4120280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3249487-725A-7F4C-A552-8AA56E8CB581}"/>
              </a:ext>
            </a:extLst>
          </p:cNvPr>
          <p:cNvSpPr>
            <a:spLocks noGrp="1"/>
          </p:cNvSpPr>
          <p:nvPr>
            <p:ph sz="quarter" idx="14"/>
          </p:nvPr>
        </p:nvSpPr>
        <p:spPr/>
        <p:txBody>
          <a:bodyPr/>
          <a:lstStyle/>
          <a:p>
            <a:pPr lvl="1"/>
            <a:r>
              <a:rPr lang="en-US"/>
              <a:t>Includes key information about patient</a:t>
            </a:r>
          </a:p>
          <a:p>
            <a:pPr lvl="1"/>
            <a:r>
              <a:rPr lang="en-US"/>
              <a:t>Includes editable “post-it” note for extraneous details and/or clinic communication</a:t>
            </a:r>
          </a:p>
          <a:p>
            <a:endParaRPr lang="en-US"/>
          </a:p>
        </p:txBody>
      </p:sp>
      <p:sp>
        <p:nvSpPr>
          <p:cNvPr id="10" name="Text Placeholder 9">
            <a:extLst>
              <a:ext uri="{FF2B5EF4-FFF2-40B4-BE49-F238E27FC236}">
                <a16:creationId xmlns:a16="http://schemas.microsoft.com/office/drawing/2014/main" id="{F2C9B86D-8349-F648-B372-EA089585681E}"/>
              </a:ext>
            </a:extLst>
          </p:cNvPr>
          <p:cNvSpPr>
            <a:spLocks noGrp="1"/>
          </p:cNvSpPr>
          <p:nvPr>
            <p:ph type="body" sz="quarter" idx="15"/>
          </p:nvPr>
        </p:nvSpPr>
        <p:spPr>
          <a:xfrm>
            <a:off x="503238" y="1097279"/>
            <a:ext cx="8145462" cy="285988"/>
          </a:xfrm>
        </p:spPr>
        <p:txBody>
          <a:bodyPr/>
          <a:lstStyle/>
          <a:p>
            <a:r>
              <a:rPr lang="en-US"/>
              <a:t>Patient header</a:t>
            </a:r>
          </a:p>
          <a:p>
            <a:endParaRPr lang="en-US"/>
          </a:p>
        </p:txBody>
      </p:sp>
      <p:sp>
        <p:nvSpPr>
          <p:cNvPr id="4" name="Date Placeholder 3">
            <a:extLst>
              <a:ext uri="{FF2B5EF4-FFF2-40B4-BE49-F238E27FC236}">
                <a16:creationId xmlns:a16="http://schemas.microsoft.com/office/drawing/2014/main" id="{58464458-0C46-1E47-AFD6-0CC534DCD6DB}"/>
              </a:ext>
            </a:extLst>
          </p:cNvPr>
          <p:cNvSpPr>
            <a:spLocks noGrp="1"/>
          </p:cNvSpPr>
          <p:nvPr>
            <p:ph type="dt" sz="half" idx="16"/>
          </p:nvPr>
        </p:nvSpPr>
        <p:spPr/>
        <p:txBody>
          <a:bodyPr/>
          <a:lstStyle/>
          <a:p>
            <a:fld id="{76600B66-0D2F-493D-AEC4-876211BD0522}" type="datetime5">
              <a:rPr lang="en-US" sz="1000" smtClean="0"/>
              <a:t>27-Mar-24</a:t>
            </a:fld>
            <a:endParaRPr lang="en-IN" sz="1000"/>
          </a:p>
        </p:txBody>
      </p:sp>
      <p:sp>
        <p:nvSpPr>
          <p:cNvPr id="5" name="Footer Placeholder 4">
            <a:extLst>
              <a:ext uri="{FF2B5EF4-FFF2-40B4-BE49-F238E27FC236}">
                <a16:creationId xmlns:a16="http://schemas.microsoft.com/office/drawing/2014/main" id="{EAD620CA-266D-1443-B8E7-9192DD4DD816}"/>
              </a:ext>
            </a:extLst>
          </p:cNvPr>
          <p:cNvSpPr>
            <a:spLocks noGrp="1"/>
          </p:cNvSpPr>
          <p:nvPr>
            <p:ph type="ftr" sz="quarter" idx="17"/>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FA433BC-2D42-ED46-BFC7-0264BD6792D2}"/>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48</a:t>
            </a:fld>
            <a:endParaRPr lang="en-IN"/>
          </a:p>
        </p:txBody>
      </p:sp>
      <p:sp>
        <p:nvSpPr>
          <p:cNvPr id="7" name="Title 6">
            <a:extLst>
              <a:ext uri="{FF2B5EF4-FFF2-40B4-BE49-F238E27FC236}">
                <a16:creationId xmlns:a16="http://schemas.microsoft.com/office/drawing/2014/main" id="{38F82F18-83D4-D747-B6DB-DFEDF167942B}"/>
              </a:ext>
            </a:extLst>
          </p:cNvPr>
          <p:cNvSpPr>
            <a:spLocks noGrp="1"/>
          </p:cNvSpPr>
          <p:nvPr>
            <p:ph type="title"/>
          </p:nvPr>
        </p:nvSpPr>
        <p:spPr/>
        <p:txBody>
          <a:bodyPr/>
          <a:lstStyle/>
          <a:p>
            <a:r>
              <a:rPr lang="en-US"/>
              <a:t>Patient Data Review</a:t>
            </a:r>
          </a:p>
        </p:txBody>
      </p:sp>
      <p:pic>
        <p:nvPicPr>
          <p:cNvPr id="11" name="Picture 10" descr="A screenshot of a social media post&#10;&#10;Description automatically generated">
            <a:extLst>
              <a:ext uri="{FF2B5EF4-FFF2-40B4-BE49-F238E27FC236}">
                <a16:creationId xmlns:a16="http://schemas.microsoft.com/office/drawing/2014/main" id="{AAC9BBDD-536A-0644-BC91-3CF96BB933BB}"/>
              </a:ext>
            </a:extLst>
          </p:cNvPr>
          <p:cNvPicPr>
            <a:picLocks noChangeAspect="1"/>
          </p:cNvPicPr>
          <p:nvPr/>
        </p:nvPicPr>
        <p:blipFill rotWithShape="1">
          <a:blip r:embed="rId3">
            <a:extLst>
              <a:ext uri="{28A0092B-C50C-407E-A947-70E740481C1C}">
                <a14:useLocalDpi xmlns:a14="http://schemas.microsoft.com/office/drawing/2010/main" val="0"/>
              </a:ext>
            </a:extLst>
          </a:blip>
          <a:srcRect t="6186" b="74044"/>
          <a:stretch/>
        </p:blipFill>
        <p:spPr>
          <a:xfrm>
            <a:off x="495300" y="2341350"/>
            <a:ext cx="8153400" cy="980472"/>
          </a:xfrm>
          <a:prstGeom prst="rect">
            <a:avLst/>
          </a:prstGeom>
          <a:ln>
            <a:solidFill>
              <a:schemeClr val="bg2"/>
            </a:solidFill>
          </a:ln>
        </p:spPr>
      </p:pic>
      <p:sp>
        <p:nvSpPr>
          <p:cNvPr id="12" name="Rectangle 11">
            <a:extLst>
              <a:ext uri="{FF2B5EF4-FFF2-40B4-BE49-F238E27FC236}">
                <a16:creationId xmlns:a16="http://schemas.microsoft.com/office/drawing/2014/main" id="{8B803EA8-E232-F34E-A71C-E47A2C34F989}"/>
              </a:ext>
            </a:extLst>
          </p:cNvPr>
          <p:cNvSpPr/>
          <p:nvPr/>
        </p:nvSpPr>
        <p:spPr>
          <a:xfrm>
            <a:off x="6034696" y="2652581"/>
            <a:ext cx="1877004" cy="48250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117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3249487-725A-7F4C-A552-8AA56E8CB581}"/>
              </a:ext>
            </a:extLst>
          </p:cNvPr>
          <p:cNvSpPr>
            <a:spLocks noGrp="1"/>
          </p:cNvSpPr>
          <p:nvPr>
            <p:ph sz="quarter" idx="14"/>
          </p:nvPr>
        </p:nvSpPr>
        <p:spPr>
          <a:xfrm>
            <a:off x="502920" y="1487804"/>
            <a:ext cx="8145780" cy="464749"/>
          </a:xfrm>
        </p:spPr>
        <p:txBody>
          <a:bodyPr/>
          <a:lstStyle/>
          <a:p>
            <a:pPr marL="0" lvl="1" indent="0">
              <a:buNone/>
            </a:pPr>
            <a:r>
              <a:rPr lang="en-US"/>
              <a:t>Mirrors current notifications for patient shown on Notifications List</a:t>
            </a:r>
          </a:p>
        </p:txBody>
      </p:sp>
      <p:sp>
        <p:nvSpPr>
          <p:cNvPr id="10" name="Text Placeholder 9">
            <a:extLst>
              <a:ext uri="{FF2B5EF4-FFF2-40B4-BE49-F238E27FC236}">
                <a16:creationId xmlns:a16="http://schemas.microsoft.com/office/drawing/2014/main" id="{F2C9B86D-8349-F648-B372-EA089585681E}"/>
              </a:ext>
            </a:extLst>
          </p:cNvPr>
          <p:cNvSpPr>
            <a:spLocks noGrp="1"/>
          </p:cNvSpPr>
          <p:nvPr>
            <p:ph type="body" sz="quarter" idx="15"/>
          </p:nvPr>
        </p:nvSpPr>
        <p:spPr/>
        <p:txBody>
          <a:bodyPr/>
          <a:lstStyle/>
          <a:p>
            <a:r>
              <a:rPr lang="en-US"/>
              <a:t>Notifications</a:t>
            </a:r>
          </a:p>
        </p:txBody>
      </p:sp>
      <p:sp>
        <p:nvSpPr>
          <p:cNvPr id="4" name="Date Placeholder 3">
            <a:extLst>
              <a:ext uri="{FF2B5EF4-FFF2-40B4-BE49-F238E27FC236}">
                <a16:creationId xmlns:a16="http://schemas.microsoft.com/office/drawing/2014/main" id="{58464458-0C46-1E47-AFD6-0CC534DCD6DB}"/>
              </a:ext>
            </a:extLst>
          </p:cNvPr>
          <p:cNvSpPr>
            <a:spLocks noGrp="1"/>
          </p:cNvSpPr>
          <p:nvPr>
            <p:ph type="dt" sz="half" idx="16"/>
          </p:nvPr>
        </p:nvSpPr>
        <p:spPr/>
        <p:txBody>
          <a:bodyPr/>
          <a:lstStyle/>
          <a:p>
            <a:fld id="{CCD552A4-F632-460F-BF65-3197866E16CE}" type="datetime5">
              <a:rPr lang="en-US" sz="1000" smtClean="0"/>
              <a:t>27-Mar-24</a:t>
            </a:fld>
            <a:endParaRPr lang="en-IN" sz="1000"/>
          </a:p>
        </p:txBody>
      </p:sp>
      <p:sp>
        <p:nvSpPr>
          <p:cNvPr id="5" name="Footer Placeholder 4">
            <a:extLst>
              <a:ext uri="{FF2B5EF4-FFF2-40B4-BE49-F238E27FC236}">
                <a16:creationId xmlns:a16="http://schemas.microsoft.com/office/drawing/2014/main" id="{EAD620CA-266D-1443-B8E7-9192DD4DD816}"/>
              </a:ext>
            </a:extLst>
          </p:cNvPr>
          <p:cNvSpPr>
            <a:spLocks noGrp="1"/>
          </p:cNvSpPr>
          <p:nvPr>
            <p:ph type="ftr" sz="quarter" idx="17"/>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FA433BC-2D42-ED46-BFC7-0264BD6792D2}"/>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49</a:t>
            </a:fld>
            <a:endParaRPr lang="en-IN"/>
          </a:p>
        </p:txBody>
      </p:sp>
      <p:sp>
        <p:nvSpPr>
          <p:cNvPr id="7" name="Title 6">
            <a:extLst>
              <a:ext uri="{FF2B5EF4-FFF2-40B4-BE49-F238E27FC236}">
                <a16:creationId xmlns:a16="http://schemas.microsoft.com/office/drawing/2014/main" id="{38F82F18-83D4-D747-B6DB-DFEDF167942B}"/>
              </a:ext>
            </a:extLst>
          </p:cNvPr>
          <p:cNvSpPr>
            <a:spLocks noGrp="1"/>
          </p:cNvSpPr>
          <p:nvPr>
            <p:ph type="title"/>
          </p:nvPr>
        </p:nvSpPr>
        <p:spPr/>
        <p:txBody>
          <a:bodyPr/>
          <a:lstStyle/>
          <a:p>
            <a:r>
              <a:rPr lang="en-US"/>
              <a:t>Patient Data Review</a:t>
            </a:r>
          </a:p>
        </p:txBody>
      </p:sp>
      <p:pic>
        <p:nvPicPr>
          <p:cNvPr id="12" name="Picture 11" descr="A screenshot of a social media post&#10;&#10;Description automatically generated">
            <a:extLst>
              <a:ext uri="{FF2B5EF4-FFF2-40B4-BE49-F238E27FC236}">
                <a16:creationId xmlns:a16="http://schemas.microsoft.com/office/drawing/2014/main" id="{FA15A416-C147-2041-9BAE-AC944C7EFE56}"/>
              </a:ext>
            </a:extLst>
          </p:cNvPr>
          <p:cNvPicPr>
            <a:picLocks noChangeAspect="1"/>
          </p:cNvPicPr>
          <p:nvPr/>
        </p:nvPicPr>
        <p:blipFill rotWithShape="1">
          <a:blip r:embed="rId3">
            <a:extLst>
              <a:ext uri="{28A0092B-C50C-407E-A947-70E740481C1C}">
                <a14:useLocalDpi xmlns:a14="http://schemas.microsoft.com/office/drawing/2010/main" val="0"/>
              </a:ext>
            </a:extLst>
          </a:blip>
          <a:srcRect t="31895" b="48335"/>
          <a:stretch/>
        </p:blipFill>
        <p:spPr>
          <a:xfrm>
            <a:off x="502920" y="2095746"/>
            <a:ext cx="8145462" cy="979518"/>
          </a:xfrm>
          <a:prstGeom prst="rect">
            <a:avLst/>
          </a:prstGeom>
          <a:ln>
            <a:solidFill>
              <a:schemeClr val="bg2"/>
            </a:solidFill>
          </a:ln>
        </p:spPr>
      </p:pic>
    </p:spTree>
    <p:extLst>
      <p:ext uri="{BB962C8B-B14F-4D97-AF65-F5344CB8AC3E}">
        <p14:creationId xmlns:p14="http://schemas.microsoft.com/office/powerpoint/2010/main" val="299713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pPr marL="517525" indent="-517525"/>
            <a:r>
              <a:rPr lang="en-US"/>
              <a:t>1. Getting Started with</a:t>
            </a:r>
            <a:br>
              <a:rPr lang="en-US"/>
            </a:br>
            <a:r>
              <a:rPr lang="en-US"/>
              <a:t>Merlin.net</a:t>
            </a:r>
            <a:r>
              <a:rPr lang="en-US" baseline="30000"/>
              <a:t>™</a:t>
            </a:r>
            <a:r>
              <a:rPr lang="en-US"/>
              <a:t> PCN</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E5650F1E-EE8B-420B-8E3C-FC098E82FBBB}" type="datetime5">
              <a:rPr lang="en-US" sz="1000" smtClean="0"/>
              <a:t>27-Mar-24</a:t>
            </a:fld>
            <a:endParaRPr lang="en-IN" sz="1000"/>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pPr>
              <a:defRPr/>
            </a:pPr>
            <a:r>
              <a:rPr lang="en-IN"/>
              <a:t>|    </a:t>
            </a:r>
            <a:fld id="{7B2119CD-3B2D-4CEB-B404-D2E3F8CD6D69}" type="slidenum">
              <a:rPr lang="en-IN" smtClean="0"/>
              <a:pPr>
                <a:defRPr/>
              </a:pPr>
              <a:t>5</a:t>
            </a:fld>
            <a:endParaRPr lang="en-IN"/>
          </a:p>
        </p:txBody>
      </p:sp>
    </p:spTree>
    <p:extLst>
      <p:ext uri="{BB962C8B-B14F-4D97-AF65-F5344CB8AC3E}">
        <p14:creationId xmlns:p14="http://schemas.microsoft.com/office/powerpoint/2010/main" val="3848077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3249487-725A-7F4C-A552-8AA56E8CB581}"/>
              </a:ext>
            </a:extLst>
          </p:cNvPr>
          <p:cNvSpPr>
            <a:spLocks noGrp="1"/>
          </p:cNvSpPr>
          <p:nvPr>
            <p:ph sz="quarter" idx="14"/>
          </p:nvPr>
        </p:nvSpPr>
        <p:spPr>
          <a:xfrm>
            <a:off x="502920" y="1487804"/>
            <a:ext cx="5621719" cy="3174922"/>
          </a:xfrm>
        </p:spPr>
        <p:txBody>
          <a:bodyPr/>
          <a:lstStyle/>
          <a:p>
            <a:pPr lvl="1"/>
            <a:r>
              <a:rPr lang="en-US"/>
              <a:t>Includes medication adjustments and/or messages sent to the patient in the last 30 days</a:t>
            </a:r>
          </a:p>
          <a:p>
            <a:pPr lvl="1"/>
            <a:r>
              <a:rPr lang="en-US"/>
              <a:t>Displays a green checkmark for interventions acknowledged by the patient on the myCardioMEMS™ app  </a:t>
            </a:r>
          </a:p>
        </p:txBody>
      </p:sp>
      <p:sp>
        <p:nvSpPr>
          <p:cNvPr id="10" name="Text Placeholder 9">
            <a:extLst>
              <a:ext uri="{FF2B5EF4-FFF2-40B4-BE49-F238E27FC236}">
                <a16:creationId xmlns:a16="http://schemas.microsoft.com/office/drawing/2014/main" id="{F2C9B86D-8349-F648-B372-EA089585681E}"/>
              </a:ext>
            </a:extLst>
          </p:cNvPr>
          <p:cNvSpPr>
            <a:spLocks noGrp="1"/>
          </p:cNvSpPr>
          <p:nvPr>
            <p:ph type="body" sz="quarter" idx="15"/>
          </p:nvPr>
        </p:nvSpPr>
        <p:spPr/>
        <p:txBody>
          <a:bodyPr/>
          <a:lstStyle/>
          <a:p>
            <a:r>
              <a:rPr lang="en-US"/>
              <a:t>Recent Interventions</a:t>
            </a:r>
          </a:p>
        </p:txBody>
      </p:sp>
      <p:sp>
        <p:nvSpPr>
          <p:cNvPr id="4" name="Date Placeholder 3">
            <a:extLst>
              <a:ext uri="{FF2B5EF4-FFF2-40B4-BE49-F238E27FC236}">
                <a16:creationId xmlns:a16="http://schemas.microsoft.com/office/drawing/2014/main" id="{58464458-0C46-1E47-AFD6-0CC534DCD6DB}"/>
              </a:ext>
            </a:extLst>
          </p:cNvPr>
          <p:cNvSpPr>
            <a:spLocks noGrp="1"/>
          </p:cNvSpPr>
          <p:nvPr>
            <p:ph type="dt" sz="half"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AD83A5-DBF3-4737-9D49-0260428A0413}" type="datetime5">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27-Mar-24</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AD620CA-266D-1443-B8E7-9192DD4DD816}"/>
              </a:ext>
            </a:extLst>
          </p:cNvPr>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MAT-1901214 v5.0  |  Item approved for U.S. use only.  | </a:t>
            </a:r>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AFA433BC-2D42-ED46-BFC7-0264BD6792D2}"/>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srgbClr val="000000"/>
                </a:solidFill>
                <a:effectLst/>
                <a:uLnTx/>
                <a:uFillTx/>
                <a:latin typeface="Calibri"/>
                <a:ea typeface="+mn-ea"/>
                <a:cs typeface="+mn-cs"/>
              </a:rPr>
              <a:t>|    </a:t>
            </a:r>
            <a:fld id="{7B2119CD-3B2D-4CEB-B404-D2E3F8CD6D69}" type="slidenum">
              <a:rPr kumimoji="0" lang="en-IN"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7" name="Title 6">
            <a:extLst>
              <a:ext uri="{FF2B5EF4-FFF2-40B4-BE49-F238E27FC236}">
                <a16:creationId xmlns:a16="http://schemas.microsoft.com/office/drawing/2014/main" id="{38F82F18-83D4-D747-B6DB-DFEDF167942B}"/>
              </a:ext>
            </a:extLst>
          </p:cNvPr>
          <p:cNvSpPr>
            <a:spLocks noGrp="1"/>
          </p:cNvSpPr>
          <p:nvPr>
            <p:ph type="title"/>
          </p:nvPr>
        </p:nvSpPr>
        <p:spPr/>
        <p:txBody>
          <a:bodyPr/>
          <a:lstStyle/>
          <a:p>
            <a:r>
              <a:rPr lang="en-US"/>
              <a:t>Patient Data Review</a:t>
            </a:r>
          </a:p>
        </p:txBody>
      </p:sp>
      <p:pic>
        <p:nvPicPr>
          <p:cNvPr id="11" name="Picture 10" descr="A screenshot of a cell phone&#10;&#10;Description automatically generated">
            <a:extLst>
              <a:ext uri="{FF2B5EF4-FFF2-40B4-BE49-F238E27FC236}">
                <a16:creationId xmlns:a16="http://schemas.microsoft.com/office/drawing/2014/main" id="{03511C58-C8FF-4746-BD88-5264E144C923}"/>
              </a:ext>
            </a:extLst>
          </p:cNvPr>
          <p:cNvPicPr>
            <a:picLocks noChangeAspect="1"/>
          </p:cNvPicPr>
          <p:nvPr/>
        </p:nvPicPr>
        <p:blipFill rotWithShape="1">
          <a:blip r:embed="rId3">
            <a:extLst>
              <a:ext uri="{28A0092B-C50C-407E-A947-70E740481C1C}">
                <a14:useLocalDpi xmlns:a14="http://schemas.microsoft.com/office/drawing/2010/main" val="0"/>
              </a:ext>
            </a:extLst>
          </a:blip>
          <a:srcRect t="28249" b="31751"/>
          <a:stretch/>
        </p:blipFill>
        <p:spPr>
          <a:xfrm>
            <a:off x="631507" y="2797120"/>
            <a:ext cx="7278685" cy="1771035"/>
          </a:xfrm>
          <a:prstGeom prst="rect">
            <a:avLst/>
          </a:prstGeom>
          <a:ln>
            <a:solidFill>
              <a:schemeClr val="bg2"/>
            </a:solidFill>
          </a:ln>
        </p:spPr>
      </p:pic>
    </p:spTree>
    <p:extLst>
      <p:ext uri="{BB962C8B-B14F-4D97-AF65-F5344CB8AC3E}">
        <p14:creationId xmlns:p14="http://schemas.microsoft.com/office/powerpoint/2010/main" val="3918304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3249487-725A-7F4C-A552-8AA56E8CB581}"/>
              </a:ext>
            </a:extLst>
          </p:cNvPr>
          <p:cNvSpPr>
            <a:spLocks noGrp="1"/>
          </p:cNvSpPr>
          <p:nvPr>
            <p:ph sz="quarter" idx="14"/>
          </p:nvPr>
        </p:nvSpPr>
        <p:spPr>
          <a:xfrm>
            <a:off x="502920" y="1487804"/>
            <a:ext cx="3142136" cy="3174922"/>
          </a:xfrm>
        </p:spPr>
        <p:txBody>
          <a:bodyPr/>
          <a:lstStyle/>
          <a:p>
            <a:pPr lvl="1"/>
            <a:r>
              <a:rPr lang="en-US"/>
              <a:t>Displays Mean, Systolic and Diastolic pressures over time</a:t>
            </a:r>
          </a:p>
          <a:p>
            <a:pPr lvl="1"/>
            <a:r>
              <a:rPr lang="en-US"/>
              <a:t>Can be customized to display various trends over time</a:t>
            </a:r>
          </a:p>
          <a:p>
            <a:pPr lvl="1"/>
            <a:r>
              <a:rPr lang="en-US"/>
              <a:t>Displays hospitalizations or notes entered in patient’s record</a:t>
            </a:r>
          </a:p>
        </p:txBody>
      </p:sp>
      <p:sp>
        <p:nvSpPr>
          <p:cNvPr id="10" name="Text Placeholder 9">
            <a:extLst>
              <a:ext uri="{FF2B5EF4-FFF2-40B4-BE49-F238E27FC236}">
                <a16:creationId xmlns:a16="http://schemas.microsoft.com/office/drawing/2014/main" id="{F2C9B86D-8349-F648-B372-EA089585681E}"/>
              </a:ext>
            </a:extLst>
          </p:cNvPr>
          <p:cNvSpPr>
            <a:spLocks noGrp="1"/>
          </p:cNvSpPr>
          <p:nvPr>
            <p:ph type="body" sz="quarter" idx="15"/>
          </p:nvPr>
        </p:nvSpPr>
        <p:spPr/>
        <p:txBody>
          <a:bodyPr/>
          <a:lstStyle/>
          <a:p>
            <a:r>
              <a:rPr lang="en-US"/>
              <a:t>DirectTrend™ Viewer </a:t>
            </a:r>
          </a:p>
        </p:txBody>
      </p:sp>
      <p:sp>
        <p:nvSpPr>
          <p:cNvPr id="4" name="Date Placeholder 3">
            <a:extLst>
              <a:ext uri="{FF2B5EF4-FFF2-40B4-BE49-F238E27FC236}">
                <a16:creationId xmlns:a16="http://schemas.microsoft.com/office/drawing/2014/main" id="{58464458-0C46-1E47-AFD6-0CC534DCD6DB}"/>
              </a:ext>
            </a:extLst>
          </p:cNvPr>
          <p:cNvSpPr>
            <a:spLocks noGrp="1"/>
          </p:cNvSpPr>
          <p:nvPr>
            <p:ph type="dt" sz="half" idx="16"/>
          </p:nvPr>
        </p:nvSpPr>
        <p:spPr/>
        <p:txBody>
          <a:bodyPr/>
          <a:lstStyle/>
          <a:p>
            <a:fld id="{4748AE2B-EC7D-44F8-A0C9-53ED3779E819}" type="datetime5">
              <a:rPr lang="en-US" sz="1000" smtClean="0"/>
              <a:t>27-Mar-24</a:t>
            </a:fld>
            <a:endParaRPr lang="en-IN" sz="1000"/>
          </a:p>
        </p:txBody>
      </p:sp>
      <p:sp>
        <p:nvSpPr>
          <p:cNvPr id="5" name="Footer Placeholder 4">
            <a:extLst>
              <a:ext uri="{FF2B5EF4-FFF2-40B4-BE49-F238E27FC236}">
                <a16:creationId xmlns:a16="http://schemas.microsoft.com/office/drawing/2014/main" id="{EAD620CA-266D-1443-B8E7-9192DD4DD816}"/>
              </a:ext>
            </a:extLst>
          </p:cNvPr>
          <p:cNvSpPr>
            <a:spLocks noGrp="1"/>
          </p:cNvSpPr>
          <p:nvPr>
            <p:ph type="ftr" sz="quarter" idx="17"/>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FA433BC-2D42-ED46-BFC7-0264BD6792D2}"/>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51</a:t>
            </a:fld>
            <a:endParaRPr lang="en-IN"/>
          </a:p>
        </p:txBody>
      </p:sp>
      <p:sp>
        <p:nvSpPr>
          <p:cNvPr id="7" name="Title 6">
            <a:extLst>
              <a:ext uri="{FF2B5EF4-FFF2-40B4-BE49-F238E27FC236}">
                <a16:creationId xmlns:a16="http://schemas.microsoft.com/office/drawing/2014/main" id="{38F82F18-83D4-D747-B6DB-DFEDF167942B}"/>
              </a:ext>
            </a:extLst>
          </p:cNvPr>
          <p:cNvSpPr>
            <a:spLocks noGrp="1"/>
          </p:cNvSpPr>
          <p:nvPr>
            <p:ph type="title"/>
          </p:nvPr>
        </p:nvSpPr>
        <p:spPr/>
        <p:txBody>
          <a:bodyPr/>
          <a:lstStyle/>
          <a:p>
            <a:r>
              <a:rPr lang="en-US"/>
              <a:t>Patient Data Review</a:t>
            </a:r>
          </a:p>
        </p:txBody>
      </p:sp>
      <p:pic>
        <p:nvPicPr>
          <p:cNvPr id="12" name="Picture 11">
            <a:extLst>
              <a:ext uri="{FF2B5EF4-FFF2-40B4-BE49-F238E27FC236}">
                <a16:creationId xmlns:a16="http://schemas.microsoft.com/office/drawing/2014/main" id="{E5924A68-64B2-D24B-BAE6-D7C3B563073D}"/>
              </a:ext>
            </a:extLst>
          </p:cNvPr>
          <p:cNvPicPr>
            <a:picLocks noChangeAspect="1"/>
          </p:cNvPicPr>
          <p:nvPr/>
        </p:nvPicPr>
        <p:blipFill rotWithShape="1">
          <a:blip r:embed="rId3"/>
          <a:srcRect l="13478" r="12522"/>
          <a:stretch/>
        </p:blipFill>
        <p:spPr>
          <a:xfrm>
            <a:off x="3921631" y="1524092"/>
            <a:ext cx="4727069" cy="2151514"/>
          </a:xfrm>
          <a:prstGeom prst="rect">
            <a:avLst/>
          </a:prstGeom>
          <a:ln>
            <a:solidFill>
              <a:schemeClr val="bg2"/>
            </a:solidFill>
          </a:ln>
        </p:spPr>
      </p:pic>
    </p:spTree>
    <p:extLst>
      <p:ext uri="{BB962C8B-B14F-4D97-AF65-F5344CB8AC3E}">
        <p14:creationId xmlns:p14="http://schemas.microsoft.com/office/powerpoint/2010/main" val="3629764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3249487-725A-7F4C-A552-8AA56E8CB581}"/>
              </a:ext>
            </a:extLst>
          </p:cNvPr>
          <p:cNvSpPr>
            <a:spLocks noGrp="1"/>
          </p:cNvSpPr>
          <p:nvPr>
            <p:ph sz="quarter" idx="14"/>
          </p:nvPr>
        </p:nvSpPr>
        <p:spPr>
          <a:xfrm>
            <a:off x="502920" y="1455436"/>
            <a:ext cx="7028592" cy="3174922"/>
          </a:xfrm>
        </p:spPr>
        <p:txBody>
          <a:bodyPr/>
          <a:lstStyle/>
          <a:p>
            <a:pPr lvl="1"/>
            <a:r>
              <a:rPr lang="en-US"/>
              <a:t>Displays readings in list format, with ability to page through previous readings</a:t>
            </a:r>
          </a:p>
          <a:p>
            <a:pPr lvl="1"/>
            <a:r>
              <a:rPr lang="en-US"/>
              <a:t>Includes summary block with number of days with readings, number of days missed and number of suspect readings</a:t>
            </a:r>
          </a:p>
        </p:txBody>
      </p:sp>
      <p:sp>
        <p:nvSpPr>
          <p:cNvPr id="10" name="Text Placeholder 9">
            <a:extLst>
              <a:ext uri="{FF2B5EF4-FFF2-40B4-BE49-F238E27FC236}">
                <a16:creationId xmlns:a16="http://schemas.microsoft.com/office/drawing/2014/main" id="{F2C9B86D-8349-F648-B372-EA089585681E}"/>
              </a:ext>
            </a:extLst>
          </p:cNvPr>
          <p:cNvSpPr>
            <a:spLocks noGrp="1"/>
          </p:cNvSpPr>
          <p:nvPr>
            <p:ph type="body" sz="quarter" idx="15"/>
          </p:nvPr>
        </p:nvSpPr>
        <p:spPr/>
        <p:txBody>
          <a:bodyPr/>
          <a:lstStyle/>
          <a:p>
            <a:r>
              <a:rPr lang="en-US"/>
              <a:t>Readings</a:t>
            </a:r>
          </a:p>
        </p:txBody>
      </p:sp>
      <p:sp>
        <p:nvSpPr>
          <p:cNvPr id="4" name="Date Placeholder 3">
            <a:extLst>
              <a:ext uri="{FF2B5EF4-FFF2-40B4-BE49-F238E27FC236}">
                <a16:creationId xmlns:a16="http://schemas.microsoft.com/office/drawing/2014/main" id="{58464458-0C46-1E47-AFD6-0CC534DCD6DB}"/>
              </a:ext>
            </a:extLst>
          </p:cNvPr>
          <p:cNvSpPr>
            <a:spLocks noGrp="1"/>
          </p:cNvSpPr>
          <p:nvPr>
            <p:ph type="dt" sz="half" idx="16"/>
          </p:nvPr>
        </p:nvSpPr>
        <p:spPr/>
        <p:txBody>
          <a:bodyPr/>
          <a:lstStyle/>
          <a:p>
            <a:fld id="{C79CA323-238D-4D6B-8614-7EAD65B40BAB}" type="datetime5">
              <a:rPr lang="en-US" sz="1000" smtClean="0"/>
              <a:t>27-Mar-24</a:t>
            </a:fld>
            <a:endParaRPr lang="en-IN" sz="1000"/>
          </a:p>
        </p:txBody>
      </p:sp>
      <p:sp>
        <p:nvSpPr>
          <p:cNvPr id="5" name="Footer Placeholder 4">
            <a:extLst>
              <a:ext uri="{FF2B5EF4-FFF2-40B4-BE49-F238E27FC236}">
                <a16:creationId xmlns:a16="http://schemas.microsoft.com/office/drawing/2014/main" id="{EAD620CA-266D-1443-B8E7-9192DD4DD816}"/>
              </a:ext>
            </a:extLst>
          </p:cNvPr>
          <p:cNvSpPr>
            <a:spLocks noGrp="1"/>
          </p:cNvSpPr>
          <p:nvPr>
            <p:ph type="ftr" sz="quarter" idx="17"/>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FA433BC-2D42-ED46-BFC7-0264BD6792D2}"/>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52</a:t>
            </a:fld>
            <a:endParaRPr lang="en-IN"/>
          </a:p>
        </p:txBody>
      </p:sp>
      <p:sp>
        <p:nvSpPr>
          <p:cNvPr id="7" name="Title 6">
            <a:extLst>
              <a:ext uri="{FF2B5EF4-FFF2-40B4-BE49-F238E27FC236}">
                <a16:creationId xmlns:a16="http://schemas.microsoft.com/office/drawing/2014/main" id="{38F82F18-83D4-D747-B6DB-DFEDF167942B}"/>
              </a:ext>
            </a:extLst>
          </p:cNvPr>
          <p:cNvSpPr>
            <a:spLocks noGrp="1"/>
          </p:cNvSpPr>
          <p:nvPr>
            <p:ph type="title"/>
          </p:nvPr>
        </p:nvSpPr>
        <p:spPr/>
        <p:txBody>
          <a:bodyPr/>
          <a:lstStyle/>
          <a:p>
            <a:r>
              <a:rPr lang="en-US"/>
              <a:t>Patient Data Review</a:t>
            </a:r>
          </a:p>
        </p:txBody>
      </p:sp>
      <p:pic>
        <p:nvPicPr>
          <p:cNvPr id="16" name="Picture 15">
            <a:extLst>
              <a:ext uri="{FF2B5EF4-FFF2-40B4-BE49-F238E27FC236}">
                <a16:creationId xmlns:a16="http://schemas.microsoft.com/office/drawing/2014/main" id="{C4083400-5250-2846-AB64-0256A296A8A0}"/>
              </a:ext>
            </a:extLst>
          </p:cNvPr>
          <p:cNvPicPr>
            <a:picLocks noChangeAspect="1"/>
          </p:cNvPicPr>
          <p:nvPr/>
        </p:nvPicPr>
        <p:blipFill>
          <a:blip r:embed="rId3"/>
          <a:stretch>
            <a:fillRect/>
          </a:stretch>
        </p:blipFill>
        <p:spPr>
          <a:xfrm>
            <a:off x="502920" y="2571750"/>
            <a:ext cx="6959567" cy="2176996"/>
          </a:xfrm>
          <a:prstGeom prst="rect">
            <a:avLst/>
          </a:prstGeom>
          <a:ln>
            <a:solidFill>
              <a:schemeClr val="bg2"/>
            </a:solidFill>
          </a:ln>
        </p:spPr>
      </p:pic>
    </p:spTree>
    <p:extLst>
      <p:ext uri="{BB962C8B-B14F-4D97-AF65-F5344CB8AC3E}">
        <p14:creationId xmlns:p14="http://schemas.microsoft.com/office/powerpoint/2010/main" val="1306038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Suspect Readings</a:t>
            </a:r>
          </a:p>
        </p:txBody>
      </p:sp>
      <p:sp>
        <p:nvSpPr>
          <p:cNvPr id="10" name="Text Placeholder 9">
            <a:extLst>
              <a:ext uri="{FF2B5EF4-FFF2-40B4-BE49-F238E27FC236}">
                <a16:creationId xmlns:a16="http://schemas.microsoft.com/office/drawing/2014/main" id="{E85597A1-8B43-1A46-8835-469AF792489D}"/>
              </a:ext>
            </a:extLst>
          </p:cNvPr>
          <p:cNvSpPr>
            <a:spLocks noGrp="1"/>
          </p:cNvSpPr>
          <p:nvPr>
            <p:ph type="body" idx="1"/>
          </p:nvPr>
        </p:nvSpPr>
        <p:spPr/>
        <p:txBody>
          <a:bodyPr/>
          <a:lstStyle/>
          <a:p>
            <a:r>
              <a:rPr lang="en-US"/>
              <a:t>4. Reviewing Patients</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171224F7-83C0-402D-BCD5-61BAFB02B55F}"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53</a:t>
            </a:fld>
            <a:endParaRPr lang="en-IN"/>
          </a:p>
        </p:txBody>
      </p:sp>
    </p:spTree>
    <p:extLst>
      <p:ext uri="{BB962C8B-B14F-4D97-AF65-F5344CB8AC3E}">
        <p14:creationId xmlns:p14="http://schemas.microsoft.com/office/powerpoint/2010/main" val="3122813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3635B6-6EB4-AB48-8FB9-53944ED3FB04}"/>
              </a:ext>
            </a:extLst>
          </p:cNvPr>
          <p:cNvSpPr>
            <a:spLocks noGrp="1"/>
          </p:cNvSpPr>
          <p:nvPr>
            <p:ph sz="quarter" idx="14"/>
          </p:nvPr>
        </p:nvSpPr>
        <p:spPr>
          <a:xfrm>
            <a:off x="502918" y="1097280"/>
            <a:ext cx="8145781" cy="725384"/>
          </a:xfrm>
        </p:spPr>
        <p:txBody>
          <a:bodyPr/>
          <a:lstStyle/>
          <a:p>
            <a:pPr lvl="1"/>
            <a:r>
              <a:rPr lang="en-US" sz="1600"/>
              <a:t>Marked by the Patient Electronics System</a:t>
            </a:r>
          </a:p>
          <a:p>
            <a:pPr lvl="1"/>
            <a:r>
              <a:rPr lang="en-US" sz="1600"/>
              <a:t>Indicated with an orange “Suspect” tag on the Readings List</a:t>
            </a:r>
          </a:p>
          <a:p>
            <a:endParaRPr lang="en-US" sz="1800"/>
          </a:p>
        </p:txBody>
      </p:sp>
      <p:sp>
        <p:nvSpPr>
          <p:cNvPr id="4" name="Date Placeholder 3">
            <a:extLst>
              <a:ext uri="{FF2B5EF4-FFF2-40B4-BE49-F238E27FC236}">
                <a16:creationId xmlns:a16="http://schemas.microsoft.com/office/drawing/2014/main" id="{AD178FF2-03FF-C745-BEC1-8E8EB15614E9}"/>
              </a:ext>
            </a:extLst>
          </p:cNvPr>
          <p:cNvSpPr>
            <a:spLocks noGrp="1"/>
          </p:cNvSpPr>
          <p:nvPr>
            <p:ph type="dt" sz="half" idx="15"/>
          </p:nvPr>
        </p:nvSpPr>
        <p:spPr/>
        <p:txBody>
          <a:bodyPr/>
          <a:lstStyle/>
          <a:p>
            <a:fld id="{09B6CCFE-83BA-458F-BEF3-92DF61A684E8}" type="datetime5">
              <a:rPr lang="en-US" sz="1000" smtClean="0"/>
              <a:t>27-Mar-24</a:t>
            </a:fld>
            <a:endParaRPr lang="en-IN" sz="1000"/>
          </a:p>
        </p:txBody>
      </p:sp>
      <p:sp>
        <p:nvSpPr>
          <p:cNvPr id="5" name="Footer Placeholder 4">
            <a:extLst>
              <a:ext uri="{FF2B5EF4-FFF2-40B4-BE49-F238E27FC236}">
                <a16:creationId xmlns:a16="http://schemas.microsoft.com/office/drawing/2014/main" id="{54A1DD78-F3FC-F646-A97B-B9FE3302F4C5}"/>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21C6A8D-23DC-2846-8B1F-9CBEEBDB96DB}"/>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54</a:t>
            </a:fld>
            <a:endParaRPr lang="en-IN"/>
          </a:p>
        </p:txBody>
      </p:sp>
      <p:sp>
        <p:nvSpPr>
          <p:cNvPr id="7" name="Title 6">
            <a:extLst>
              <a:ext uri="{FF2B5EF4-FFF2-40B4-BE49-F238E27FC236}">
                <a16:creationId xmlns:a16="http://schemas.microsoft.com/office/drawing/2014/main" id="{73362D26-CC4C-0646-8016-50C1F806C971}"/>
              </a:ext>
            </a:extLst>
          </p:cNvPr>
          <p:cNvSpPr>
            <a:spLocks noGrp="1"/>
          </p:cNvSpPr>
          <p:nvPr>
            <p:ph type="title"/>
          </p:nvPr>
        </p:nvSpPr>
        <p:spPr/>
        <p:txBody>
          <a:bodyPr/>
          <a:lstStyle/>
          <a:p>
            <a:r>
              <a:rPr lang="en-US"/>
              <a:t>Managing Suspect Readings</a:t>
            </a:r>
          </a:p>
        </p:txBody>
      </p:sp>
      <p:pic>
        <p:nvPicPr>
          <p:cNvPr id="8" name="Picture 2">
            <a:extLst>
              <a:ext uri="{FF2B5EF4-FFF2-40B4-BE49-F238E27FC236}">
                <a16:creationId xmlns:a16="http://schemas.microsoft.com/office/drawing/2014/main" id="{1F3E7F49-F924-AE4D-A5AC-6D49A1544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8" y="2023891"/>
            <a:ext cx="8022398" cy="2542144"/>
          </a:xfrm>
          <a:prstGeom prst="rect">
            <a:avLst/>
          </a:prstGeom>
          <a:ln>
            <a:solidFill>
              <a:schemeClr val="bg2"/>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843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F3F71-C68D-A04B-9CB5-8BD1944FC5E2}"/>
              </a:ext>
            </a:extLst>
          </p:cNvPr>
          <p:cNvSpPr>
            <a:spLocks noGrp="1"/>
          </p:cNvSpPr>
          <p:nvPr>
            <p:ph sz="quarter" idx="14"/>
          </p:nvPr>
        </p:nvSpPr>
        <p:spPr>
          <a:xfrm>
            <a:off x="502919" y="1097279"/>
            <a:ext cx="3443116" cy="3566159"/>
          </a:xfrm>
        </p:spPr>
        <p:txBody>
          <a:bodyPr/>
          <a:lstStyle/>
          <a:p>
            <a:pPr marL="0" lvl="1" indent="0">
              <a:buNone/>
            </a:pPr>
            <a:r>
              <a:rPr lang="en-US" sz="1600"/>
              <a:t>When reviewing suspect readings, it is important to determine if the waveform is </a:t>
            </a:r>
            <a:r>
              <a:rPr lang="en-US" sz="1600" b="1"/>
              <a:t>physiologic</a:t>
            </a:r>
            <a:r>
              <a:rPr lang="en-US" sz="1600"/>
              <a:t>.  </a:t>
            </a:r>
          </a:p>
          <a:p>
            <a:pPr lvl="1"/>
            <a:r>
              <a:rPr lang="en-US" sz="1600"/>
              <a:t>If the waveform is not physiologic, select </a:t>
            </a:r>
            <a:r>
              <a:rPr lang="en-US" sz="1600" b="1" cap="all">
                <a:solidFill>
                  <a:srgbClr val="199DDB"/>
                </a:solidFill>
                <a:latin typeface="Calibri" panose="020F0502020204030204" pitchFamily="34" charset="0"/>
                <a:cs typeface="Calibri" panose="020F0502020204030204" pitchFamily="34" charset="0"/>
              </a:rPr>
              <a:t>Ignore</a:t>
            </a:r>
            <a:r>
              <a:rPr lang="en-US" sz="1600"/>
              <a:t>. </a:t>
            </a:r>
          </a:p>
          <a:p>
            <a:pPr lvl="1"/>
            <a:r>
              <a:rPr lang="en-US" sz="1600"/>
              <a:t>If the waveform is, select </a:t>
            </a:r>
            <a:r>
              <a:rPr lang="en-US" sz="1600" b="1" cap="all">
                <a:solidFill>
                  <a:srgbClr val="199DDB"/>
                </a:solidFill>
                <a:latin typeface="Calibri" panose="020F0502020204030204" pitchFamily="34" charset="0"/>
                <a:cs typeface="Calibri" panose="020F0502020204030204" pitchFamily="34" charset="0"/>
              </a:rPr>
              <a:t>Approve</a:t>
            </a:r>
            <a:r>
              <a:rPr lang="en-US" sz="1600"/>
              <a:t>.</a:t>
            </a:r>
          </a:p>
          <a:p>
            <a:endParaRPr lang="en-US" sz="1800"/>
          </a:p>
          <a:p>
            <a:endParaRPr lang="en-US" sz="1800"/>
          </a:p>
        </p:txBody>
      </p:sp>
      <p:sp>
        <p:nvSpPr>
          <p:cNvPr id="4" name="Date Placeholder 3">
            <a:extLst>
              <a:ext uri="{FF2B5EF4-FFF2-40B4-BE49-F238E27FC236}">
                <a16:creationId xmlns:a16="http://schemas.microsoft.com/office/drawing/2014/main" id="{D3460319-6F5C-494E-B212-594A7E7BBA02}"/>
              </a:ext>
            </a:extLst>
          </p:cNvPr>
          <p:cNvSpPr>
            <a:spLocks noGrp="1"/>
          </p:cNvSpPr>
          <p:nvPr>
            <p:ph type="dt" sz="half" idx="15"/>
          </p:nvPr>
        </p:nvSpPr>
        <p:spPr/>
        <p:txBody>
          <a:bodyPr/>
          <a:lstStyle/>
          <a:p>
            <a:fld id="{5C3CA253-08E3-4FB1-9C11-A06DF0D03389}" type="datetime5">
              <a:rPr lang="en-US" sz="1000" smtClean="0"/>
              <a:t>27-Mar-24</a:t>
            </a:fld>
            <a:endParaRPr lang="en-IN" sz="1000"/>
          </a:p>
        </p:txBody>
      </p:sp>
      <p:sp>
        <p:nvSpPr>
          <p:cNvPr id="5" name="Footer Placeholder 4">
            <a:extLst>
              <a:ext uri="{FF2B5EF4-FFF2-40B4-BE49-F238E27FC236}">
                <a16:creationId xmlns:a16="http://schemas.microsoft.com/office/drawing/2014/main" id="{FC36CE63-BBA1-8947-8986-57961000B61A}"/>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1E2D684C-6761-D546-9BEB-5F3EE23F2783}"/>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55</a:t>
            </a:fld>
            <a:endParaRPr lang="en-IN"/>
          </a:p>
        </p:txBody>
      </p:sp>
      <p:sp>
        <p:nvSpPr>
          <p:cNvPr id="7" name="Title 6">
            <a:extLst>
              <a:ext uri="{FF2B5EF4-FFF2-40B4-BE49-F238E27FC236}">
                <a16:creationId xmlns:a16="http://schemas.microsoft.com/office/drawing/2014/main" id="{86DDC3B9-DB68-D745-8AAE-0F24345685C1}"/>
              </a:ext>
            </a:extLst>
          </p:cNvPr>
          <p:cNvSpPr>
            <a:spLocks noGrp="1"/>
          </p:cNvSpPr>
          <p:nvPr>
            <p:ph type="title"/>
          </p:nvPr>
        </p:nvSpPr>
        <p:spPr/>
        <p:txBody>
          <a:bodyPr/>
          <a:lstStyle/>
          <a:p>
            <a:r>
              <a:rPr lang="en-US"/>
              <a:t>Reviewing Suspect Readings</a:t>
            </a:r>
          </a:p>
        </p:txBody>
      </p:sp>
      <p:grpSp>
        <p:nvGrpSpPr>
          <p:cNvPr id="10" name="Group 9">
            <a:extLst>
              <a:ext uri="{FF2B5EF4-FFF2-40B4-BE49-F238E27FC236}">
                <a16:creationId xmlns:a16="http://schemas.microsoft.com/office/drawing/2014/main" id="{748EFAA4-C992-98C5-7BD1-3DCE4015C785}"/>
              </a:ext>
            </a:extLst>
          </p:cNvPr>
          <p:cNvGrpSpPr/>
          <p:nvPr/>
        </p:nvGrpSpPr>
        <p:grpSpPr>
          <a:xfrm>
            <a:off x="4707366" y="1256559"/>
            <a:ext cx="3535886" cy="2630381"/>
            <a:chOff x="502919" y="1097279"/>
            <a:chExt cx="3535886" cy="2630381"/>
          </a:xfrm>
        </p:grpSpPr>
        <p:pic>
          <p:nvPicPr>
            <p:cNvPr id="1026" name="Picture 2" descr="image">
              <a:extLst>
                <a:ext uri="{FF2B5EF4-FFF2-40B4-BE49-F238E27FC236}">
                  <a16:creationId xmlns:a16="http://schemas.microsoft.com/office/drawing/2014/main" id="{7C061D78-13F5-608B-A879-5DC83CA30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 y="1097279"/>
              <a:ext cx="3535886" cy="2630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1FF51F5-EFE5-8795-DA59-22D7110BD83A}"/>
                </a:ext>
              </a:extLst>
            </p:cNvPr>
            <p:cNvPicPr>
              <a:picLocks noChangeAspect="1"/>
            </p:cNvPicPr>
            <p:nvPr/>
          </p:nvPicPr>
          <p:blipFill>
            <a:blip r:embed="rId4"/>
            <a:stretch>
              <a:fillRect/>
            </a:stretch>
          </p:blipFill>
          <p:spPr>
            <a:xfrm>
              <a:off x="574800" y="1783633"/>
              <a:ext cx="3371235" cy="1327120"/>
            </a:xfrm>
            <a:prstGeom prst="rect">
              <a:avLst/>
            </a:prstGeom>
          </p:spPr>
        </p:pic>
      </p:grpSp>
    </p:spTree>
    <p:extLst>
      <p:ext uri="{BB962C8B-B14F-4D97-AF65-F5344CB8AC3E}">
        <p14:creationId xmlns:p14="http://schemas.microsoft.com/office/powerpoint/2010/main" val="743141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Finishing Your Review</a:t>
            </a:r>
          </a:p>
        </p:txBody>
      </p:sp>
      <p:sp>
        <p:nvSpPr>
          <p:cNvPr id="10" name="Text Placeholder 9">
            <a:extLst>
              <a:ext uri="{FF2B5EF4-FFF2-40B4-BE49-F238E27FC236}">
                <a16:creationId xmlns:a16="http://schemas.microsoft.com/office/drawing/2014/main" id="{3D428B7D-AA37-1941-AEAB-160C8682350C}"/>
              </a:ext>
            </a:extLst>
          </p:cNvPr>
          <p:cNvSpPr>
            <a:spLocks noGrp="1"/>
          </p:cNvSpPr>
          <p:nvPr>
            <p:ph type="body" idx="1"/>
          </p:nvPr>
        </p:nvSpPr>
        <p:spPr/>
        <p:txBody>
          <a:bodyPr/>
          <a:lstStyle/>
          <a:p>
            <a:r>
              <a:rPr lang="en-US"/>
              <a:t>4. Reviewing Patients</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73E5C932-522C-42DA-83E8-4327AFE64887}"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56</a:t>
            </a:fld>
            <a:endParaRPr lang="en-IN"/>
          </a:p>
        </p:txBody>
      </p:sp>
    </p:spTree>
    <p:extLst>
      <p:ext uri="{BB962C8B-B14F-4D97-AF65-F5344CB8AC3E}">
        <p14:creationId xmlns:p14="http://schemas.microsoft.com/office/powerpoint/2010/main" val="3643577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35D0D-6DF9-A645-A4A1-73E185A2C5A1}"/>
              </a:ext>
            </a:extLst>
          </p:cNvPr>
          <p:cNvSpPr>
            <a:spLocks noGrp="1"/>
          </p:cNvSpPr>
          <p:nvPr>
            <p:ph sz="quarter" idx="14"/>
          </p:nvPr>
        </p:nvSpPr>
        <p:spPr>
          <a:xfrm>
            <a:off x="502918" y="1097279"/>
            <a:ext cx="7340055" cy="3566159"/>
          </a:xfrm>
        </p:spPr>
        <p:txBody>
          <a:bodyPr/>
          <a:lstStyle/>
          <a:p>
            <a:pPr marL="0" lvl="1" indent="0">
              <a:buNone/>
            </a:pPr>
            <a:r>
              <a:rPr lang="en-US" sz="1600"/>
              <a:t>From the </a:t>
            </a:r>
            <a:r>
              <a:rPr lang="en-US" sz="1600" b="1">
                <a:solidFill>
                  <a:srgbClr val="199DDB"/>
                </a:solidFill>
                <a:latin typeface="Calibri" panose="020F0502020204030204" pitchFamily="34" charset="0"/>
                <a:cs typeface="Calibri" panose="020F0502020204030204" pitchFamily="34" charset="0"/>
              </a:rPr>
              <a:t>LAST REVIEWED/LAST BILLED BUTTON</a:t>
            </a:r>
            <a:r>
              <a:rPr lang="en-US" sz="1600"/>
              <a:t> above the DirectTrend™ Viewer:</a:t>
            </a:r>
          </a:p>
          <a:p>
            <a:pPr lvl="1"/>
            <a:r>
              <a:rPr lang="en-US" sz="1600"/>
              <a:t>Check the Mark as Reviewed box and enter a note (optional)</a:t>
            </a:r>
          </a:p>
          <a:p>
            <a:pPr lvl="1"/>
            <a:r>
              <a:rPr lang="en-US" sz="1600"/>
              <a:t>Enter a Mark as Billed on date (if applicable)</a:t>
            </a:r>
          </a:p>
          <a:p>
            <a:endParaRPr lang="en-US" sz="1800"/>
          </a:p>
          <a:p>
            <a:endParaRPr lang="en-US" sz="1800"/>
          </a:p>
        </p:txBody>
      </p:sp>
      <p:sp>
        <p:nvSpPr>
          <p:cNvPr id="4" name="Date Placeholder 3">
            <a:extLst>
              <a:ext uri="{FF2B5EF4-FFF2-40B4-BE49-F238E27FC236}">
                <a16:creationId xmlns:a16="http://schemas.microsoft.com/office/drawing/2014/main" id="{25115106-43CB-5D45-8145-1EC6DA093BB8}"/>
              </a:ext>
            </a:extLst>
          </p:cNvPr>
          <p:cNvSpPr>
            <a:spLocks noGrp="1"/>
          </p:cNvSpPr>
          <p:nvPr>
            <p:ph type="dt" sz="half" idx="15"/>
          </p:nvPr>
        </p:nvSpPr>
        <p:spPr/>
        <p:txBody>
          <a:bodyPr/>
          <a:lstStyle/>
          <a:p>
            <a:fld id="{3A9C4AD7-2D3A-46F7-B6AB-637B37B18300}" type="datetime5">
              <a:rPr lang="en-US" sz="1000" smtClean="0"/>
              <a:t>27-Mar-24</a:t>
            </a:fld>
            <a:endParaRPr lang="en-IN" sz="1000"/>
          </a:p>
        </p:txBody>
      </p:sp>
      <p:sp>
        <p:nvSpPr>
          <p:cNvPr id="5" name="Footer Placeholder 4">
            <a:extLst>
              <a:ext uri="{FF2B5EF4-FFF2-40B4-BE49-F238E27FC236}">
                <a16:creationId xmlns:a16="http://schemas.microsoft.com/office/drawing/2014/main" id="{BA0F4079-BF9A-4142-80C0-39ED7080B1AD}"/>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A8BF87C6-2CEF-7A49-AC8A-85A469F52D96}"/>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57</a:t>
            </a:fld>
            <a:endParaRPr lang="en-IN"/>
          </a:p>
        </p:txBody>
      </p:sp>
      <p:sp>
        <p:nvSpPr>
          <p:cNvPr id="7" name="Title 6">
            <a:extLst>
              <a:ext uri="{FF2B5EF4-FFF2-40B4-BE49-F238E27FC236}">
                <a16:creationId xmlns:a16="http://schemas.microsoft.com/office/drawing/2014/main" id="{22ABB164-49D0-0246-A9D2-046C186CB069}"/>
              </a:ext>
            </a:extLst>
          </p:cNvPr>
          <p:cNvSpPr>
            <a:spLocks noGrp="1"/>
          </p:cNvSpPr>
          <p:nvPr>
            <p:ph type="title"/>
          </p:nvPr>
        </p:nvSpPr>
        <p:spPr/>
        <p:txBody>
          <a:bodyPr/>
          <a:lstStyle/>
          <a:p>
            <a:r>
              <a:rPr lang="en-US"/>
              <a:t>Finishing Your Review</a:t>
            </a:r>
          </a:p>
        </p:txBody>
      </p:sp>
      <p:pic>
        <p:nvPicPr>
          <p:cNvPr id="8" name="Picture 7" descr="A screenshot of a social media post&#10;&#10;Description automatically generated">
            <a:extLst>
              <a:ext uri="{FF2B5EF4-FFF2-40B4-BE49-F238E27FC236}">
                <a16:creationId xmlns:a16="http://schemas.microsoft.com/office/drawing/2014/main" id="{71E1FBBC-688D-4945-82EF-DC43884F4C99}"/>
              </a:ext>
            </a:extLst>
          </p:cNvPr>
          <p:cNvPicPr>
            <a:picLocks noChangeAspect="1"/>
          </p:cNvPicPr>
          <p:nvPr/>
        </p:nvPicPr>
        <p:blipFill rotWithShape="1">
          <a:blip r:embed="rId3">
            <a:extLst>
              <a:ext uri="{28A0092B-C50C-407E-A947-70E740481C1C}">
                <a14:useLocalDpi xmlns:a14="http://schemas.microsoft.com/office/drawing/2010/main" val="0"/>
              </a:ext>
            </a:extLst>
          </a:blip>
          <a:srcRect t="17351" b="24764"/>
          <a:stretch/>
        </p:blipFill>
        <p:spPr>
          <a:xfrm>
            <a:off x="509055" y="2289671"/>
            <a:ext cx="6793871" cy="2392178"/>
          </a:xfrm>
          <a:prstGeom prst="rect">
            <a:avLst/>
          </a:prstGeom>
          <a:ln>
            <a:solidFill>
              <a:schemeClr val="bg2"/>
            </a:solidFill>
          </a:ln>
        </p:spPr>
      </p:pic>
      <p:grpSp>
        <p:nvGrpSpPr>
          <p:cNvPr id="9" name="Group 8">
            <a:extLst>
              <a:ext uri="{FF2B5EF4-FFF2-40B4-BE49-F238E27FC236}">
                <a16:creationId xmlns:a16="http://schemas.microsoft.com/office/drawing/2014/main" id="{5D43AAC0-8FA5-5A4C-9A80-E08E650FCF28}"/>
              </a:ext>
            </a:extLst>
          </p:cNvPr>
          <p:cNvGrpSpPr/>
          <p:nvPr/>
        </p:nvGrpSpPr>
        <p:grpSpPr>
          <a:xfrm>
            <a:off x="6670444" y="3165029"/>
            <a:ext cx="314960" cy="497120"/>
            <a:chOff x="3144091" y="3998755"/>
            <a:chExt cx="314960" cy="497120"/>
          </a:xfrm>
        </p:grpSpPr>
        <p:sp>
          <p:nvSpPr>
            <p:cNvPr id="10" name="Freeform 9">
              <a:extLst>
                <a:ext uri="{FF2B5EF4-FFF2-40B4-BE49-F238E27FC236}">
                  <a16:creationId xmlns:a16="http://schemas.microsoft.com/office/drawing/2014/main" id="{61A28910-EFCC-504A-B7A9-EE9FF2BB3430}"/>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EFBC3B7-87CD-9D41-8A7B-EAF072E601D5}"/>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1741250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5. Taking Actions </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414C5B3A-388D-4DD0-9ACC-CBFE1CC03622}" type="datetime5">
              <a:rPr lang="en-US" sz="1000" smtClean="0"/>
              <a:t>27-Mar-24</a:t>
            </a:fld>
            <a:endParaRPr lang="en-IN" sz="1000"/>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pPr>
              <a:defRPr/>
            </a:pPr>
            <a:r>
              <a:rPr lang="en-IN"/>
              <a:t>|    </a:t>
            </a:r>
            <a:fld id="{7B2119CD-3B2D-4CEB-B404-D2E3F8CD6D69}" type="slidenum">
              <a:rPr lang="en-IN" smtClean="0"/>
              <a:pPr>
                <a:defRPr/>
              </a:pPr>
              <a:t>58</a:t>
            </a:fld>
            <a:endParaRPr lang="en-IN"/>
          </a:p>
        </p:txBody>
      </p:sp>
    </p:spTree>
    <p:extLst>
      <p:ext uri="{BB962C8B-B14F-4D97-AF65-F5344CB8AC3E}">
        <p14:creationId xmlns:p14="http://schemas.microsoft.com/office/powerpoint/2010/main" val="2078333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A0A157-6E5E-144E-8F70-1709B5791268}"/>
              </a:ext>
            </a:extLst>
          </p:cNvPr>
          <p:cNvPicPr>
            <a:picLocks noChangeAspect="1"/>
          </p:cNvPicPr>
          <p:nvPr/>
        </p:nvPicPr>
        <p:blipFill rotWithShape="1">
          <a:blip r:embed="rId3"/>
          <a:srcRect t="8411" b="67980"/>
          <a:stretch/>
        </p:blipFill>
        <p:spPr>
          <a:xfrm>
            <a:off x="502920" y="1572628"/>
            <a:ext cx="8455602" cy="1214323"/>
          </a:xfrm>
          <a:prstGeom prst="rect">
            <a:avLst/>
          </a:prstGeom>
          <a:ln>
            <a:solidFill>
              <a:schemeClr val="bg2"/>
            </a:solidFill>
          </a:ln>
        </p:spPr>
      </p:pic>
      <p:pic>
        <p:nvPicPr>
          <p:cNvPr id="12" name="Picture 11" descr="A screenshot of a computer&#10;&#10;Description automatically generated">
            <a:extLst>
              <a:ext uri="{FF2B5EF4-FFF2-40B4-BE49-F238E27FC236}">
                <a16:creationId xmlns:a16="http://schemas.microsoft.com/office/drawing/2014/main" id="{ED150106-7C66-D44C-9860-A04F729BC382}"/>
              </a:ext>
            </a:extLst>
          </p:cNvPr>
          <p:cNvPicPr>
            <a:picLocks noChangeAspect="1"/>
          </p:cNvPicPr>
          <p:nvPr/>
        </p:nvPicPr>
        <p:blipFill rotWithShape="1">
          <a:blip r:embed="rId4">
            <a:extLst>
              <a:ext uri="{28A0092B-C50C-407E-A947-70E740481C1C}">
                <a14:useLocalDpi xmlns:a14="http://schemas.microsoft.com/office/drawing/2010/main" val="0"/>
              </a:ext>
            </a:extLst>
          </a:blip>
          <a:srcRect l="70765" t="23518" r="12581" b="47859"/>
          <a:stretch/>
        </p:blipFill>
        <p:spPr>
          <a:xfrm>
            <a:off x="6050734" y="2154885"/>
            <a:ext cx="1408176" cy="1472185"/>
          </a:xfrm>
          <a:prstGeom prst="rect">
            <a:avLst/>
          </a:prstGeom>
          <a:ln>
            <a:solidFill>
              <a:schemeClr val="bg2"/>
            </a:solidFill>
          </a:ln>
        </p:spPr>
      </p:pic>
      <p:sp>
        <p:nvSpPr>
          <p:cNvPr id="9" name="Content Placeholder 8">
            <a:extLst>
              <a:ext uri="{FF2B5EF4-FFF2-40B4-BE49-F238E27FC236}">
                <a16:creationId xmlns:a16="http://schemas.microsoft.com/office/drawing/2014/main" id="{E46E3136-009C-AB43-BFD2-826270B05CDF}"/>
              </a:ext>
            </a:extLst>
          </p:cNvPr>
          <p:cNvSpPr>
            <a:spLocks noGrp="1"/>
          </p:cNvSpPr>
          <p:nvPr>
            <p:ph sz="quarter" idx="14"/>
          </p:nvPr>
        </p:nvSpPr>
        <p:spPr>
          <a:xfrm>
            <a:off x="502920" y="2966320"/>
            <a:ext cx="4995754" cy="960824"/>
          </a:xfrm>
        </p:spPr>
        <p:txBody>
          <a:bodyPr/>
          <a:lstStyle/>
          <a:p>
            <a:pPr lvl="1"/>
            <a:r>
              <a:rPr lang="en-US"/>
              <a:t>Is available from the patient’s notification or on the patient’s detail page</a:t>
            </a:r>
          </a:p>
          <a:p>
            <a:pPr lvl="1"/>
            <a:r>
              <a:rPr lang="en-US"/>
              <a:t>Allows you to add an intervention (send a message), add a note, update a patient’s status, clear the notification, set a reminder or subscribe to a patient</a:t>
            </a:r>
          </a:p>
          <a:p>
            <a:endParaRPr lang="en-US"/>
          </a:p>
        </p:txBody>
      </p:sp>
      <p:sp>
        <p:nvSpPr>
          <p:cNvPr id="10" name="Text Placeholder 9">
            <a:extLst>
              <a:ext uri="{FF2B5EF4-FFF2-40B4-BE49-F238E27FC236}">
                <a16:creationId xmlns:a16="http://schemas.microsoft.com/office/drawing/2014/main" id="{64DDDF3E-529B-B649-BFC7-106BC2CA5B83}"/>
              </a:ext>
            </a:extLst>
          </p:cNvPr>
          <p:cNvSpPr>
            <a:spLocks noGrp="1"/>
          </p:cNvSpPr>
          <p:nvPr>
            <p:ph type="body" sz="quarter" idx="15"/>
          </p:nvPr>
        </p:nvSpPr>
        <p:spPr/>
        <p:txBody>
          <a:bodyPr/>
          <a:lstStyle/>
          <a:p>
            <a:r>
              <a:rPr lang="en-US"/>
              <a:t>ACTIONS BUTTON</a:t>
            </a:r>
          </a:p>
        </p:txBody>
      </p:sp>
      <p:sp>
        <p:nvSpPr>
          <p:cNvPr id="4" name="Date Placeholder 3">
            <a:extLst>
              <a:ext uri="{FF2B5EF4-FFF2-40B4-BE49-F238E27FC236}">
                <a16:creationId xmlns:a16="http://schemas.microsoft.com/office/drawing/2014/main" id="{397772E3-AD96-DB42-B7C4-465665747AA2}"/>
              </a:ext>
            </a:extLst>
          </p:cNvPr>
          <p:cNvSpPr>
            <a:spLocks noGrp="1"/>
          </p:cNvSpPr>
          <p:nvPr>
            <p:ph type="dt" sz="half" idx="16"/>
          </p:nvPr>
        </p:nvSpPr>
        <p:spPr/>
        <p:txBody>
          <a:bodyPr/>
          <a:lstStyle/>
          <a:p>
            <a:fld id="{1D6DFD0B-13AF-4E03-B3F4-9441F39BAF1B}" type="datetime5">
              <a:rPr lang="en-US" sz="1000" smtClean="0"/>
              <a:t>27-Mar-24</a:t>
            </a:fld>
            <a:endParaRPr lang="en-IN" sz="1000"/>
          </a:p>
        </p:txBody>
      </p:sp>
      <p:sp>
        <p:nvSpPr>
          <p:cNvPr id="5" name="Footer Placeholder 4">
            <a:extLst>
              <a:ext uri="{FF2B5EF4-FFF2-40B4-BE49-F238E27FC236}">
                <a16:creationId xmlns:a16="http://schemas.microsoft.com/office/drawing/2014/main" id="{AC4FB30F-9E09-6F44-A991-700FC0B14B0F}"/>
              </a:ext>
            </a:extLst>
          </p:cNvPr>
          <p:cNvSpPr>
            <a:spLocks noGrp="1"/>
          </p:cNvSpPr>
          <p:nvPr>
            <p:ph type="ftr" sz="quarter" idx="17"/>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DBCD4046-71DA-984B-B34E-C96510CA6AEE}"/>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59</a:t>
            </a:fld>
            <a:endParaRPr lang="en-IN"/>
          </a:p>
        </p:txBody>
      </p:sp>
      <p:sp>
        <p:nvSpPr>
          <p:cNvPr id="7" name="Title 6">
            <a:extLst>
              <a:ext uri="{FF2B5EF4-FFF2-40B4-BE49-F238E27FC236}">
                <a16:creationId xmlns:a16="http://schemas.microsoft.com/office/drawing/2014/main" id="{88EF2E7B-9208-E746-A94E-5728B21BA87C}"/>
              </a:ext>
            </a:extLst>
          </p:cNvPr>
          <p:cNvSpPr>
            <a:spLocks noGrp="1"/>
          </p:cNvSpPr>
          <p:nvPr>
            <p:ph type="title"/>
          </p:nvPr>
        </p:nvSpPr>
        <p:spPr/>
        <p:txBody>
          <a:bodyPr/>
          <a:lstStyle/>
          <a:p>
            <a:r>
              <a:rPr lang="en-US"/>
              <a:t>Taking Actions</a:t>
            </a:r>
          </a:p>
        </p:txBody>
      </p:sp>
      <p:sp>
        <p:nvSpPr>
          <p:cNvPr id="16" name="Rectangle 15">
            <a:extLst>
              <a:ext uri="{FF2B5EF4-FFF2-40B4-BE49-F238E27FC236}">
                <a16:creationId xmlns:a16="http://schemas.microsoft.com/office/drawing/2014/main" id="{4CB5EC34-2122-A14C-8124-0142076B2082}"/>
              </a:ext>
            </a:extLst>
          </p:cNvPr>
          <p:cNvSpPr/>
          <p:nvPr/>
        </p:nvSpPr>
        <p:spPr>
          <a:xfrm>
            <a:off x="7628122" y="2289813"/>
            <a:ext cx="334723" cy="335043"/>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79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Merlin.net™ PCN Overview</a:t>
            </a:r>
          </a:p>
        </p:txBody>
      </p:sp>
      <p:sp>
        <p:nvSpPr>
          <p:cNvPr id="10" name="Text Placeholder 9">
            <a:extLst>
              <a:ext uri="{FF2B5EF4-FFF2-40B4-BE49-F238E27FC236}">
                <a16:creationId xmlns:a16="http://schemas.microsoft.com/office/drawing/2014/main" id="{5B650CE2-341A-4F48-BDE7-595288397C89}"/>
              </a:ext>
            </a:extLst>
          </p:cNvPr>
          <p:cNvSpPr>
            <a:spLocks noGrp="1"/>
          </p:cNvSpPr>
          <p:nvPr>
            <p:ph type="body" idx="1"/>
          </p:nvPr>
        </p:nvSpPr>
        <p:spPr/>
        <p:txBody>
          <a:bodyPr/>
          <a:lstStyle/>
          <a:p>
            <a:r>
              <a:rPr lang="en-US"/>
              <a:t>1. Getting Started with Merlin.net</a:t>
            </a:r>
            <a:r>
              <a:rPr lang="en-US" baseline="30000"/>
              <a:t>™</a:t>
            </a:r>
            <a:r>
              <a:rPr lang="en-US"/>
              <a:t> PCN</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99FCE42B-FC78-4280-A890-8E63BF7F25AE}" type="datetime5">
              <a:rPr lang="en-US" smtClean="0"/>
              <a:t>27-Mar-24</a:t>
            </a:fld>
            <a:endParaRPr lang="en-IN"/>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r>
              <a:rPr lang="en-IN"/>
              <a:t>|    </a:t>
            </a:r>
            <a:fld id="{7B2119CD-3B2D-4CEB-B404-D2E3F8CD6D69}" type="slidenum">
              <a:rPr lang="en-IN" smtClean="0"/>
              <a:pPr/>
              <a:t>6</a:t>
            </a:fld>
            <a:endParaRPr lang="en-IN"/>
          </a:p>
        </p:txBody>
      </p:sp>
    </p:spTree>
    <p:extLst>
      <p:ext uri="{BB962C8B-B14F-4D97-AF65-F5344CB8AC3E}">
        <p14:creationId xmlns:p14="http://schemas.microsoft.com/office/powerpoint/2010/main" val="565175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46E3136-009C-AB43-BFD2-826270B05CDF}"/>
              </a:ext>
            </a:extLst>
          </p:cNvPr>
          <p:cNvSpPr>
            <a:spLocks noGrp="1"/>
          </p:cNvSpPr>
          <p:nvPr>
            <p:ph sz="quarter" idx="14"/>
          </p:nvPr>
        </p:nvSpPr>
        <p:spPr>
          <a:xfrm>
            <a:off x="503238" y="1487488"/>
            <a:ext cx="3141662" cy="1299463"/>
          </a:xfrm>
        </p:spPr>
        <p:txBody>
          <a:bodyPr/>
          <a:lstStyle/>
          <a:p>
            <a:pPr lvl="1"/>
            <a:r>
              <a:rPr lang="en-US"/>
              <a:t>Shows current notifications</a:t>
            </a:r>
          </a:p>
          <a:p>
            <a:pPr lvl="1"/>
            <a:r>
              <a:rPr lang="en-US"/>
              <a:t>Provides method to send a message to a patient</a:t>
            </a:r>
          </a:p>
          <a:p>
            <a:pPr lvl="1"/>
            <a:r>
              <a:rPr lang="en-US"/>
              <a:t>Allows for clinical note</a:t>
            </a:r>
          </a:p>
          <a:p>
            <a:pPr lvl="1"/>
            <a:r>
              <a:rPr lang="en-US"/>
              <a:t>Links to Medication List for a Medication Intervention  </a:t>
            </a:r>
          </a:p>
        </p:txBody>
      </p:sp>
      <p:sp>
        <p:nvSpPr>
          <p:cNvPr id="10" name="Text Placeholder 9">
            <a:extLst>
              <a:ext uri="{FF2B5EF4-FFF2-40B4-BE49-F238E27FC236}">
                <a16:creationId xmlns:a16="http://schemas.microsoft.com/office/drawing/2014/main" id="{64DDDF3E-529B-B649-BFC7-106BC2CA5B83}"/>
              </a:ext>
            </a:extLst>
          </p:cNvPr>
          <p:cNvSpPr>
            <a:spLocks noGrp="1"/>
          </p:cNvSpPr>
          <p:nvPr>
            <p:ph type="body" sz="quarter" idx="15"/>
          </p:nvPr>
        </p:nvSpPr>
        <p:spPr>
          <a:xfrm>
            <a:off x="503238" y="1097279"/>
            <a:ext cx="8145462" cy="390525"/>
          </a:xfrm>
        </p:spPr>
        <p:txBody>
          <a:bodyPr/>
          <a:lstStyle/>
          <a:p>
            <a:r>
              <a:rPr lang="en-US"/>
              <a:t>ADD INTERVENTION</a:t>
            </a:r>
          </a:p>
        </p:txBody>
      </p:sp>
      <p:sp>
        <p:nvSpPr>
          <p:cNvPr id="4" name="Date Placeholder 3">
            <a:extLst>
              <a:ext uri="{FF2B5EF4-FFF2-40B4-BE49-F238E27FC236}">
                <a16:creationId xmlns:a16="http://schemas.microsoft.com/office/drawing/2014/main" id="{397772E3-AD96-DB42-B7C4-465665747AA2}"/>
              </a:ext>
            </a:extLst>
          </p:cNvPr>
          <p:cNvSpPr>
            <a:spLocks noGrp="1"/>
          </p:cNvSpPr>
          <p:nvPr>
            <p:ph type="dt" sz="half" idx="16"/>
          </p:nvPr>
        </p:nvSpPr>
        <p:spPr>
          <a:xfrm>
            <a:off x="7531511" y="4767263"/>
            <a:ext cx="787879" cy="274637"/>
          </a:xfrm>
        </p:spPr>
        <p:txBody>
          <a:bodyPr/>
          <a:lstStyle/>
          <a:p>
            <a:fld id="{18FDDDCE-4D16-45B6-B6C2-43DAAA28F363}" type="datetime5">
              <a:rPr lang="en-US" smtClean="0"/>
              <a:t>27-Mar-24</a:t>
            </a:fld>
            <a:endParaRPr lang="en-IN"/>
          </a:p>
        </p:txBody>
      </p:sp>
      <p:sp>
        <p:nvSpPr>
          <p:cNvPr id="5" name="Footer Placeholder 4">
            <a:extLst>
              <a:ext uri="{FF2B5EF4-FFF2-40B4-BE49-F238E27FC236}">
                <a16:creationId xmlns:a16="http://schemas.microsoft.com/office/drawing/2014/main" id="{AC4FB30F-9E09-6F44-A991-700FC0B14B0F}"/>
              </a:ext>
            </a:extLst>
          </p:cNvPr>
          <p:cNvSpPr>
            <a:spLocks noGrp="1"/>
          </p:cNvSpPr>
          <p:nvPr>
            <p:ph type="ftr" sz="quarter" idx="17"/>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DBCD4046-71DA-984B-B34E-C96510CA6AEE}"/>
              </a:ext>
            </a:extLst>
          </p:cNvPr>
          <p:cNvSpPr>
            <a:spLocks noGrp="1"/>
          </p:cNvSpPr>
          <p:nvPr>
            <p:ph type="sldNum" sz="quarter" idx="18"/>
          </p:nvPr>
        </p:nvSpPr>
        <p:spPr>
          <a:xfrm>
            <a:off x="8167058" y="4767263"/>
            <a:ext cx="568102" cy="274637"/>
          </a:xfrm>
        </p:spPr>
        <p:txBody>
          <a:bodyPr/>
          <a:lstStyle/>
          <a:p>
            <a:r>
              <a:rPr lang="en-IN"/>
              <a:t>|    </a:t>
            </a:r>
            <a:fld id="{7B2119CD-3B2D-4CEB-B404-D2E3F8CD6D69}" type="slidenum">
              <a:rPr lang="en-IN" smtClean="0"/>
              <a:pPr/>
              <a:t>60</a:t>
            </a:fld>
            <a:endParaRPr lang="en-IN"/>
          </a:p>
        </p:txBody>
      </p:sp>
      <p:sp>
        <p:nvSpPr>
          <p:cNvPr id="7" name="Title 6">
            <a:extLst>
              <a:ext uri="{FF2B5EF4-FFF2-40B4-BE49-F238E27FC236}">
                <a16:creationId xmlns:a16="http://schemas.microsoft.com/office/drawing/2014/main" id="{88EF2E7B-9208-E746-A94E-5728B21BA87C}"/>
              </a:ext>
            </a:extLst>
          </p:cNvPr>
          <p:cNvSpPr>
            <a:spLocks noGrp="1"/>
          </p:cNvSpPr>
          <p:nvPr>
            <p:ph type="title"/>
          </p:nvPr>
        </p:nvSpPr>
        <p:spPr>
          <a:xfrm>
            <a:off x="502920" y="569594"/>
            <a:ext cx="8138160" cy="390526"/>
          </a:xfrm>
        </p:spPr>
        <p:txBody>
          <a:bodyPr/>
          <a:lstStyle/>
          <a:p>
            <a:r>
              <a:rPr lang="en-US"/>
              <a:t>Taking Actions</a:t>
            </a:r>
          </a:p>
        </p:txBody>
      </p:sp>
      <p:pic>
        <p:nvPicPr>
          <p:cNvPr id="17" name="Picture 16" descr="A screenshot of a social media post&#10;&#10;Description automatically generated">
            <a:extLst>
              <a:ext uri="{FF2B5EF4-FFF2-40B4-BE49-F238E27FC236}">
                <a16:creationId xmlns:a16="http://schemas.microsoft.com/office/drawing/2014/main" id="{7CF94F1E-3E41-0546-9576-3E9404B5CCBD}"/>
              </a:ext>
            </a:extLst>
          </p:cNvPr>
          <p:cNvPicPr>
            <a:picLocks noChangeAspect="1"/>
          </p:cNvPicPr>
          <p:nvPr/>
        </p:nvPicPr>
        <p:blipFill rotWithShape="1">
          <a:blip r:embed="rId3">
            <a:extLst>
              <a:ext uri="{28A0092B-C50C-407E-A947-70E740481C1C}">
                <a14:useLocalDpi xmlns:a14="http://schemas.microsoft.com/office/drawing/2010/main" val="0"/>
              </a:ext>
            </a:extLst>
          </a:blip>
          <a:srcRect l="22502" t="5782" r="23202" b="14334"/>
          <a:stretch/>
        </p:blipFill>
        <p:spPr>
          <a:xfrm>
            <a:off x="4320540" y="705394"/>
            <a:ext cx="4291150" cy="3840480"/>
          </a:xfrm>
          <a:prstGeom prst="rect">
            <a:avLst/>
          </a:prstGeom>
          <a:ln>
            <a:solidFill>
              <a:schemeClr val="bg2"/>
            </a:solidFill>
          </a:ln>
        </p:spPr>
      </p:pic>
    </p:spTree>
    <p:extLst>
      <p:ext uri="{BB962C8B-B14F-4D97-AF65-F5344CB8AC3E}">
        <p14:creationId xmlns:p14="http://schemas.microsoft.com/office/powerpoint/2010/main" val="584063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4CAF42-EC47-C344-B22F-B66AE80FF657}"/>
              </a:ext>
            </a:extLst>
          </p:cNvPr>
          <p:cNvSpPr>
            <a:spLocks noGrp="1"/>
          </p:cNvSpPr>
          <p:nvPr>
            <p:ph type="dt" sz="half"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F0808D-23E6-404F-8BE5-0F255CB7D341}" type="datetime5">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27-Mar-24</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E74B63B-AC4E-0844-8A8F-5EE8F4F410D0}"/>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MAT-1901214 v5.0  |  Item approved for U.S. use only.  | </a:t>
            </a:r>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34F43C9-5748-D942-8174-5E03F7EBBDC4}"/>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srgbClr val="000000"/>
                </a:solidFill>
                <a:effectLst/>
                <a:uLnTx/>
                <a:uFillTx/>
                <a:latin typeface="Calibri"/>
                <a:ea typeface="+mn-ea"/>
                <a:cs typeface="+mn-cs"/>
              </a:rPr>
              <a:t>|    </a:t>
            </a:r>
            <a:fld id="{7B2119CD-3B2D-4CEB-B404-D2E3F8CD6D69}" type="slidenum">
              <a:rPr kumimoji="0" lang="en-IN"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7" name="Title 6">
            <a:extLst>
              <a:ext uri="{FF2B5EF4-FFF2-40B4-BE49-F238E27FC236}">
                <a16:creationId xmlns:a16="http://schemas.microsoft.com/office/drawing/2014/main" id="{C40F50A4-995F-5842-A6DA-6BB7C8A646B8}"/>
              </a:ext>
            </a:extLst>
          </p:cNvPr>
          <p:cNvSpPr>
            <a:spLocks noGrp="1"/>
          </p:cNvSpPr>
          <p:nvPr>
            <p:ph type="title"/>
          </p:nvPr>
        </p:nvSpPr>
        <p:spPr/>
        <p:txBody>
          <a:bodyPr/>
          <a:lstStyle/>
          <a:p>
            <a:r>
              <a:rPr lang="en-US"/>
              <a:t>Intervention Types</a:t>
            </a:r>
          </a:p>
        </p:txBody>
      </p:sp>
      <p:graphicFrame>
        <p:nvGraphicFramePr>
          <p:cNvPr id="8" name="Content Placeholder 13">
            <a:extLst>
              <a:ext uri="{FF2B5EF4-FFF2-40B4-BE49-F238E27FC236}">
                <a16:creationId xmlns:a16="http://schemas.microsoft.com/office/drawing/2014/main" id="{845C0ECB-0280-9249-822E-B4BA006CF60B}"/>
              </a:ext>
            </a:extLst>
          </p:cNvPr>
          <p:cNvGraphicFramePr>
            <a:graphicFrameLocks/>
          </p:cNvGraphicFramePr>
          <p:nvPr/>
        </p:nvGraphicFramePr>
        <p:xfrm>
          <a:off x="503238" y="1458048"/>
          <a:ext cx="8137842" cy="2990975"/>
        </p:xfrm>
        <a:graphic>
          <a:graphicData uri="http://schemas.openxmlformats.org/drawingml/2006/table">
            <a:tbl>
              <a:tblPr firstRow="1" bandRow="1">
                <a:tableStyleId>{F5AB1C69-6EDB-4FF4-983F-18BD219EF322}</a:tableStyleId>
              </a:tblPr>
              <a:tblGrid>
                <a:gridCol w="2712614">
                  <a:extLst>
                    <a:ext uri="{9D8B030D-6E8A-4147-A177-3AD203B41FA5}">
                      <a16:colId xmlns:a16="http://schemas.microsoft.com/office/drawing/2014/main" val="20000"/>
                    </a:ext>
                  </a:extLst>
                </a:gridCol>
                <a:gridCol w="2491477">
                  <a:extLst>
                    <a:ext uri="{9D8B030D-6E8A-4147-A177-3AD203B41FA5}">
                      <a16:colId xmlns:a16="http://schemas.microsoft.com/office/drawing/2014/main" val="20001"/>
                    </a:ext>
                  </a:extLst>
                </a:gridCol>
                <a:gridCol w="2933751">
                  <a:extLst>
                    <a:ext uri="{9D8B030D-6E8A-4147-A177-3AD203B41FA5}">
                      <a16:colId xmlns:a16="http://schemas.microsoft.com/office/drawing/2014/main" val="20002"/>
                    </a:ext>
                  </a:extLst>
                </a:gridCol>
              </a:tblGrid>
              <a:tr h="339215">
                <a:tc>
                  <a:txBody>
                    <a:bodyPr/>
                    <a:lstStyle/>
                    <a:p>
                      <a:r>
                        <a:rPr lang="en-US" sz="1300" b="1" cap="all" baseline="0">
                          <a:solidFill>
                            <a:schemeClr val="bg1"/>
                          </a:solidFill>
                          <a:latin typeface="Calibri" panose="020F0502020204030204" pitchFamily="34" charset="0"/>
                          <a:cs typeface="Calibri" panose="020F0502020204030204" pitchFamily="34" charset="0"/>
                        </a:rPr>
                        <a:t>Type</a:t>
                      </a:r>
                      <a:endParaRPr lang="en-US" sz="1300">
                        <a:latin typeface="+mn-lt"/>
                        <a:cs typeface="Calibri" panose="020F0502020204030204" pitchFamily="34" charset="0"/>
                      </a:endParaRPr>
                    </a:p>
                  </a:txBody>
                  <a:tcPr marT="34290" marB="34290" anchor="ctr"/>
                </a:tc>
                <a:tc>
                  <a:txBody>
                    <a:bodyPr/>
                    <a:lstStyle/>
                    <a:p>
                      <a:r>
                        <a:rPr lang="en-US" sz="1300" b="1" cap="all" baseline="0">
                          <a:solidFill>
                            <a:schemeClr val="bg1"/>
                          </a:solidFill>
                          <a:latin typeface="Calibri" panose="020F0502020204030204" pitchFamily="34" charset="0"/>
                          <a:cs typeface="Calibri" panose="020F0502020204030204" pitchFamily="34" charset="0"/>
                        </a:rPr>
                        <a:t>Sub-type</a:t>
                      </a:r>
                    </a:p>
                  </a:txBody>
                  <a:tcPr marT="34290" marB="34290" anchor="ctr"/>
                </a:tc>
                <a:tc>
                  <a:txBody>
                    <a:bodyPr/>
                    <a:lstStyle/>
                    <a:p>
                      <a:r>
                        <a:rPr lang="en-US" sz="1300" b="1" cap="all" baseline="0">
                          <a:solidFill>
                            <a:schemeClr val="bg1"/>
                          </a:solidFill>
                          <a:latin typeface="Calibri" panose="020F0502020204030204" pitchFamily="34" charset="0"/>
                          <a:cs typeface="Calibri" panose="020F0502020204030204" pitchFamily="34" charset="0"/>
                        </a:rPr>
                        <a:t>Examples</a:t>
                      </a:r>
                    </a:p>
                  </a:txBody>
                  <a:tcPr marT="34290" marB="34290" anchor="ctr"/>
                </a:tc>
                <a:extLst>
                  <a:ext uri="{0D108BD9-81ED-4DB2-BD59-A6C34878D82A}">
                    <a16:rowId xmlns:a16="http://schemas.microsoft.com/office/drawing/2014/main" val="10000"/>
                  </a:ext>
                </a:extLst>
              </a:tr>
              <a:tr h="694734">
                <a:tc rowSpan="2">
                  <a:txBody>
                    <a:bodyPr/>
                    <a:lstStyle/>
                    <a:p>
                      <a:r>
                        <a:rPr lang="en-US" sz="1300" b="1">
                          <a:solidFill>
                            <a:schemeClr val="tx1"/>
                          </a:solidFill>
                          <a:latin typeface="Calibri" panose="020F0502020204030204" pitchFamily="34" charset="0"/>
                          <a:cs typeface="Calibri" panose="020F0502020204030204" pitchFamily="34" charset="0"/>
                        </a:rPr>
                        <a:t>Message Intervention</a:t>
                      </a:r>
                    </a:p>
                    <a:p>
                      <a:r>
                        <a:rPr lang="en-US" sz="1300">
                          <a:solidFill>
                            <a:schemeClr val="tx1"/>
                          </a:solidFill>
                        </a:rPr>
                        <a:t>A pre-written or custom message delivered to the patient.</a:t>
                      </a:r>
                    </a:p>
                  </a:txBody>
                  <a:tcPr anchor="ctr"/>
                </a:tc>
                <a:tc>
                  <a:txBody>
                    <a:bodyPr/>
                    <a:lstStyle/>
                    <a:p>
                      <a:pPr marL="182880" lvl="0"/>
                      <a:r>
                        <a:rPr lang="en-US" sz="1300" b="1">
                          <a:solidFill>
                            <a:schemeClr val="tx1"/>
                          </a:solidFill>
                          <a:latin typeface="Calibri" panose="020F0502020204030204" pitchFamily="34" charset="0"/>
                          <a:cs typeface="Calibri" panose="020F0502020204030204" pitchFamily="34" charset="0"/>
                        </a:rPr>
                        <a:t>Standard Message</a:t>
                      </a:r>
                    </a:p>
                    <a:p>
                      <a:pPr marL="182880" lvl="0"/>
                      <a:r>
                        <a:rPr lang="en-US" sz="1300">
                          <a:solidFill>
                            <a:schemeClr val="tx1"/>
                          </a:solidFill>
                        </a:rPr>
                        <a:t>Short, pre-written or</a:t>
                      </a:r>
                      <a:br>
                        <a:rPr lang="en-US" sz="1300">
                          <a:solidFill>
                            <a:schemeClr val="tx1"/>
                          </a:solidFill>
                        </a:rPr>
                      </a:br>
                      <a:r>
                        <a:rPr lang="en-US" sz="1300">
                          <a:solidFill>
                            <a:schemeClr val="tx1"/>
                          </a:solidFill>
                        </a:rPr>
                        <a:t>pre-recorded messages set at the clinic-level</a:t>
                      </a:r>
                    </a:p>
                  </a:txBody>
                  <a:tcPr anchor="ctr">
                    <a:solidFill>
                      <a:srgbClr val="E7F0F9"/>
                    </a:solidFill>
                  </a:tcPr>
                </a:tc>
                <a:tc>
                  <a:txBody>
                    <a:bodyPr/>
                    <a:lstStyle/>
                    <a:p>
                      <a:pPr marL="173038" marR="0"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solidFill>
                            <a:schemeClr val="tx1"/>
                          </a:solidFill>
                          <a:latin typeface="+mn-lt"/>
                          <a:cs typeface="Calibri" panose="020F0502020204030204" pitchFamily="34" charset="0"/>
                        </a:rPr>
                        <a:t>Text (SMS)</a:t>
                      </a:r>
                    </a:p>
                    <a:p>
                      <a:pPr marL="173038" marR="0"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solidFill>
                            <a:schemeClr val="tx1"/>
                          </a:solidFill>
                          <a:latin typeface="+mn-lt"/>
                          <a:cs typeface="Calibri" panose="020F0502020204030204" pitchFamily="34" charset="0"/>
                        </a:rPr>
                        <a:t>Voice</a:t>
                      </a:r>
                    </a:p>
                    <a:p>
                      <a:pPr marL="173038" marR="0"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strike="noStrike">
                          <a:solidFill>
                            <a:schemeClr val="tx1"/>
                          </a:solidFill>
                          <a:latin typeface="+mn-lt"/>
                          <a:cs typeface="Calibri" panose="020F0502020204030204" pitchFamily="34" charset="0"/>
                        </a:rPr>
                        <a:t>myCardioMEMS™ app</a:t>
                      </a:r>
                    </a:p>
                  </a:txBody>
                  <a:tcPr anchor="ctr">
                    <a:solidFill>
                      <a:srgbClr val="E7F0F9"/>
                    </a:solidFill>
                  </a:tcPr>
                </a:tc>
                <a:extLst>
                  <a:ext uri="{0D108BD9-81ED-4DB2-BD59-A6C34878D82A}">
                    <a16:rowId xmlns:a16="http://schemas.microsoft.com/office/drawing/2014/main" val="10001"/>
                  </a:ext>
                </a:extLst>
              </a:tr>
              <a:tr h="429318">
                <a:tc vMerge="1">
                  <a:txBody>
                    <a:bodyPr/>
                    <a:lstStyle/>
                    <a:p>
                      <a:endParaRPr lang="en-US"/>
                    </a:p>
                  </a:txBody>
                  <a:tcPr/>
                </a:tc>
                <a:tc>
                  <a:txBody>
                    <a:bodyPr/>
                    <a:lstStyle/>
                    <a:p>
                      <a:pPr marL="182880" lvl="0"/>
                      <a:r>
                        <a:rPr lang="en-US" sz="1300" b="1" strike="noStrike">
                          <a:solidFill>
                            <a:schemeClr val="tx1"/>
                          </a:solidFill>
                          <a:latin typeface="Calibri" panose="020F0502020204030204" pitchFamily="34" charset="0"/>
                          <a:cs typeface="Calibri" panose="020F0502020204030204" pitchFamily="34" charset="0"/>
                        </a:rPr>
                        <a:t>Custom Messages</a:t>
                      </a:r>
                    </a:p>
                    <a:p>
                      <a:pPr marL="182880" lvl="0"/>
                      <a:r>
                        <a:rPr lang="en-US" sz="1300" strike="noStrike">
                          <a:solidFill>
                            <a:schemeClr val="tx1"/>
                          </a:solidFill>
                        </a:rPr>
                        <a:t>Short, pre-written or</a:t>
                      </a:r>
                      <a:br>
                        <a:rPr lang="en-US" sz="1300" strike="noStrike">
                          <a:solidFill>
                            <a:schemeClr val="tx1"/>
                          </a:solidFill>
                        </a:rPr>
                      </a:br>
                      <a:r>
                        <a:rPr lang="en-US" sz="1300" strike="noStrike">
                          <a:solidFill>
                            <a:schemeClr val="tx1"/>
                          </a:solidFill>
                        </a:rPr>
                        <a:t>pre-recorded messages set at the clinic-level</a:t>
                      </a:r>
                    </a:p>
                  </a:txBody>
                  <a:tcPr anchor="ctr"/>
                </a:tc>
                <a:tc>
                  <a:txBody>
                    <a:bodyPr/>
                    <a:lstStyle/>
                    <a:p>
                      <a:pPr marL="173038" marR="0" indent="-1651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strike="noStrike">
                          <a:solidFill>
                            <a:schemeClr val="tx1"/>
                          </a:solidFill>
                          <a:latin typeface="+mn-lt"/>
                          <a:cs typeface="Calibri" panose="020F0502020204030204" pitchFamily="34" charset="0"/>
                        </a:rPr>
                        <a:t>myCardioMEMS app</a:t>
                      </a:r>
                    </a:p>
                  </a:txBody>
                  <a:tcPr anchor="ctr"/>
                </a:tc>
                <a:extLst>
                  <a:ext uri="{0D108BD9-81ED-4DB2-BD59-A6C34878D82A}">
                    <a16:rowId xmlns:a16="http://schemas.microsoft.com/office/drawing/2014/main" val="10002"/>
                  </a:ext>
                </a:extLst>
              </a:tr>
              <a:tr h="694734">
                <a:tc>
                  <a:txBody>
                    <a:bodyPr/>
                    <a:lstStyle/>
                    <a:p>
                      <a:r>
                        <a:rPr lang="en-US" sz="1300" b="1">
                          <a:solidFill>
                            <a:schemeClr val="tx1"/>
                          </a:solidFill>
                          <a:latin typeface="Calibri" panose="020F0502020204030204" pitchFamily="34" charset="0"/>
                          <a:cs typeface="Calibri" panose="020F0502020204030204" pitchFamily="34" charset="0"/>
                        </a:rPr>
                        <a:t>Medication Intervention </a:t>
                      </a:r>
                    </a:p>
                    <a:p>
                      <a:r>
                        <a:rPr lang="en-US" sz="1300">
                          <a:solidFill>
                            <a:schemeClr val="tx1"/>
                          </a:solidFill>
                        </a:rPr>
                        <a:t>A change to a medication in a patient’s medication list in Merlin.net™ PCN.</a:t>
                      </a:r>
                    </a:p>
                  </a:txBody>
                  <a:tcPr anchor="ctr"/>
                </a:tc>
                <a:tc>
                  <a:txBody>
                    <a:bodyPr/>
                    <a:lstStyle/>
                    <a:p>
                      <a:endParaRPr lang="en-US" sz="1300">
                        <a:solidFill>
                          <a:schemeClr val="tx1"/>
                        </a:solidFil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solidFill>
                            <a:schemeClr val="tx1"/>
                          </a:solidFill>
                          <a:latin typeface="+mn-lt"/>
                          <a:cs typeface="Calibri" panose="020F0502020204030204" pitchFamily="34" charset="0"/>
                        </a:rPr>
                        <a:t>myCardioMEMS app </a:t>
                      </a:r>
                      <a:br>
                        <a:rPr lang="en-US" sz="1300" i="0">
                          <a:solidFill>
                            <a:schemeClr val="tx1"/>
                          </a:solidFill>
                          <a:latin typeface="+mn-lt"/>
                          <a:cs typeface="Calibri" panose="020F0502020204030204" pitchFamily="34" charset="0"/>
                        </a:rPr>
                      </a:br>
                      <a:r>
                        <a:rPr lang="en-US" sz="1300" i="0">
                          <a:solidFill>
                            <a:schemeClr val="tx1"/>
                          </a:solidFill>
                          <a:latin typeface="+mn-lt"/>
                          <a:cs typeface="Calibri" panose="020F0502020204030204" pitchFamily="34" charset="0"/>
                        </a:rPr>
                        <a:t>(if medication management is enabled)</a:t>
                      </a:r>
                    </a:p>
                  </a:txBody>
                  <a:tcPr anchor="ct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87568060-E3A8-9645-9918-45DE29B0798C}"/>
              </a:ext>
            </a:extLst>
          </p:cNvPr>
          <p:cNvSpPr/>
          <p:nvPr/>
        </p:nvSpPr>
        <p:spPr>
          <a:xfrm rot="2700000">
            <a:off x="3081014" y="2887197"/>
            <a:ext cx="227464" cy="227464"/>
          </a:xfrm>
          <a:prstGeom prst="rect">
            <a:avLst/>
          </a:prstGeom>
          <a:solidFill>
            <a:srgbClr val="CCD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A844800-C39E-6440-8956-C4516E320B98}"/>
              </a:ext>
            </a:extLst>
          </p:cNvPr>
          <p:cNvSpPr/>
          <p:nvPr/>
        </p:nvSpPr>
        <p:spPr>
          <a:xfrm rot="2700000">
            <a:off x="3081014" y="2131578"/>
            <a:ext cx="227464" cy="227464"/>
          </a:xfrm>
          <a:prstGeom prst="rect">
            <a:avLst/>
          </a:prstGeom>
          <a:solidFill>
            <a:srgbClr val="CCD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9582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E812F3-4509-284C-8885-DAF1CA4155C7}"/>
              </a:ext>
            </a:extLst>
          </p:cNvPr>
          <p:cNvSpPr>
            <a:spLocks noGrp="1"/>
          </p:cNvSpPr>
          <p:nvPr>
            <p:ph type="dt" sz="half"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919038-47C2-4267-BC99-4FBFDD40EE86}" type="datetime5">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27-Mar-24</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77B82C5-24B3-FA40-B27B-BCC347528497}"/>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MAT-1901214 v5.0  |  Item approved for U.S. use only.  | </a:t>
            </a:r>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9F1098-6B9E-A74E-B85D-849F5F63144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srgbClr val="000000"/>
                </a:solidFill>
                <a:effectLst/>
                <a:uLnTx/>
                <a:uFillTx/>
                <a:latin typeface="Calibri"/>
                <a:ea typeface="+mn-ea"/>
                <a:cs typeface="+mn-cs"/>
              </a:rPr>
              <a:t>|    </a:t>
            </a:r>
            <a:fld id="{7B2119CD-3B2D-4CEB-B404-D2E3F8CD6D69}" type="slidenum">
              <a:rPr kumimoji="0" lang="en-IN"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7" name="Title 6">
            <a:extLst>
              <a:ext uri="{FF2B5EF4-FFF2-40B4-BE49-F238E27FC236}">
                <a16:creationId xmlns:a16="http://schemas.microsoft.com/office/drawing/2014/main" id="{DDFAE653-C776-0C49-9761-128A16253541}"/>
              </a:ext>
            </a:extLst>
          </p:cNvPr>
          <p:cNvSpPr>
            <a:spLocks noGrp="1"/>
          </p:cNvSpPr>
          <p:nvPr>
            <p:ph type="title"/>
          </p:nvPr>
        </p:nvSpPr>
        <p:spPr/>
        <p:txBody>
          <a:bodyPr/>
          <a:lstStyle/>
          <a:p>
            <a:r>
              <a:rPr lang="en-US"/>
              <a:t>Sending a Message Intervention</a:t>
            </a:r>
          </a:p>
        </p:txBody>
      </p:sp>
      <p:pic>
        <p:nvPicPr>
          <p:cNvPr id="8" name="Picture 7" descr="A screenshot of a social media post&#10;&#10;Description automatically generated">
            <a:extLst>
              <a:ext uri="{FF2B5EF4-FFF2-40B4-BE49-F238E27FC236}">
                <a16:creationId xmlns:a16="http://schemas.microsoft.com/office/drawing/2014/main" id="{85C44910-D318-274C-80FC-C6E01F32945D}"/>
              </a:ext>
            </a:extLst>
          </p:cNvPr>
          <p:cNvPicPr>
            <a:picLocks noChangeAspect="1"/>
          </p:cNvPicPr>
          <p:nvPr/>
        </p:nvPicPr>
        <p:blipFill rotWithShape="1">
          <a:blip r:embed="rId3">
            <a:extLst>
              <a:ext uri="{28A0092B-C50C-407E-A947-70E740481C1C}">
                <a14:useLocalDpi xmlns:a14="http://schemas.microsoft.com/office/drawing/2010/main" val="0"/>
              </a:ext>
            </a:extLst>
          </a:blip>
          <a:srcRect l="22617" t="26279" r="23267" b="42919"/>
          <a:stretch/>
        </p:blipFill>
        <p:spPr>
          <a:xfrm>
            <a:off x="502920" y="1191612"/>
            <a:ext cx="7686498" cy="2661307"/>
          </a:xfrm>
          <a:prstGeom prst="rect">
            <a:avLst/>
          </a:prstGeom>
          <a:ln>
            <a:solidFill>
              <a:schemeClr val="bg2"/>
            </a:solidFill>
          </a:ln>
        </p:spPr>
      </p:pic>
      <p:sp>
        <p:nvSpPr>
          <p:cNvPr id="9" name="TextBox 8">
            <a:extLst>
              <a:ext uri="{FF2B5EF4-FFF2-40B4-BE49-F238E27FC236}">
                <a16:creationId xmlns:a16="http://schemas.microsoft.com/office/drawing/2014/main" id="{7C8A927B-3C57-3840-8F94-F32977C9675A}"/>
              </a:ext>
            </a:extLst>
          </p:cNvPr>
          <p:cNvSpPr txBox="1">
            <a:spLocks noChangeArrowheads="1"/>
          </p:cNvSpPr>
          <p:nvPr/>
        </p:nvSpPr>
        <p:spPr bwMode="auto">
          <a:xfrm>
            <a:off x="0" y="4084411"/>
            <a:ext cx="9144000" cy="553998"/>
          </a:xfrm>
          <a:prstGeom prst="rect">
            <a:avLst/>
          </a:prstGeom>
          <a:solidFill>
            <a:schemeClr val="bg2">
              <a:alpha val="50000"/>
            </a:schemeClr>
          </a:solidFill>
          <a:ln w="1905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7938" marR="0" lvl="0" indent="0" algn="l" defTabSz="914400" rtl="0" eaLnBrk="0" fontAlgn="auto" latinLnBrk="0" hangingPunct="0">
              <a:lnSpc>
                <a:spcPct val="100000"/>
              </a:lnSpc>
              <a:spcBef>
                <a:spcPts val="0"/>
              </a:spcBef>
              <a:spcAft>
                <a:spcPts val="0"/>
              </a:spcAft>
              <a:buClrTx/>
              <a:buSzTx/>
              <a:buFontTx/>
              <a:buNone/>
              <a:tabLst>
                <a:tab pos="571500" algn="l"/>
              </a:tabLst>
              <a:defRPr/>
            </a:pPr>
            <a:r>
              <a:rPr kumimoji="0" lang="en-US" sz="1200" b="1" i="0" u="none" strike="noStrike" kern="1200" cap="none" spc="0" normalizeH="0" baseline="0" noProof="0">
                <a:ln>
                  <a:noFill/>
                </a:ln>
                <a:solidFill>
                  <a:srgbClr val="009CDE"/>
                </a:solidFill>
                <a:effectLst/>
                <a:uLnTx/>
                <a:uFillTx/>
                <a:latin typeface="Calibri" panose="020F0502020204030204" pitchFamily="34" charset="0"/>
                <a:ea typeface="MS PGothic" charset="0"/>
                <a:cs typeface="Calibri" panose="020F0502020204030204" pitchFamily="34" charset="0"/>
              </a:rPr>
              <a:t>REMINDER:</a:t>
            </a: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S PGothic" charset="0"/>
              </a:rPr>
              <a:t>  </a:t>
            </a: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S PGothic" charset="0"/>
                <a:cs typeface="Calibri" panose="020F0502020204030204" pitchFamily="34" charset="0"/>
              </a:rPr>
              <a:t>Custom messages should not be used with patients for whom medication list management is enabled in the patient app (a warning message will appear).</a:t>
            </a:r>
          </a:p>
        </p:txBody>
      </p:sp>
    </p:spTree>
    <p:extLst>
      <p:ext uri="{BB962C8B-B14F-4D97-AF65-F5344CB8AC3E}">
        <p14:creationId xmlns:p14="http://schemas.microsoft.com/office/powerpoint/2010/main" val="22245479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7FE2D2A6-9F72-214A-9D2E-56D6E12E3ED0}"/>
              </a:ext>
            </a:extLst>
          </p:cNvPr>
          <p:cNvSpPr>
            <a:spLocks noGrp="1"/>
          </p:cNvSpPr>
          <p:nvPr>
            <p:ph sz="quarter" idx="14"/>
          </p:nvPr>
        </p:nvSpPr>
        <p:spPr>
          <a:xfrm>
            <a:off x="502920" y="1487804"/>
            <a:ext cx="2700548" cy="3174922"/>
          </a:xfrm>
        </p:spPr>
        <p:txBody>
          <a:bodyPr/>
          <a:lstStyle/>
          <a:p>
            <a:r>
              <a:rPr lang="en-US"/>
              <a:t>Allows you to document notes about patient</a:t>
            </a:r>
          </a:p>
          <a:p>
            <a:endParaRPr lang="en-US"/>
          </a:p>
        </p:txBody>
      </p:sp>
      <p:sp>
        <p:nvSpPr>
          <p:cNvPr id="17" name="Text Placeholder 16">
            <a:extLst>
              <a:ext uri="{FF2B5EF4-FFF2-40B4-BE49-F238E27FC236}">
                <a16:creationId xmlns:a16="http://schemas.microsoft.com/office/drawing/2014/main" id="{D411D5DD-47B8-C449-8622-AF348FE2832E}"/>
              </a:ext>
            </a:extLst>
          </p:cNvPr>
          <p:cNvSpPr>
            <a:spLocks noGrp="1"/>
          </p:cNvSpPr>
          <p:nvPr>
            <p:ph type="body" sz="quarter" idx="15"/>
          </p:nvPr>
        </p:nvSpPr>
        <p:spPr/>
        <p:txBody>
          <a:bodyPr/>
          <a:lstStyle/>
          <a:p>
            <a:r>
              <a:rPr lang="en-US"/>
              <a:t>ADD CLINICAL NOTE</a:t>
            </a:r>
          </a:p>
        </p:txBody>
      </p:sp>
      <p:sp>
        <p:nvSpPr>
          <p:cNvPr id="4" name="Date Placeholder 3">
            <a:extLst>
              <a:ext uri="{FF2B5EF4-FFF2-40B4-BE49-F238E27FC236}">
                <a16:creationId xmlns:a16="http://schemas.microsoft.com/office/drawing/2014/main" id="{A3E812F3-4509-284C-8885-DAF1CA4155C7}"/>
              </a:ext>
            </a:extLst>
          </p:cNvPr>
          <p:cNvSpPr>
            <a:spLocks noGrp="1"/>
          </p:cNvSpPr>
          <p:nvPr>
            <p:ph type="dt" sz="half" idx="16"/>
          </p:nvPr>
        </p:nvSpPr>
        <p:spPr/>
        <p:txBody>
          <a:bodyPr/>
          <a:lstStyle/>
          <a:p>
            <a:fld id="{EA49353C-3552-49E2-8833-AAAA235C5A3F}" type="datetime5">
              <a:rPr lang="en-US" smtClean="0"/>
              <a:t>27-Mar-24</a:t>
            </a:fld>
            <a:endParaRPr lang="en-IN"/>
          </a:p>
        </p:txBody>
      </p:sp>
      <p:sp>
        <p:nvSpPr>
          <p:cNvPr id="5" name="Footer Placeholder 4">
            <a:extLst>
              <a:ext uri="{FF2B5EF4-FFF2-40B4-BE49-F238E27FC236}">
                <a16:creationId xmlns:a16="http://schemas.microsoft.com/office/drawing/2014/main" id="{A77B82C5-24B3-FA40-B27B-BCC347528497}"/>
              </a:ext>
            </a:extLst>
          </p:cNvPr>
          <p:cNvSpPr>
            <a:spLocks noGrp="1"/>
          </p:cNvSpPr>
          <p:nvPr>
            <p:ph type="ftr" sz="quarter" idx="17"/>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179F1098-6B9E-A74E-B85D-849F5F63144E}"/>
              </a:ext>
            </a:extLst>
          </p:cNvPr>
          <p:cNvSpPr>
            <a:spLocks noGrp="1"/>
          </p:cNvSpPr>
          <p:nvPr>
            <p:ph type="sldNum" sz="quarter" idx="18"/>
          </p:nvPr>
        </p:nvSpPr>
        <p:spPr/>
        <p:txBody>
          <a:bodyPr/>
          <a:lstStyle/>
          <a:p>
            <a:r>
              <a:rPr lang="en-IN"/>
              <a:t>|    </a:t>
            </a:r>
            <a:fld id="{7B2119CD-3B2D-4CEB-B404-D2E3F8CD6D69}" type="slidenum">
              <a:rPr lang="en-IN" smtClean="0"/>
              <a:pPr/>
              <a:t>63</a:t>
            </a:fld>
            <a:endParaRPr lang="en-IN"/>
          </a:p>
        </p:txBody>
      </p:sp>
      <p:sp>
        <p:nvSpPr>
          <p:cNvPr id="7" name="Title 6">
            <a:extLst>
              <a:ext uri="{FF2B5EF4-FFF2-40B4-BE49-F238E27FC236}">
                <a16:creationId xmlns:a16="http://schemas.microsoft.com/office/drawing/2014/main" id="{DDFAE653-C776-0C49-9761-128A16253541}"/>
              </a:ext>
            </a:extLst>
          </p:cNvPr>
          <p:cNvSpPr>
            <a:spLocks noGrp="1"/>
          </p:cNvSpPr>
          <p:nvPr>
            <p:ph type="title"/>
          </p:nvPr>
        </p:nvSpPr>
        <p:spPr/>
        <p:txBody>
          <a:bodyPr/>
          <a:lstStyle/>
          <a:p>
            <a:r>
              <a:rPr lang="en-US"/>
              <a:t>Taking Actions</a:t>
            </a:r>
          </a:p>
        </p:txBody>
      </p:sp>
      <p:sp>
        <p:nvSpPr>
          <p:cNvPr id="9" name="TextBox 8">
            <a:extLst>
              <a:ext uri="{FF2B5EF4-FFF2-40B4-BE49-F238E27FC236}">
                <a16:creationId xmlns:a16="http://schemas.microsoft.com/office/drawing/2014/main" id="{7C8A927B-3C57-3840-8F94-F32977C9675A}"/>
              </a:ext>
            </a:extLst>
          </p:cNvPr>
          <p:cNvSpPr txBox="1">
            <a:spLocks noChangeArrowheads="1"/>
          </p:cNvSpPr>
          <p:nvPr/>
        </p:nvSpPr>
        <p:spPr bwMode="auto">
          <a:xfrm>
            <a:off x="0" y="4176744"/>
            <a:ext cx="9144000" cy="369332"/>
          </a:xfrm>
          <a:prstGeom prst="rect">
            <a:avLst/>
          </a:prstGeom>
          <a:solidFill>
            <a:schemeClr val="bg2">
              <a:alpha val="50000"/>
            </a:schemeClr>
          </a:solidFill>
          <a:ln w="1905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7938">
              <a:tabLst>
                <a:tab pos="571500" algn="l"/>
              </a:tabLst>
            </a:pPr>
            <a:r>
              <a:rPr lang="en-US" sz="1200">
                <a:solidFill>
                  <a:schemeClr val="accent3"/>
                </a:solidFill>
                <a:latin typeface="Calibri" panose="020F0502020204030204" pitchFamily="34" charset="0"/>
                <a:cs typeface="Calibri" panose="020F0502020204030204" pitchFamily="34" charset="0"/>
              </a:rPr>
              <a:t>REMINDER:</a:t>
            </a:r>
            <a:r>
              <a:rPr lang="en-US" sz="1200" b="0">
                <a:latin typeface="Georgia" panose="02040502050405020303" pitchFamily="18" charset="0"/>
              </a:rPr>
              <a:t>  </a:t>
            </a:r>
            <a:r>
              <a:rPr lang="en-US" sz="1200" b="0">
                <a:latin typeface="Georgia" panose="02040502050405020303" pitchFamily="18" charset="0"/>
                <a:cs typeface="Calibri" panose="020F0502020204030204" pitchFamily="34" charset="0"/>
              </a:rPr>
              <a:t>Notes are shown on patient detail page (Setting </a:t>
            </a:r>
            <a:r>
              <a:rPr lang="en-US" sz="1200" b="0">
                <a:latin typeface="Georgia" panose="02040502050405020303" pitchFamily="18" charset="0"/>
                <a:cs typeface="Calibri" panose="020F0502020204030204" pitchFamily="34" charset="0"/>
                <a:sym typeface="Wingdings" pitchFamily="2" charset="2"/>
              </a:rPr>
              <a:t>&gt;</a:t>
            </a:r>
            <a:r>
              <a:rPr lang="en-US" sz="1200" b="0">
                <a:latin typeface="Georgia" panose="02040502050405020303" pitchFamily="18" charset="0"/>
                <a:cs typeface="Calibri" panose="020F0502020204030204" pitchFamily="34" charset="0"/>
              </a:rPr>
              <a:t> Notes) and “Latest Notes” column on All Patients list.</a:t>
            </a:r>
          </a:p>
        </p:txBody>
      </p:sp>
      <p:pic>
        <p:nvPicPr>
          <p:cNvPr id="10" name="Picture 9" descr="A screenshot of a social media post&#10;&#10;Description automatically generated">
            <a:extLst>
              <a:ext uri="{FF2B5EF4-FFF2-40B4-BE49-F238E27FC236}">
                <a16:creationId xmlns:a16="http://schemas.microsoft.com/office/drawing/2014/main" id="{C69F9680-F50D-D74E-8421-8AD213CCBA22}"/>
              </a:ext>
            </a:extLst>
          </p:cNvPr>
          <p:cNvPicPr>
            <a:picLocks noChangeAspect="1"/>
          </p:cNvPicPr>
          <p:nvPr/>
        </p:nvPicPr>
        <p:blipFill rotWithShape="1">
          <a:blip r:embed="rId3">
            <a:extLst>
              <a:ext uri="{28A0092B-C50C-407E-A947-70E740481C1C}">
                <a14:useLocalDpi xmlns:a14="http://schemas.microsoft.com/office/drawing/2010/main" val="0"/>
              </a:ext>
            </a:extLst>
          </a:blip>
          <a:srcRect l="27288" t="34136" r="27179" b="37012"/>
          <a:stretch/>
        </p:blipFill>
        <p:spPr>
          <a:xfrm>
            <a:off x="3387852" y="1229868"/>
            <a:ext cx="5088636" cy="1961388"/>
          </a:xfrm>
          <a:prstGeom prst="rect">
            <a:avLst/>
          </a:prstGeom>
          <a:ln>
            <a:solidFill>
              <a:schemeClr val="bg2"/>
            </a:solidFill>
          </a:ln>
        </p:spPr>
      </p:pic>
    </p:spTree>
    <p:extLst>
      <p:ext uri="{BB962C8B-B14F-4D97-AF65-F5344CB8AC3E}">
        <p14:creationId xmlns:p14="http://schemas.microsoft.com/office/powerpoint/2010/main" val="1566002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7FE2D2A6-9F72-214A-9D2E-56D6E12E3ED0}"/>
              </a:ext>
            </a:extLst>
          </p:cNvPr>
          <p:cNvSpPr>
            <a:spLocks noGrp="1"/>
          </p:cNvSpPr>
          <p:nvPr>
            <p:ph sz="quarter" idx="14"/>
          </p:nvPr>
        </p:nvSpPr>
        <p:spPr>
          <a:xfrm>
            <a:off x="502920" y="1487804"/>
            <a:ext cx="3740836" cy="3174922"/>
          </a:xfrm>
        </p:spPr>
        <p:txBody>
          <a:bodyPr/>
          <a:lstStyle/>
          <a:p>
            <a:pPr lvl="1"/>
            <a:r>
              <a:rPr lang="en-US"/>
              <a:t>Allows you to document “work in progress” on patient</a:t>
            </a:r>
          </a:p>
          <a:p>
            <a:pPr lvl="1"/>
            <a:r>
              <a:rPr lang="en-US"/>
              <a:t>Useful as a reminder of where a you “left off,” or communicating with other clinicians about the status of a patient’s notification</a:t>
            </a:r>
          </a:p>
        </p:txBody>
      </p:sp>
      <p:sp>
        <p:nvSpPr>
          <p:cNvPr id="17" name="Text Placeholder 16">
            <a:extLst>
              <a:ext uri="{FF2B5EF4-FFF2-40B4-BE49-F238E27FC236}">
                <a16:creationId xmlns:a16="http://schemas.microsoft.com/office/drawing/2014/main" id="{D411D5DD-47B8-C449-8622-AF348FE2832E}"/>
              </a:ext>
            </a:extLst>
          </p:cNvPr>
          <p:cNvSpPr>
            <a:spLocks noGrp="1"/>
          </p:cNvSpPr>
          <p:nvPr>
            <p:ph type="body" sz="quarter" idx="15"/>
          </p:nvPr>
        </p:nvSpPr>
        <p:spPr/>
        <p:txBody>
          <a:bodyPr/>
          <a:lstStyle/>
          <a:p>
            <a:r>
              <a:rPr lang="en-US"/>
              <a:t>UPDATE STATUS</a:t>
            </a:r>
          </a:p>
        </p:txBody>
      </p:sp>
      <p:sp>
        <p:nvSpPr>
          <p:cNvPr id="4" name="Date Placeholder 3">
            <a:extLst>
              <a:ext uri="{FF2B5EF4-FFF2-40B4-BE49-F238E27FC236}">
                <a16:creationId xmlns:a16="http://schemas.microsoft.com/office/drawing/2014/main" id="{A3E812F3-4509-284C-8885-DAF1CA4155C7}"/>
              </a:ext>
            </a:extLst>
          </p:cNvPr>
          <p:cNvSpPr>
            <a:spLocks noGrp="1"/>
          </p:cNvSpPr>
          <p:nvPr>
            <p:ph type="dt" sz="half" idx="16"/>
          </p:nvPr>
        </p:nvSpPr>
        <p:spPr/>
        <p:txBody>
          <a:bodyPr/>
          <a:lstStyle/>
          <a:p>
            <a:fld id="{9A952F6A-7B65-4192-91E7-6FE5EE59E06E}" type="datetime5">
              <a:rPr lang="en-US" smtClean="0"/>
              <a:t>27-Mar-24</a:t>
            </a:fld>
            <a:endParaRPr lang="en-IN"/>
          </a:p>
        </p:txBody>
      </p:sp>
      <p:sp>
        <p:nvSpPr>
          <p:cNvPr id="5" name="Footer Placeholder 4">
            <a:extLst>
              <a:ext uri="{FF2B5EF4-FFF2-40B4-BE49-F238E27FC236}">
                <a16:creationId xmlns:a16="http://schemas.microsoft.com/office/drawing/2014/main" id="{A77B82C5-24B3-FA40-B27B-BCC347528497}"/>
              </a:ext>
            </a:extLst>
          </p:cNvPr>
          <p:cNvSpPr>
            <a:spLocks noGrp="1"/>
          </p:cNvSpPr>
          <p:nvPr>
            <p:ph type="ftr" sz="quarter" idx="17"/>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179F1098-6B9E-A74E-B85D-849F5F63144E}"/>
              </a:ext>
            </a:extLst>
          </p:cNvPr>
          <p:cNvSpPr>
            <a:spLocks noGrp="1"/>
          </p:cNvSpPr>
          <p:nvPr>
            <p:ph type="sldNum" sz="quarter" idx="18"/>
          </p:nvPr>
        </p:nvSpPr>
        <p:spPr/>
        <p:txBody>
          <a:bodyPr/>
          <a:lstStyle/>
          <a:p>
            <a:r>
              <a:rPr lang="en-IN"/>
              <a:t>|    </a:t>
            </a:r>
            <a:fld id="{7B2119CD-3B2D-4CEB-B404-D2E3F8CD6D69}" type="slidenum">
              <a:rPr lang="en-IN" smtClean="0"/>
              <a:pPr/>
              <a:t>64</a:t>
            </a:fld>
            <a:endParaRPr lang="en-IN"/>
          </a:p>
        </p:txBody>
      </p:sp>
      <p:sp>
        <p:nvSpPr>
          <p:cNvPr id="7" name="Title 6">
            <a:extLst>
              <a:ext uri="{FF2B5EF4-FFF2-40B4-BE49-F238E27FC236}">
                <a16:creationId xmlns:a16="http://schemas.microsoft.com/office/drawing/2014/main" id="{DDFAE653-C776-0C49-9761-128A16253541}"/>
              </a:ext>
            </a:extLst>
          </p:cNvPr>
          <p:cNvSpPr>
            <a:spLocks noGrp="1"/>
          </p:cNvSpPr>
          <p:nvPr>
            <p:ph type="title"/>
          </p:nvPr>
        </p:nvSpPr>
        <p:spPr/>
        <p:txBody>
          <a:bodyPr/>
          <a:lstStyle/>
          <a:p>
            <a:r>
              <a:rPr lang="en-US"/>
              <a:t>Taking Actions</a:t>
            </a:r>
          </a:p>
        </p:txBody>
      </p:sp>
      <p:pic>
        <p:nvPicPr>
          <p:cNvPr id="11" name="Picture 10" descr="A screenshot of a social media post&#10;&#10;Description automatically generated">
            <a:extLst>
              <a:ext uri="{FF2B5EF4-FFF2-40B4-BE49-F238E27FC236}">
                <a16:creationId xmlns:a16="http://schemas.microsoft.com/office/drawing/2014/main" id="{648E3F0D-4EB4-FE44-94DB-C7BE018D3790}"/>
              </a:ext>
            </a:extLst>
          </p:cNvPr>
          <p:cNvPicPr>
            <a:picLocks noChangeAspect="1"/>
          </p:cNvPicPr>
          <p:nvPr/>
        </p:nvPicPr>
        <p:blipFill rotWithShape="1">
          <a:blip r:embed="rId3">
            <a:extLst>
              <a:ext uri="{28A0092B-C50C-407E-A947-70E740481C1C}">
                <a14:useLocalDpi xmlns:a14="http://schemas.microsoft.com/office/drawing/2010/main" val="0"/>
              </a:ext>
            </a:extLst>
          </a:blip>
          <a:srcRect l="35431" t="34142" r="35365" b="36072"/>
          <a:stretch/>
        </p:blipFill>
        <p:spPr>
          <a:xfrm>
            <a:off x="4900245" y="1392703"/>
            <a:ext cx="2804161" cy="1739704"/>
          </a:xfrm>
          <a:prstGeom prst="rect">
            <a:avLst/>
          </a:prstGeom>
          <a:ln>
            <a:solidFill>
              <a:schemeClr val="bg2"/>
            </a:solidFill>
          </a:ln>
        </p:spPr>
      </p:pic>
      <p:pic>
        <p:nvPicPr>
          <p:cNvPr id="12" name="Picture 11" descr="A screenshot of a social media post&#10;&#10;Description automatically generated">
            <a:extLst>
              <a:ext uri="{FF2B5EF4-FFF2-40B4-BE49-F238E27FC236}">
                <a16:creationId xmlns:a16="http://schemas.microsoft.com/office/drawing/2014/main" id="{1EE90E68-F8DA-8549-8271-48F938F9C4AF}"/>
              </a:ext>
            </a:extLst>
          </p:cNvPr>
          <p:cNvPicPr>
            <a:picLocks noChangeAspect="1"/>
          </p:cNvPicPr>
          <p:nvPr/>
        </p:nvPicPr>
        <p:blipFill rotWithShape="1">
          <a:blip r:embed="rId4">
            <a:extLst>
              <a:ext uri="{28A0092B-C50C-407E-A947-70E740481C1C}">
                <a14:useLocalDpi xmlns:a14="http://schemas.microsoft.com/office/drawing/2010/main" val="0"/>
              </a:ext>
            </a:extLst>
          </a:blip>
          <a:srcRect l="5550" t="22471" r="8802" b="55911"/>
          <a:stretch/>
        </p:blipFill>
        <p:spPr>
          <a:xfrm>
            <a:off x="502919" y="3376585"/>
            <a:ext cx="8105691" cy="1244511"/>
          </a:xfrm>
          <a:prstGeom prst="rect">
            <a:avLst/>
          </a:prstGeom>
          <a:ln>
            <a:solidFill>
              <a:schemeClr val="bg2"/>
            </a:solidFill>
          </a:ln>
        </p:spPr>
      </p:pic>
    </p:spTree>
    <p:extLst>
      <p:ext uri="{BB962C8B-B14F-4D97-AF65-F5344CB8AC3E}">
        <p14:creationId xmlns:p14="http://schemas.microsoft.com/office/powerpoint/2010/main" val="39730529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A0A157-6E5E-144E-8F70-1709B5791268}"/>
              </a:ext>
            </a:extLst>
          </p:cNvPr>
          <p:cNvPicPr>
            <a:picLocks noChangeAspect="1"/>
          </p:cNvPicPr>
          <p:nvPr/>
        </p:nvPicPr>
        <p:blipFill rotWithShape="1">
          <a:blip r:embed="rId3"/>
          <a:srcRect t="8411" b="67980"/>
          <a:stretch/>
        </p:blipFill>
        <p:spPr>
          <a:xfrm>
            <a:off x="502920" y="1572628"/>
            <a:ext cx="8455602" cy="1214323"/>
          </a:xfrm>
          <a:prstGeom prst="rect">
            <a:avLst/>
          </a:prstGeom>
          <a:ln>
            <a:solidFill>
              <a:schemeClr val="bg2"/>
            </a:solidFill>
          </a:ln>
        </p:spPr>
      </p:pic>
      <p:pic>
        <p:nvPicPr>
          <p:cNvPr id="12" name="Picture 11" descr="A screenshot of a computer&#10;&#10;Description automatically generated">
            <a:extLst>
              <a:ext uri="{FF2B5EF4-FFF2-40B4-BE49-F238E27FC236}">
                <a16:creationId xmlns:a16="http://schemas.microsoft.com/office/drawing/2014/main" id="{ED150106-7C66-D44C-9860-A04F729BC382}"/>
              </a:ext>
            </a:extLst>
          </p:cNvPr>
          <p:cNvPicPr>
            <a:picLocks noChangeAspect="1"/>
          </p:cNvPicPr>
          <p:nvPr/>
        </p:nvPicPr>
        <p:blipFill rotWithShape="1">
          <a:blip r:embed="rId4">
            <a:extLst>
              <a:ext uri="{28A0092B-C50C-407E-A947-70E740481C1C}">
                <a14:useLocalDpi xmlns:a14="http://schemas.microsoft.com/office/drawing/2010/main" val="0"/>
              </a:ext>
            </a:extLst>
          </a:blip>
          <a:srcRect l="70765" t="23518" r="12581" b="47859"/>
          <a:stretch/>
        </p:blipFill>
        <p:spPr>
          <a:xfrm>
            <a:off x="6050734" y="2154885"/>
            <a:ext cx="1408176" cy="1472185"/>
          </a:xfrm>
          <a:prstGeom prst="rect">
            <a:avLst/>
          </a:prstGeom>
          <a:ln>
            <a:solidFill>
              <a:schemeClr val="bg2"/>
            </a:solidFill>
          </a:ln>
        </p:spPr>
      </p:pic>
      <p:sp>
        <p:nvSpPr>
          <p:cNvPr id="9" name="Content Placeholder 8">
            <a:extLst>
              <a:ext uri="{FF2B5EF4-FFF2-40B4-BE49-F238E27FC236}">
                <a16:creationId xmlns:a16="http://schemas.microsoft.com/office/drawing/2014/main" id="{E46E3136-009C-AB43-BFD2-826270B05CDF}"/>
              </a:ext>
            </a:extLst>
          </p:cNvPr>
          <p:cNvSpPr>
            <a:spLocks noGrp="1"/>
          </p:cNvSpPr>
          <p:nvPr>
            <p:ph sz="quarter" idx="14"/>
          </p:nvPr>
        </p:nvSpPr>
        <p:spPr>
          <a:xfrm>
            <a:off x="502920" y="2908120"/>
            <a:ext cx="4995754" cy="960824"/>
          </a:xfrm>
        </p:spPr>
        <p:txBody>
          <a:bodyPr/>
          <a:lstStyle/>
          <a:p>
            <a:pPr lvl="1"/>
            <a:r>
              <a:rPr lang="en-US"/>
              <a:t>Allows you to remove a notification from</a:t>
            </a:r>
            <a:br>
              <a:rPr lang="en-US"/>
            </a:br>
            <a:r>
              <a:rPr lang="en-US"/>
              <a:t>the Notifications List and patient activity page</a:t>
            </a:r>
          </a:p>
          <a:p>
            <a:pPr lvl="1"/>
            <a:r>
              <a:rPr lang="en-US"/>
              <a:t>Clears all notifications associated with patient, as well as any status notes associated with that patient</a:t>
            </a:r>
          </a:p>
        </p:txBody>
      </p:sp>
      <p:sp>
        <p:nvSpPr>
          <p:cNvPr id="10" name="Text Placeholder 9">
            <a:extLst>
              <a:ext uri="{FF2B5EF4-FFF2-40B4-BE49-F238E27FC236}">
                <a16:creationId xmlns:a16="http://schemas.microsoft.com/office/drawing/2014/main" id="{64DDDF3E-529B-B649-BFC7-106BC2CA5B83}"/>
              </a:ext>
            </a:extLst>
          </p:cNvPr>
          <p:cNvSpPr>
            <a:spLocks noGrp="1"/>
          </p:cNvSpPr>
          <p:nvPr>
            <p:ph type="body" sz="quarter" idx="15"/>
          </p:nvPr>
        </p:nvSpPr>
        <p:spPr/>
        <p:txBody>
          <a:bodyPr/>
          <a:lstStyle/>
          <a:p>
            <a:r>
              <a:rPr lang="en-US"/>
              <a:t>CLEAR NOTIFICATION(S)</a:t>
            </a:r>
          </a:p>
        </p:txBody>
      </p:sp>
      <p:sp>
        <p:nvSpPr>
          <p:cNvPr id="4" name="Date Placeholder 3">
            <a:extLst>
              <a:ext uri="{FF2B5EF4-FFF2-40B4-BE49-F238E27FC236}">
                <a16:creationId xmlns:a16="http://schemas.microsoft.com/office/drawing/2014/main" id="{397772E3-AD96-DB42-B7C4-465665747AA2}"/>
              </a:ext>
            </a:extLst>
          </p:cNvPr>
          <p:cNvSpPr>
            <a:spLocks noGrp="1"/>
          </p:cNvSpPr>
          <p:nvPr>
            <p:ph type="dt" sz="half" idx="16"/>
          </p:nvPr>
        </p:nvSpPr>
        <p:spPr/>
        <p:txBody>
          <a:bodyPr/>
          <a:lstStyle/>
          <a:p>
            <a:fld id="{8E8C0729-F34B-4559-9312-81B2CF7771C1}" type="datetime5">
              <a:rPr lang="en-US" sz="1000" smtClean="0"/>
              <a:t>27-Mar-24</a:t>
            </a:fld>
            <a:endParaRPr lang="en-IN" sz="1000"/>
          </a:p>
        </p:txBody>
      </p:sp>
      <p:sp>
        <p:nvSpPr>
          <p:cNvPr id="5" name="Footer Placeholder 4">
            <a:extLst>
              <a:ext uri="{FF2B5EF4-FFF2-40B4-BE49-F238E27FC236}">
                <a16:creationId xmlns:a16="http://schemas.microsoft.com/office/drawing/2014/main" id="{AC4FB30F-9E09-6F44-A991-700FC0B14B0F}"/>
              </a:ext>
            </a:extLst>
          </p:cNvPr>
          <p:cNvSpPr>
            <a:spLocks noGrp="1"/>
          </p:cNvSpPr>
          <p:nvPr>
            <p:ph type="ftr" sz="quarter" idx="17"/>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DBCD4046-71DA-984B-B34E-C96510CA6AEE}"/>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65</a:t>
            </a:fld>
            <a:endParaRPr lang="en-IN"/>
          </a:p>
        </p:txBody>
      </p:sp>
      <p:sp>
        <p:nvSpPr>
          <p:cNvPr id="7" name="Title 6">
            <a:extLst>
              <a:ext uri="{FF2B5EF4-FFF2-40B4-BE49-F238E27FC236}">
                <a16:creationId xmlns:a16="http://schemas.microsoft.com/office/drawing/2014/main" id="{88EF2E7B-9208-E746-A94E-5728B21BA87C}"/>
              </a:ext>
            </a:extLst>
          </p:cNvPr>
          <p:cNvSpPr>
            <a:spLocks noGrp="1"/>
          </p:cNvSpPr>
          <p:nvPr>
            <p:ph type="title"/>
          </p:nvPr>
        </p:nvSpPr>
        <p:spPr/>
        <p:txBody>
          <a:bodyPr/>
          <a:lstStyle/>
          <a:p>
            <a:r>
              <a:rPr lang="en-US"/>
              <a:t>Taking Actions</a:t>
            </a:r>
          </a:p>
        </p:txBody>
      </p:sp>
      <p:sp>
        <p:nvSpPr>
          <p:cNvPr id="14" name="TextBox 13">
            <a:extLst>
              <a:ext uri="{FF2B5EF4-FFF2-40B4-BE49-F238E27FC236}">
                <a16:creationId xmlns:a16="http://schemas.microsoft.com/office/drawing/2014/main" id="{F7E7EF1B-B20A-2248-AA7F-1F17FF7D5BB2}"/>
              </a:ext>
            </a:extLst>
          </p:cNvPr>
          <p:cNvSpPr txBox="1">
            <a:spLocks noChangeArrowheads="1"/>
          </p:cNvSpPr>
          <p:nvPr/>
        </p:nvSpPr>
        <p:spPr bwMode="auto">
          <a:xfrm>
            <a:off x="0" y="4084411"/>
            <a:ext cx="9144000" cy="553998"/>
          </a:xfrm>
          <a:prstGeom prst="rect">
            <a:avLst/>
          </a:prstGeom>
          <a:solidFill>
            <a:schemeClr val="bg2">
              <a:alpha val="50000"/>
            </a:schemeClr>
          </a:solidFill>
          <a:ln w="1905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7938">
              <a:tabLst>
                <a:tab pos="571500" algn="l"/>
              </a:tabLst>
            </a:pPr>
            <a:r>
              <a:rPr lang="en-US" sz="1200">
                <a:solidFill>
                  <a:schemeClr val="accent3"/>
                </a:solidFill>
                <a:latin typeface="Calibri" panose="020F0502020204030204" pitchFamily="34" charset="0"/>
                <a:cs typeface="Calibri" panose="020F0502020204030204" pitchFamily="34" charset="0"/>
              </a:rPr>
              <a:t>REMINDER:</a:t>
            </a:r>
            <a:r>
              <a:rPr lang="en-US" sz="1200" b="0">
                <a:latin typeface="Georgia" panose="02040502050405020303" pitchFamily="18" charset="0"/>
              </a:rPr>
              <a:t>  </a:t>
            </a:r>
            <a:r>
              <a:rPr lang="en-US" sz="1200" b="0">
                <a:latin typeface="Georgia" panose="02040502050405020303" pitchFamily="18" charset="0"/>
                <a:cs typeface="Calibri" panose="020F0502020204030204" pitchFamily="34" charset="0"/>
              </a:rPr>
              <a:t>Some notifications may clear automatically. For example, an “out of range” notification will clear automatically if the patient returns to the optimal state.</a:t>
            </a:r>
          </a:p>
        </p:txBody>
      </p:sp>
      <p:grpSp>
        <p:nvGrpSpPr>
          <p:cNvPr id="15" name="Group 14">
            <a:extLst>
              <a:ext uri="{FF2B5EF4-FFF2-40B4-BE49-F238E27FC236}">
                <a16:creationId xmlns:a16="http://schemas.microsoft.com/office/drawing/2014/main" id="{8A5C4FD9-9362-5E4E-9DBD-FD7C2DD7F392}"/>
              </a:ext>
            </a:extLst>
          </p:cNvPr>
          <p:cNvGrpSpPr/>
          <p:nvPr/>
        </p:nvGrpSpPr>
        <p:grpSpPr>
          <a:xfrm>
            <a:off x="7012502" y="3068296"/>
            <a:ext cx="314960" cy="497120"/>
            <a:chOff x="3144091" y="3998755"/>
            <a:chExt cx="314960" cy="497120"/>
          </a:xfrm>
        </p:grpSpPr>
        <p:sp>
          <p:nvSpPr>
            <p:cNvPr id="16" name="Freeform 15">
              <a:extLst>
                <a:ext uri="{FF2B5EF4-FFF2-40B4-BE49-F238E27FC236}">
                  <a16:creationId xmlns:a16="http://schemas.microsoft.com/office/drawing/2014/main" id="{BCA39251-230C-D44D-B275-1367BD5AED5A}"/>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D2D84F5-11EE-0146-B171-B19536D1255E}"/>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1625570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204E8-D0E6-AE49-B69A-B22A48EB6628}"/>
              </a:ext>
            </a:extLst>
          </p:cNvPr>
          <p:cNvSpPr>
            <a:spLocks noGrp="1"/>
          </p:cNvSpPr>
          <p:nvPr>
            <p:ph sz="quarter" idx="14"/>
          </p:nvPr>
        </p:nvSpPr>
        <p:spPr>
          <a:xfrm>
            <a:off x="502921" y="1487804"/>
            <a:ext cx="3717678" cy="3174922"/>
          </a:xfrm>
        </p:spPr>
        <p:txBody>
          <a:bodyPr/>
          <a:lstStyle/>
          <a:p>
            <a:pPr lvl="1"/>
            <a:r>
              <a:rPr lang="en-US"/>
              <a:t>Allows you to write a reminder about the notification itself, which will be displayed when the reminder comes due</a:t>
            </a:r>
          </a:p>
          <a:p>
            <a:pPr lvl="1"/>
            <a:r>
              <a:rPr lang="en-US"/>
              <a:t>Useful for checking in on a patient after a medication change</a:t>
            </a:r>
          </a:p>
          <a:p>
            <a:endParaRPr lang="en-US"/>
          </a:p>
        </p:txBody>
      </p:sp>
      <p:sp>
        <p:nvSpPr>
          <p:cNvPr id="4" name="Text Placeholder 3">
            <a:extLst>
              <a:ext uri="{FF2B5EF4-FFF2-40B4-BE49-F238E27FC236}">
                <a16:creationId xmlns:a16="http://schemas.microsoft.com/office/drawing/2014/main" id="{D7A62F68-08E8-2D45-973E-A0E91CE81CB2}"/>
              </a:ext>
            </a:extLst>
          </p:cNvPr>
          <p:cNvSpPr>
            <a:spLocks noGrp="1"/>
          </p:cNvSpPr>
          <p:nvPr>
            <p:ph type="body" sz="quarter" idx="15"/>
          </p:nvPr>
        </p:nvSpPr>
        <p:spPr/>
        <p:txBody>
          <a:bodyPr/>
          <a:lstStyle/>
          <a:p>
            <a:r>
              <a:rPr lang="en-US"/>
              <a:t>REMIND ME</a:t>
            </a:r>
          </a:p>
        </p:txBody>
      </p:sp>
      <p:sp>
        <p:nvSpPr>
          <p:cNvPr id="5" name="Date Placeholder 4">
            <a:extLst>
              <a:ext uri="{FF2B5EF4-FFF2-40B4-BE49-F238E27FC236}">
                <a16:creationId xmlns:a16="http://schemas.microsoft.com/office/drawing/2014/main" id="{DD8B3A31-1C9E-4342-81FC-B207C432C789}"/>
              </a:ext>
            </a:extLst>
          </p:cNvPr>
          <p:cNvSpPr>
            <a:spLocks noGrp="1"/>
          </p:cNvSpPr>
          <p:nvPr>
            <p:ph type="dt" sz="half" idx="16"/>
          </p:nvPr>
        </p:nvSpPr>
        <p:spPr/>
        <p:txBody>
          <a:bodyPr/>
          <a:lstStyle/>
          <a:p>
            <a:fld id="{AA0B8BEA-2E72-4AF3-9417-F6B074BD15EE}" type="datetime5">
              <a:rPr lang="en-US" sz="1000" smtClean="0"/>
              <a:t>27-Mar-24</a:t>
            </a:fld>
            <a:endParaRPr lang="en-IN" sz="1000"/>
          </a:p>
        </p:txBody>
      </p:sp>
      <p:sp>
        <p:nvSpPr>
          <p:cNvPr id="6" name="Footer Placeholder 5">
            <a:extLst>
              <a:ext uri="{FF2B5EF4-FFF2-40B4-BE49-F238E27FC236}">
                <a16:creationId xmlns:a16="http://schemas.microsoft.com/office/drawing/2014/main" id="{A375CE15-F42C-E547-BDC2-65263C62F886}"/>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FC748AA2-6B6D-134E-932A-9732D95FD9C6}"/>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66</a:t>
            </a:fld>
            <a:endParaRPr lang="en-IN"/>
          </a:p>
        </p:txBody>
      </p:sp>
      <p:sp>
        <p:nvSpPr>
          <p:cNvPr id="8" name="Title 7">
            <a:extLst>
              <a:ext uri="{FF2B5EF4-FFF2-40B4-BE49-F238E27FC236}">
                <a16:creationId xmlns:a16="http://schemas.microsoft.com/office/drawing/2014/main" id="{E6A8254E-4E31-6B40-B27C-4DE7A93AB233}"/>
              </a:ext>
            </a:extLst>
          </p:cNvPr>
          <p:cNvSpPr>
            <a:spLocks noGrp="1"/>
          </p:cNvSpPr>
          <p:nvPr>
            <p:ph type="title"/>
          </p:nvPr>
        </p:nvSpPr>
        <p:spPr/>
        <p:txBody>
          <a:bodyPr/>
          <a:lstStyle/>
          <a:p>
            <a:r>
              <a:rPr lang="en-US"/>
              <a:t>Taking Actions</a:t>
            </a:r>
          </a:p>
        </p:txBody>
      </p:sp>
      <p:pic>
        <p:nvPicPr>
          <p:cNvPr id="9" name="Picture 8" descr="A screenshot of a social media post&#10;&#10;Description automatically generated">
            <a:extLst>
              <a:ext uri="{FF2B5EF4-FFF2-40B4-BE49-F238E27FC236}">
                <a16:creationId xmlns:a16="http://schemas.microsoft.com/office/drawing/2014/main" id="{598656DE-DCAB-794B-8107-D36DDF5FD460}"/>
              </a:ext>
            </a:extLst>
          </p:cNvPr>
          <p:cNvPicPr>
            <a:picLocks noChangeAspect="1"/>
          </p:cNvPicPr>
          <p:nvPr/>
        </p:nvPicPr>
        <p:blipFill rotWithShape="1">
          <a:blip r:embed="rId3">
            <a:extLst>
              <a:ext uri="{28A0092B-C50C-407E-A947-70E740481C1C}">
                <a14:useLocalDpi xmlns:a14="http://schemas.microsoft.com/office/drawing/2010/main" val="0"/>
              </a:ext>
            </a:extLst>
          </a:blip>
          <a:srcRect l="32265" t="30150" r="32054" b="28853"/>
          <a:stretch/>
        </p:blipFill>
        <p:spPr>
          <a:xfrm>
            <a:off x="4923403" y="1198389"/>
            <a:ext cx="3616036" cy="2527224"/>
          </a:xfrm>
          <a:prstGeom prst="rect">
            <a:avLst/>
          </a:prstGeom>
          <a:ln>
            <a:solidFill>
              <a:schemeClr val="bg2"/>
            </a:solidFill>
          </a:ln>
        </p:spPr>
      </p:pic>
      <p:sp>
        <p:nvSpPr>
          <p:cNvPr id="10" name="TextBox 9">
            <a:extLst>
              <a:ext uri="{FF2B5EF4-FFF2-40B4-BE49-F238E27FC236}">
                <a16:creationId xmlns:a16="http://schemas.microsoft.com/office/drawing/2014/main" id="{0E8ABD43-E816-5248-B53F-35E5C0CAEC8F}"/>
              </a:ext>
            </a:extLst>
          </p:cNvPr>
          <p:cNvSpPr txBox="1">
            <a:spLocks noChangeArrowheads="1"/>
          </p:cNvSpPr>
          <p:nvPr/>
        </p:nvSpPr>
        <p:spPr bwMode="auto">
          <a:xfrm>
            <a:off x="0" y="4084411"/>
            <a:ext cx="9144000" cy="553998"/>
          </a:xfrm>
          <a:prstGeom prst="rect">
            <a:avLst/>
          </a:prstGeom>
          <a:solidFill>
            <a:schemeClr val="bg2">
              <a:alpha val="50000"/>
            </a:schemeClr>
          </a:solidFill>
          <a:ln w="1905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7938">
              <a:tabLst>
                <a:tab pos="571500" algn="l"/>
              </a:tabLst>
            </a:pPr>
            <a:r>
              <a:rPr lang="en-US" sz="1200">
                <a:solidFill>
                  <a:schemeClr val="accent3"/>
                </a:solidFill>
                <a:latin typeface="Calibri" panose="020F0502020204030204" pitchFamily="34" charset="0"/>
                <a:cs typeface="Calibri" panose="020F0502020204030204" pitchFamily="34" charset="0"/>
              </a:rPr>
              <a:t>TIP:</a:t>
            </a:r>
            <a:r>
              <a:rPr lang="en-US" sz="1200" b="0">
                <a:latin typeface="Georgia" panose="02040502050405020303" pitchFamily="18" charset="0"/>
              </a:rPr>
              <a:t>  </a:t>
            </a:r>
            <a:r>
              <a:rPr lang="en-US" sz="1200" b="0">
                <a:latin typeface="Georgia" panose="02040502050405020303" pitchFamily="18" charset="0"/>
                <a:cs typeface="Calibri" panose="020F0502020204030204" pitchFamily="34" charset="0"/>
              </a:rPr>
              <a:t>Make sure your reminder is clear enough to understand next steps, as the reminder will not display previous notifications associated with the patient.</a:t>
            </a:r>
          </a:p>
        </p:txBody>
      </p:sp>
    </p:spTree>
    <p:extLst>
      <p:ext uri="{BB962C8B-B14F-4D97-AF65-F5344CB8AC3E}">
        <p14:creationId xmlns:p14="http://schemas.microsoft.com/office/powerpoint/2010/main" val="3434492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A0A157-6E5E-144E-8F70-1709B5791268}"/>
              </a:ext>
            </a:extLst>
          </p:cNvPr>
          <p:cNvPicPr>
            <a:picLocks noChangeAspect="1"/>
          </p:cNvPicPr>
          <p:nvPr/>
        </p:nvPicPr>
        <p:blipFill rotWithShape="1">
          <a:blip r:embed="rId3"/>
          <a:srcRect t="8411" b="67980"/>
          <a:stretch/>
        </p:blipFill>
        <p:spPr>
          <a:xfrm>
            <a:off x="502920" y="1572628"/>
            <a:ext cx="8455602" cy="1214323"/>
          </a:xfrm>
          <a:prstGeom prst="rect">
            <a:avLst/>
          </a:prstGeom>
          <a:ln>
            <a:solidFill>
              <a:schemeClr val="bg2"/>
            </a:solidFill>
          </a:ln>
        </p:spPr>
      </p:pic>
      <p:pic>
        <p:nvPicPr>
          <p:cNvPr id="12" name="Picture 11" descr="A screenshot of a computer&#10;&#10;Description automatically generated">
            <a:extLst>
              <a:ext uri="{FF2B5EF4-FFF2-40B4-BE49-F238E27FC236}">
                <a16:creationId xmlns:a16="http://schemas.microsoft.com/office/drawing/2014/main" id="{ED150106-7C66-D44C-9860-A04F729BC382}"/>
              </a:ext>
            </a:extLst>
          </p:cNvPr>
          <p:cNvPicPr>
            <a:picLocks noChangeAspect="1"/>
          </p:cNvPicPr>
          <p:nvPr/>
        </p:nvPicPr>
        <p:blipFill rotWithShape="1">
          <a:blip r:embed="rId4">
            <a:extLst>
              <a:ext uri="{28A0092B-C50C-407E-A947-70E740481C1C}">
                <a14:useLocalDpi xmlns:a14="http://schemas.microsoft.com/office/drawing/2010/main" val="0"/>
              </a:ext>
            </a:extLst>
          </a:blip>
          <a:srcRect l="70765" t="23518" r="12581" b="47859"/>
          <a:stretch/>
        </p:blipFill>
        <p:spPr>
          <a:xfrm>
            <a:off x="6050734" y="2154885"/>
            <a:ext cx="1408176" cy="1472185"/>
          </a:xfrm>
          <a:prstGeom prst="rect">
            <a:avLst/>
          </a:prstGeom>
          <a:ln>
            <a:solidFill>
              <a:schemeClr val="bg2"/>
            </a:solidFill>
          </a:ln>
        </p:spPr>
      </p:pic>
      <p:sp>
        <p:nvSpPr>
          <p:cNvPr id="9" name="Content Placeholder 8">
            <a:extLst>
              <a:ext uri="{FF2B5EF4-FFF2-40B4-BE49-F238E27FC236}">
                <a16:creationId xmlns:a16="http://schemas.microsoft.com/office/drawing/2014/main" id="{E46E3136-009C-AB43-BFD2-826270B05CDF}"/>
              </a:ext>
            </a:extLst>
          </p:cNvPr>
          <p:cNvSpPr>
            <a:spLocks noGrp="1"/>
          </p:cNvSpPr>
          <p:nvPr>
            <p:ph sz="quarter" idx="14"/>
          </p:nvPr>
        </p:nvSpPr>
        <p:spPr>
          <a:xfrm>
            <a:off x="502921" y="2987704"/>
            <a:ext cx="5027930" cy="960824"/>
          </a:xfrm>
        </p:spPr>
        <p:txBody>
          <a:bodyPr/>
          <a:lstStyle/>
          <a:p>
            <a:pPr lvl="1"/>
            <a:r>
              <a:rPr lang="en-US"/>
              <a:t>Allows you to subscribe to (or “follow”) specific patients</a:t>
            </a:r>
          </a:p>
          <a:p>
            <a:pPr lvl="1"/>
            <a:r>
              <a:rPr lang="en-US"/>
              <a:t>Ensures patients you are interested in are made known to you on the Notifications List</a:t>
            </a:r>
          </a:p>
        </p:txBody>
      </p:sp>
      <p:sp>
        <p:nvSpPr>
          <p:cNvPr id="10" name="Text Placeholder 9">
            <a:extLst>
              <a:ext uri="{FF2B5EF4-FFF2-40B4-BE49-F238E27FC236}">
                <a16:creationId xmlns:a16="http://schemas.microsoft.com/office/drawing/2014/main" id="{64DDDF3E-529B-B649-BFC7-106BC2CA5B83}"/>
              </a:ext>
            </a:extLst>
          </p:cNvPr>
          <p:cNvSpPr>
            <a:spLocks noGrp="1"/>
          </p:cNvSpPr>
          <p:nvPr>
            <p:ph type="body" sz="quarter" idx="15"/>
          </p:nvPr>
        </p:nvSpPr>
        <p:spPr/>
        <p:txBody>
          <a:bodyPr/>
          <a:lstStyle/>
          <a:p>
            <a:r>
              <a:rPr lang="en-US"/>
              <a:t>SUBSCRIBE</a:t>
            </a:r>
          </a:p>
        </p:txBody>
      </p:sp>
      <p:sp>
        <p:nvSpPr>
          <p:cNvPr id="4" name="Date Placeholder 3">
            <a:extLst>
              <a:ext uri="{FF2B5EF4-FFF2-40B4-BE49-F238E27FC236}">
                <a16:creationId xmlns:a16="http://schemas.microsoft.com/office/drawing/2014/main" id="{397772E3-AD96-DB42-B7C4-465665747AA2}"/>
              </a:ext>
            </a:extLst>
          </p:cNvPr>
          <p:cNvSpPr>
            <a:spLocks noGrp="1"/>
          </p:cNvSpPr>
          <p:nvPr>
            <p:ph type="dt" sz="half" idx="16"/>
          </p:nvPr>
        </p:nvSpPr>
        <p:spPr/>
        <p:txBody>
          <a:bodyPr/>
          <a:lstStyle/>
          <a:p>
            <a:fld id="{18D185F9-5182-49E2-9807-F55EAB089AF7}" type="datetime5">
              <a:rPr lang="en-US" sz="1000" smtClean="0"/>
              <a:t>27-Mar-24</a:t>
            </a:fld>
            <a:endParaRPr lang="en-IN" sz="1000"/>
          </a:p>
        </p:txBody>
      </p:sp>
      <p:sp>
        <p:nvSpPr>
          <p:cNvPr id="5" name="Footer Placeholder 4">
            <a:extLst>
              <a:ext uri="{FF2B5EF4-FFF2-40B4-BE49-F238E27FC236}">
                <a16:creationId xmlns:a16="http://schemas.microsoft.com/office/drawing/2014/main" id="{AC4FB30F-9E09-6F44-A991-700FC0B14B0F}"/>
              </a:ext>
            </a:extLst>
          </p:cNvPr>
          <p:cNvSpPr>
            <a:spLocks noGrp="1"/>
          </p:cNvSpPr>
          <p:nvPr>
            <p:ph type="ftr" sz="quarter" idx="17"/>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DBCD4046-71DA-984B-B34E-C96510CA6AEE}"/>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67</a:t>
            </a:fld>
            <a:endParaRPr lang="en-IN"/>
          </a:p>
        </p:txBody>
      </p:sp>
      <p:sp>
        <p:nvSpPr>
          <p:cNvPr id="7" name="Title 6">
            <a:extLst>
              <a:ext uri="{FF2B5EF4-FFF2-40B4-BE49-F238E27FC236}">
                <a16:creationId xmlns:a16="http://schemas.microsoft.com/office/drawing/2014/main" id="{88EF2E7B-9208-E746-A94E-5728B21BA87C}"/>
              </a:ext>
            </a:extLst>
          </p:cNvPr>
          <p:cNvSpPr>
            <a:spLocks noGrp="1"/>
          </p:cNvSpPr>
          <p:nvPr>
            <p:ph type="title"/>
          </p:nvPr>
        </p:nvSpPr>
        <p:spPr/>
        <p:txBody>
          <a:bodyPr/>
          <a:lstStyle/>
          <a:p>
            <a:r>
              <a:rPr lang="en-US"/>
              <a:t>Taking Actions</a:t>
            </a:r>
          </a:p>
        </p:txBody>
      </p:sp>
      <p:grpSp>
        <p:nvGrpSpPr>
          <p:cNvPr id="15" name="Group 14">
            <a:extLst>
              <a:ext uri="{FF2B5EF4-FFF2-40B4-BE49-F238E27FC236}">
                <a16:creationId xmlns:a16="http://schemas.microsoft.com/office/drawing/2014/main" id="{A4902F26-F209-3D4E-899E-406EA694D13C}"/>
              </a:ext>
            </a:extLst>
          </p:cNvPr>
          <p:cNvGrpSpPr/>
          <p:nvPr/>
        </p:nvGrpSpPr>
        <p:grpSpPr>
          <a:xfrm>
            <a:off x="6684580" y="3451408"/>
            <a:ext cx="314960" cy="497120"/>
            <a:chOff x="3144091" y="3998755"/>
            <a:chExt cx="314960" cy="497120"/>
          </a:xfrm>
        </p:grpSpPr>
        <p:sp>
          <p:nvSpPr>
            <p:cNvPr id="16" name="Freeform 15">
              <a:extLst>
                <a:ext uri="{FF2B5EF4-FFF2-40B4-BE49-F238E27FC236}">
                  <a16:creationId xmlns:a16="http://schemas.microsoft.com/office/drawing/2014/main" id="{6F10171E-6074-5B47-AA8B-F6F9C5DD3236}"/>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1D5D416-5B7B-204F-9494-454E97ABAA9A}"/>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1389002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6. Other Patient Settings</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EA6A9A7D-139F-46AE-AB0A-387793BAA41A}" type="datetime5">
              <a:rPr lang="en-US" sz="1000" smtClean="0"/>
              <a:t>27-Mar-24</a:t>
            </a:fld>
            <a:endParaRPr lang="en-IN" sz="1000"/>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pPr>
              <a:defRPr/>
            </a:pPr>
            <a:r>
              <a:rPr lang="en-IN"/>
              <a:t>|    </a:t>
            </a:r>
            <a:fld id="{7B2119CD-3B2D-4CEB-B404-D2E3F8CD6D69}" type="slidenum">
              <a:rPr lang="en-IN" smtClean="0"/>
              <a:pPr>
                <a:defRPr/>
              </a:pPr>
              <a:t>68</a:t>
            </a:fld>
            <a:endParaRPr lang="en-IN"/>
          </a:p>
        </p:txBody>
      </p:sp>
    </p:spTree>
    <p:extLst>
      <p:ext uri="{BB962C8B-B14F-4D97-AF65-F5344CB8AC3E}">
        <p14:creationId xmlns:p14="http://schemas.microsoft.com/office/powerpoint/2010/main" val="3635448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642F1B5-A60C-402C-8B88-AB55BD31DA7B}"/>
              </a:ext>
            </a:extLst>
          </p:cNvPr>
          <p:cNvPicPr>
            <a:picLocks noChangeAspect="1"/>
          </p:cNvPicPr>
          <p:nvPr/>
        </p:nvPicPr>
        <p:blipFill>
          <a:blip r:embed="rId3"/>
          <a:stretch>
            <a:fillRect/>
          </a:stretch>
        </p:blipFill>
        <p:spPr>
          <a:xfrm>
            <a:off x="5155840" y="1955733"/>
            <a:ext cx="2598162" cy="2872902"/>
          </a:xfrm>
          <a:prstGeom prst="rect">
            <a:avLst/>
          </a:prstGeom>
        </p:spPr>
      </p:pic>
      <p:pic>
        <p:nvPicPr>
          <p:cNvPr id="19" name="Picture 18">
            <a:extLst>
              <a:ext uri="{FF2B5EF4-FFF2-40B4-BE49-F238E27FC236}">
                <a16:creationId xmlns:a16="http://schemas.microsoft.com/office/drawing/2014/main" id="{65565A97-E84E-465B-89FC-EFA6A50BE41D}"/>
              </a:ext>
            </a:extLst>
          </p:cNvPr>
          <p:cNvPicPr>
            <a:picLocks noChangeAspect="1"/>
          </p:cNvPicPr>
          <p:nvPr/>
        </p:nvPicPr>
        <p:blipFill>
          <a:blip r:embed="rId4"/>
          <a:stretch>
            <a:fillRect/>
          </a:stretch>
        </p:blipFill>
        <p:spPr>
          <a:xfrm>
            <a:off x="1086760" y="1955733"/>
            <a:ext cx="2598162" cy="2872901"/>
          </a:xfrm>
          <a:prstGeom prst="rect">
            <a:avLst/>
          </a:prstGeom>
        </p:spPr>
      </p:pic>
      <p:sp>
        <p:nvSpPr>
          <p:cNvPr id="17" name="Content Placeholder 16">
            <a:extLst>
              <a:ext uri="{FF2B5EF4-FFF2-40B4-BE49-F238E27FC236}">
                <a16:creationId xmlns:a16="http://schemas.microsoft.com/office/drawing/2014/main" id="{97BA63FC-FF81-4BF5-ADDF-4191407DA76E}"/>
              </a:ext>
            </a:extLst>
          </p:cNvPr>
          <p:cNvSpPr>
            <a:spLocks noGrp="1"/>
          </p:cNvSpPr>
          <p:nvPr>
            <p:ph sz="quarter" idx="14"/>
          </p:nvPr>
        </p:nvSpPr>
        <p:spPr>
          <a:xfrm>
            <a:off x="502920" y="1687214"/>
            <a:ext cx="4069080" cy="2975511"/>
          </a:xfrm>
        </p:spPr>
        <p:txBody>
          <a:bodyPr/>
          <a:lstStyle/>
          <a:p>
            <a:pPr marL="285750" indent="-285750">
              <a:buFont typeface="Arial" panose="020B0604020202020204" pitchFamily="34" charset="0"/>
              <a:buChar char="•"/>
            </a:pPr>
            <a:r>
              <a:rPr lang="en-US"/>
              <a:t>During enrollment &gt; </a:t>
            </a:r>
            <a:r>
              <a:rPr lang="en-US" b="1">
                <a:solidFill>
                  <a:schemeClr val="accent3"/>
                </a:solidFill>
                <a:latin typeface="+mn-lt"/>
              </a:rPr>
              <a:t>PATIENT DETAILS</a:t>
            </a:r>
          </a:p>
        </p:txBody>
      </p:sp>
      <p:sp>
        <p:nvSpPr>
          <p:cNvPr id="18" name="Text Placeholder 17">
            <a:extLst>
              <a:ext uri="{FF2B5EF4-FFF2-40B4-BE49-F238E27FC236}">
                <a16:creationId xmlns:a16="http://schemas.microsoft.com/office/drawing/2014/main" id="{669A08D4-AB3D-48AC-B865-13DB01376801}"/>
              </a:ext>
            </a:extLst>
          </p:cNvPr>
          <p:cNvSpPr>
            <a:spLocks noGrp="1"/>
          </p:cNvSpPr>
          <p:nvPr>
            <p:ph type="body" sz="quarter" idx="15"/>
          </p:nvPr>
        </p:nvSpPr>
        <p:spPr/>
        <p:txBody>
          <a:bodyPr/>
          <a:lstStyle/>
          <a:p>
            <a:r>
              <a:rPr lang="en-US"/>
              <a:t>EF can be entered for each patient during </a:t>
            </a:r>
            <a:r>
              <a:rPr lang="en-US" i="1" u="sng"/>
              <a:t>or</a:t>
            </a:r>
            <a:r>
              <a:rPr lang="en-US"/>
              <a:t> after enrollment in merlin.net</a:t>
            </a:r>
            <a:r>
              <a:rPr lang="en-US" baseline="30000"/>
              <a:t>TM </a:t>
            </a:r>
            <a:r>
              <a:rPr lang="en-US"/>
              <a:t>pcn </a:t>
            </a:r>
          </a:p>
        </p:txBody>
      </p:sp>
      <p:sp>
        <p:nvSpPr>
          <p:cNvPr id="8" name="Date Placeholder 7">
            <a:extLst>
              <a:ext uri="{FF2B5EF4-FFF2-40B4-BE49-F238E27FC236}">
                <a16:creationId xmlns:a16="http://schemas.microsoft.com/office/drawing/2014/main" id="{E27E4C36-FC87-4FDA-B408-8FFA1848B7F6}"/>
              </a:ext>
            </a:extLst>
          </p:cNvPr>
          <p:cNvSpPr>
            <a:spLocks noGrp="1"/>
          </p:cNvSpPr>
          <p:nvPr>
            <p:ph type="dt" sz="half" idx="16"/>
          </p:nvPr>
        </p:nvSpPr>
        <p:spPr/>
        <p:txBody>
          <a:bodyPr/>
          <a:lstStyle/>
          <a:p>
            <a:fld id="{1B42BD2E-A9D8-44AF-86AA-DC48A35221DC}" type="datetime5">
              <a:rPr lang="en-US" sz="1000" smtClean="0"/>
              <a:t>27-Mar-24</a:t>
            </a:fld>
            <a:endParaRPr lang="en-IN" sz="1000"/>
          </a:p>
        </p:txBody>
      </p:sp>
      <p:sp>
        <p:nvSpPr>
          <p:cNvPr id="9" name="Footer Placeholder 8">
            <a:extLst>
              <a:ext uri="{FF2B5EF4-FFF2-40B4-BE49-F238E27FC236}">
                <a16:creationId xmlns:a16="http://schemas.microsoft.com/office/drawing/2014/main" id="{814183EA-EC99-4D38-8D90-C100A09666C8}"/>
              </a:ext>
            </a:extLst>
          </p:cNvPr>
          <p:cNvSpPr>
            <a:spLocks noGrp="1"/>
          </p:cNvSpPr>
          <p:nvPr>
            <p:ph type="ftr" sz="quarter" idx="17"/>
          </p:nvPr>
        </p:nvSpPr>
        <p:spPr/>
        <p:txBody>
          <a:bodyPr/>
          <a:lstStyle/>
          <a:p>
            <a:r>
              <a:rPr lang="en-US"/>
              <a:t>MAT-1901214 v5.0  |  Item approved for U.S. use only.  | </a:t>
            </a:r>
            <a:endParaRPr lang="en-IN"/>
          </a:p>
        </p:txBody>
      </p:sp>
      <p:sp>
        <p:nvSpPr>
          <p:cNvPr id="10" name="Slide Number Placeholder 9">
            <a:extLst>
              <a:ext uri="{FF2B5EF4-FFF2-40B4-BE49-F238E27FC236}">
                <a16:creationId xmlns:a16="http://schemas.microsoft.com/office/drawing/2014/main" id="{AFA957C3-D26E-476F-8E0E-E25F397C2AA3}"/>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69</a:t>
            </a:fld>
            <a:endParaRPr lang="en-IN"/>
          </a:p>
        </p:txBody>
      </p:sp>
      <p:sp>
        <p:nvSpPr>
          <p:cNvPr id="15" name="Title 14">
            <a:extLst>
              <a:ext uri="{FF2B5EF4-FFF2-40B4-BE49-F238E27FC236}">
                <a16:creationId xmlns:a16="http://schemas.microsoft.com/office/drawing/2014/main" id="{5A8C25CC-82C5-454F-ADDE-AFE858F08DE4}"/>
              </a:ext>
            </a:extLst>
          </p:cNvPr>
          <p:cNvSpPr>
            <a:spLocks noGrp="1"/>
          </p:cNvSpPr>
          <p:nvPr>
            <p:ph type="title"/>
          </p:nvPr>
        </p:nvSpPr>
        <p:spPr/>
        <p:txBody>
          <a:bodyPr/>
          <a:lstStyle/>
          <a:p>
            <a:r>
              <a:rPr lang="en-US"/>
              <a:t>Ejection Fraction (EF)</a:t>
            </a:r>
          </a:p>
        </p:txBody>
      </p:sp>
      <p:sp>
        <p:nvSpPr>
          <p:cNvPr id="11" name="Content Placeholder 16">
            <a:extLst>
              <a:ext uri="{FF2B5EF4-FFF2-40B4-BE49-F238E27FC236}">
                <a16:creationId xmlns:a16="http://schemas.microsoft.com/office/drawing/2014/main" id="{1F510BA4-86C4-4BDB-9558-F2734B0D9608}"/>
              </a:ext>
            </a:extLst>
          </p:cNvPr>
          <p:cNvSpPr txBox="1">
            <a:spLocks/>
          </p:cNvSpPr>
          <p:nvPr/>
        </p:nvSpPr>
        <p:spPr>
          <a:xfrm>
            <a:off x="4572000" y="1687214"/>
            <a:ext cx="4069080" cy="2975511"/>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6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a:t>After enrollment &gt; </a:t>
            </a:r>
            <a:r>
              <a:rPr lang="en-US" b="1">
                <a:solidFill>
                  <a:schemeClr val="accent3"/>
                </a:solidFill>
                <a:latin typeface="+mn-lt"/>
              </a:rPr>
              <a:t>PATIENT PROFILE  </a:t>
            </a:r>
          </a:p>
        </p:txBody>
      </p:sp>
      <p:sp>
        <p:nvSpPr>
          <p:cNvPr id="14" name="Rectangle: Rounded Corners 13">
            <a:extLst>
              <a:ext uri="{FF2B5EF4-FFF2-40B4-BE49-F238E27FC236}">
                <a16:creationId xmlns:a16="http://schemas.microsoft.com/office/drawing/2014/main" id="{93CD776B-0F2D-49F3-89B7-03B57BC81B87}"/>
              </a:ext>
            </a:extLst>
          </p:cNvPr>
          <p:cNvSpPr/>
          <p:nvPr/>
        </p:nvSpPr>
        <p:spPr>
          <a:xfrm>
            <a:off x="1988579" y="4581401"/>
            <a:ext cx="1369218" cy="15147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878B512-FE54-4786-B32F-A66182493EE3}"/>
              </a:ext>
            </a:extLst>
          </p:cNvPr>
          <p:cNvSpPr/>
          <p:nvPr/>
        </p:nvSpPr>
        <p:spPr>
          <a:xfrm>
            <a:off x="6112159" y="4608513"/>
            <a:ext cx="1307223" cy="15875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73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F04669-7795-1140-8FCF-C349CB1CFAFD}"/>
              </a:ext>
            </a:extLst>
          </p:cNvPr>
          <p:cNvSpPr>
            <a:spLocks noGrp="1"/>
          </p:cNvSpPr>
          <p:nvPr>
            <p:ph type="body" sz="quarter" idx="14"/>
          </p:nvPr>
        </p:nvSpPr>
        <p:spPr>
          <a:xfrm>
            <a:off x="503238" y="1717454"/>
            <a:ext cx="3817302" cy="390525"/>
          </a:xfrm>
        </p:spPr>
        <p:txBody>
          <a:bodyPr/>
          <a:lstStyle/>
          <a:p>
            <a:r>
              <a:rPr lang="en-US" sz="1800"/>
              <a:t>For HF-only clinics:</a:t>
            </a:r>
          </a:p>
          <a:p>
            <a:endParaRPr lang="en-US" sz="1800"/>
          </a:p>
        </p:txBody>
      </p:sp>
      <p:sp>
        <p:nvSpPr>
          <p:cNvPr id="3" name="Text Placeholder 2">
            <a:extLst>
              <a:ext uri="{FF2B5EF4-FFF2-40B4-BE49-F238E27FC236}">
                <a16:creationId xmlns:a16="http://schemas.microsoft.com/office/drawing/2014/main" id="{CDD7347B-CD8E-414C-AA7E-507F43FD662D}"/>
              </a:ext>
            </a:extLst>
          </p:cNvPr>
          <p:cNvSpPr>
            <a:spLocks noGrp="1"/>
          </p:cNvSpPr>
          <p:nvPr>
            <p:ph type="body" sz="quarter" idx="15"/>
          </p:nvPr>
        </p:nvSpPr>
        <p:spPr>
          <a:xfrm>
            <a:off x="503076" y="3469653"/>
            <a:ext cx="5440523" cy="390525"/>
          </a:xfrm>
        </p:spPr>
        <p:txBody>
          <a:bodyPr/>
          <a:lstStyle/>
          <a:p>
            <a:r>
              <a:rPr lang="en-US" sz="1800"/>
              <a:t>For clinics with both CRM and HF portal access:</a:t>
            </a:r>
          </a:p>
          <a:p>
            <a:endParaRPr lang="en-US" sz="1800"/>
          </a:p>
        </p:txBody>
      </p:sp>
      <p:sp>
        <p:nvSpPr>
          <p:cNvPr id="4" name="Content Placeholder 3">
            <a:extLst>
              <a:ext uri="{FF2B5EF4-FFF2-40B4-BE49-F238E27FC236}">
                <a16:creationId xmlns:a16="http://schemas.microsoft.com/office/drawing/2014/main" id="{E9FEC5F3-387C-474A-9DBF-FDA15219ADE1}"/>
              </a:ext>
            </a:extLst>
          </p:cNvPr>
          <p:cNvSpPr>
            <a:spLocks noGrp="1"/>
          </p:cNvSpPr>
          <p:nvPr>
            <p:ph sz="quarter" idx="18"/>
          </p:nvPr>
        </p:nvSpPr>
        <p:spPr>
          <a:xfrm>
            <a:off x="502919" y="2073588"/>
            <a:ext cx="5377181" cy="979557"/>
          </a:xfrm>
        </p:spPr>
        <p:txBody>
          <a:bodyPr/>
          <a:lstStyle/>
          <a:p>
            <a:r>
              <a:rPr lang="en-US" sz="1600"/>
              <a:t>The Heart Failure Management portal will be your clinic’s landing page.</a:t>
            </a:r>
          </a:p>
          <a:p>
            <a:endParaRPr lang="en-US" sz="1600"/>
          </a:p>
        </p:txBody>
      </p:sp>
      <p:sp>
        <p:nvSpPr>
          <p:cNvPr id="5" name="Content Placeholder 4">
            <a:extLst>
              <a:ext uri="{FF2B5EF4-FFF2-40B4-BE49-F238E27FC236}">
                <a16:creationId xmlns:a16="http://schemas.microsoft.com/office/drawing/2014/main" id="{2EAD2905-3F32-BA4C-BC19-374527FD26D7}"/>
              </a:ext>
            </a:extLst>
          </p:cNvPr>
          <p:cNvSpPr>
            <a:spLocks noGrp="1"/>
          </p:cNvSpPr>
          <p:nvPr>
            <p:ph sz="quarter" idx="19"/>
          </p:nvPr>
        </p:nvSpPr>
        <p:spPr>
          <a:xfrm>
            <a:off x="502919" y="3857107"/>
            <a:ext cx="5180173" cy="893087"/>
          </a:xfrm>
        </p:spPr>
        <p:txBody>
          <a:bodyPr/>
          <a:lstStyle/>
          <a:p>
            <a:r>
              <a:rPr lang="en-US" sz="1600"/>
              <a:t>Use the “Switch to” link to navigate between portals.</a:t>
            </a:r>
          </a:p>
          <a:p>
            <a:endParaRPr lang="en-US" sz="1600"/>
          </a:p>
        </p:txBody>
      </p:sp>
      <p:sp>
        <p:nvSpPr>
          <p:cNvPr id="7" name="Date Placeholder 6">
            <a:extLst>
              <a:ext uri="{FF2B5EF4-FFF2-40B4-BE49-F238E27FC236}">
                <a16:creationId xmlns:a16="http://schemas.microsoft.com/office/drawing/2014/main" id="{435C55DB-D949-6B4D-A628-2796E1688413}"/>
              </a:ext>
            </a:extLst>
          </p:cNvPr>
          <p:cNvSpPr>
            <a:spLocks noGrp="1"/>
          </p:cNvSpPr>
          <p:nvPr>
            <p:ph type="dt" sz="half" idx="20"/>
          </p:nvPr>
        </p:nvSpPr>
        <p:spPr/>
        <p:txBody>
          <a:bodyPr/>
          <a:lstStyle/>
          <a:p>
            <a:fld id="{D426008D-0773-466B-86A3-2C987E009101}" type="datetime5">
              <a:rPr lang="en-US" sz="1000" smtClean="0"/>
              <a:t>27-Mar-24</a:t>
            </a:fld>
            <a:endParaRPr lang="en-IN" sz="1000"/>
          </a:p>
        </p:txBody>
      </p:sp>
      <p:sp>
        <p:nvSpPr>
          <p:cNvPr id="8" name="Footer Placeholder 7">
            <a:extLst>
              <a:ext uri="{FF2B5EF4-FFF2-40B4-BE49-F238E27FC236}">
                <a16:creationId xmlns:a16="http://schemas.microsoft.com/office/drawing/2014/main" id="{8242120B-6BEC-9C48-AF61-C28EA8AE9A37}"/>
              </a:ext>
            </a:extLst>
          </p:cNvPr>
          <p:cNvSpPr>
            <a:spLocks noGrp="1"/>
          </p:cNvSpPr>
          <p:nvPr>
            <p:ph type="ftr" sz="quarter" idx="21"/>
          </p:nvPr>
        </p:nvSpPr>
        <p:spPr/>
        <p:txBody>
          <a:bodyPr/>
          <a:lstStyle/>
          <a:p>
            <a:r>
              <a:rPr lang="en-US"/>
              <a:t>MAT-1901214 v5.0  |  Item approved for U.S. use only.  | </a:t>
            </a:r>
            <a:endParaRPr lang="en-IN"/>
          </a:p>
        </p:txBody>
      </p:sp>
      <p:sp>
        <p:nvSpPr>
          <p:cNvPr id="9" name="Slide Number Placeholder 8">
            <a:extLst>
              <a:ext uri="{FF2B5EF4-FFF2-40B4-BE49-F238E27FC236}">
                <a16:creationId xmlns:a16="http://schemas.microsoft.com/office/drawing/2014/main" id="{BBC012DE-8927-4545-AC8D-7F6B57963161}"/>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7</a:t>
            </a:fld>
            <a:endParaRPr lang="en-IN"/>
          </a:p>
        </p:txBody>
      </p:sp>
      <p:sp>
        <p:nvSpPr>
          <p:cNvPr id="10" name="Title 9">
            <a:extLst>
              <a:ext uri="{FF2B5EF4-FFF2-40B4-BE49-F238E27FC236}">
                <a16:creationId xmlns:a16="http://schemas.microsoft.com/office/drawing/2014/main" id="{E5F3CA79-0597-6D40-8737-1E548758D8D2}"/>
              </a:ext>
            </a:extLst>
          </p:cNvPr>
          <p:cNvSpPr>
            <a:spLocks noGrp="1"/>
          </p:cNvSpPr>
          <p:nvPr>
            <p:ph type="title"/>
          </p:nvPr>
        </p:nvSpPr>
        <p:spPr/>
        <p:txBody>
          <a:bodyPr/>
          <a:lstStyle/>
          <a:p>
            <a:r>
              <a:rPr lang="en-US"/>
              <a:t>Heart Failure Management Portal Access</a:t>
            </a:r>
          </a:p>
        </p:txBody>
      </p:sp>
      <p:pic>
        <p:nvPicPr>
          <p:cNvPr id="11" name="Picture 10" descr="A close up of a logo&#10;&#10;Description automatically generated">
            <a:extLst>
              <a:ext uri="{FF2B5EF4-FFF2-40B4-BE49-F238E27FC236}">
                <a16:creationId xmlns:a16="http://schemas.microsoft.com/office/drawing/2014/main" id="{99D1D3E8-B8E6-2D41-87D2-553DF4C7F718}"/>
              </a:ext>
            </a:extLst>
          </p:cNvPr>
          <p:cNvPicPr>
            <a:picLocks noChangeAspect="1"/>
          </p:cNvPicPr>
          <p:nvPr/>
        </p:nvPicPr>
        <p:blipFill rotWithShape="1">
          <a:blip r:embed="rId3">
            <a:extLst>
              <a:ext uri="{28A0092B-C50C-407E-A947-70E740481C1C}">
                <a14:useLocalDpi xmlns:a14="http://schemas.microsoft.com/office/drawing/2010/main" val="0"/>
              </a:ext>
            </a:extLst>
          </a:blip>
          <a:srcRect l="29189" t="7651" r="29317" b="688"/>
          <a:stretch/>
        </p:blipFill>
        <p:spPr>
          <a:xfrm>
            <a:off x="502920" y="1283322"/>
            <a:ext cx="7839940" cy="333744"/>
          </a:xfrm>
          <a:prstGeom prst="rect">
            <a:avLst/>
          </a:prstGeom>
        </p:spPr>
      </p:pic>
      <p:grpSp>
        <p:nvGrpSpPr>
          <p:cNvPr id="13" name="Group 12">
            <a:extLst>
              <a:ext uri="{FF2B5EF4-FFF2-40B4-BE49-F238E27FC236}">
                <a16:creationId xmlns:a16="http://schemas.microsoft.com/office/drawing/2014/main" id="{68F5DE14-62C8-3640-A645-48099B7C37F2}"/>
              </a:ext>
            </a:extLst>
          </p:cNvPr>
          <p:cNvGrpSpPr/>
          <p:nvPr/>
        </p:nvGrpSpPr>
        <p:grpSpPr>
          <a:xfrm>
            <a:off x="502919" y="2956741"/>
            <a:ext cx="6050485" cy="395648"/>
            <a:chOff x="502920" y="3418785"/>
            <a:chExt cx="6050485" cy="395648"/>
          </a:xfrm>
        </p:grpSpPr>
        <p:pic>
          <p:nvPicPr>
            <p:cNvPr id="15" name="Picture 14">
              <a:extLst>
                <a:ext uri="{FF2B5EF4-FFF2-40B4-BE49-F238E27FC236}">
                  <a16:creationId xmlns:a16="http://schemas.microsoft.com/office/drawing/2014/main" id="{6F4EB1E2-BABA-A248-B906-27391B805BB3}"/>
                </a:ext>
              </a:extLst>
            </p:cNvPr>
            <p:cNvPicPr>
              <a:picLocks noChangeAspect="1"/>
            </p:cNvPicPr>
            <p:nvPr/>
          </p:nvPicPr>
          <p:blipFill rotWithShape="1">
            <a:blip r:embed="rId4"/>
            <a:srcRect l="12698" t="-560" r="16489" b="92129"/>
            <a:stretch/>
          </p:blipFill>
          <p:spPr>
            <a:xfrm>
              <a:off x="502920" y="3418785"/>
              <a:ext cx="6050485" cy="395648"/>
            </a:xfrm>
            <a:prstGeom prst="rect">
              <a:avLst/>
            </a:prstGeom>
            <a:ln>
              <a:noFill/>
            </a:ln>
            <a:effectLst/>
          </p:spPr>
        </p:pic>
        <p:sp>
          <p:nvSpPr>
            <p:cNvPr id="16" name="Oval 15">
              <a:extLst>
                <a:ext uri="{FF2B5EF4-FFF2-40B4-BE49-F238E27FC236}">
                  <a16:creationId xmlns:a16="http://schemas.microsoft.com/office/drawing/2014/main" id="{D56743E2-D7DA-F146-8830-28D8ED52D421}"/>
                </a:ext>
              </a:extLst>
            </p:cNvPr>
            <p:cNvSpPr/>
            <p:nvPr/>
          </p:nvSpPr>
          <p:spPr>
            <a:xfrm>
              <a:off x="4166987" y="3476369"/>
              <a:ext cx="258317" cy="2583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solidFill>
                    <a:srgbClr val="199DDB"/>
                  </a:solidFill>
                  <a:latin typeface="Calibri" panose="020F0502020204030204" pitchFamily="34" charset="0"/>
                  <a:cs typeface="Calibri" panose="020F0502020204030204" pitchFamily="34" charset="0"/>
                </a:rPr>
                <a:t>SE</a:t>
              </a:r>
            </a:p>
          </p:txBody>
        </p:sp>
      </p:grpSp>
      <p:grpSp>
        <p:nvGrpSpPr>
          <p:cNvPr id="20" name="Group 19">
            <a:extLst>
              <a:ext uri="{FF2B5EF4-FFF2-40B4-BE49-F238E27FC236}">
                <a16:creationId xmlns:a16="http://schemas.microsoft.com/office/drawing/2014/main" id="{E2F7DCF3-8004-DA4C-A59F-10466620B6BA}"/>
              </a:ext>
            </a:extLst>
          </p:cNvPr>
          <p:cNvGrpSpPr/>
          <p:nvPr/>
        </p:nvGrpSpPr>
        <p:grpSpPr>
          <a:xfrm>
            <a:off x="5722620" y="3221093"/>
            <a:ext cx="314960" cy="497120"/>
            <a:chOff x="3144091" y="3998755"/>
            <a:chExt cx="314960" cy="497120"/>
          </a:xfrm>
        </p:grpSpPr>
        <p:sp>
          <p:nvSpPr>
            <p:cNvPr id="21" name="Freeform 20">
              <a:extLst>
                <a:ext uri="{FF2B5EF4-FFF2-40B4-BE49-F238E27FC236}">
                  <a16:creationId xmlns:a16="http://schemas.microsoft.com/office/drawing/2014/main" id="{B0906855-D1F5-CB49-80BE-0849E7711D1B}"/>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7B34E52-4463-B241-8912-2CE2AC56F286}"/>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793427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766AA26-DF57-8243-88BD-E026E2CD2821}"/>
              </a:ext>
            </a:extLst>
          </p:cNvPr>
          <p:cNvSpPr>
            <a:spLocks noGrp="1"/>
          </p:cNvSpPr>
          <p:nvPr>
            <p:ph sz="quarter" idx="14"/>
          </p:nvPr>
        </p:nvSpPr>
        <p:spPr/>
        <p:txBody>
          <a:bodyPr/>
          <a:lstStyle/>
          <a:p>
            <a:pPr lvl="1"/>
            <a:r>
              <a:rPr lang="en-US"/>
              <a:t>Allows you to enter one or more diagnoses for a patient</a:t>
            </a:r>
          </a:p>
          <a:p>
            <a:pPr lvl="1"/>
            <a:r>
              <a:rPr lang="en-US"/>
              <a:t>Is displayed in patient header</a:t>
            </a:r>
          </a:p>
          <a:p>
            <a:pPr lvl="1"/>
            <a:r>
              <a:rPr lang="en-US"/>
              <a:t>NYHA classification and natriuretic peptide (BNP or NT-proBNP) indications for sensor implant are documented here</a:t>
            </a:r>
          </a:p>
          <a:p>
            <a:endParaRPr lang="en-US"/>
          </a:p>
        </p:txBody>
      </p:sp>
      <p:sp>
        <p:nvSpPr>
          <p:cNvPr id="4" name="Text Placeholder 3">
            <a:extLst>
              <a:ext uri="{FF2B5EF4-FFF2-40B4-BE49-F238E27FC236}">
                <a16:creationId xmlns:a16="http://schemas.microsoft.com/office/drawing/2014/main" id="{7F09F281-EC16-F94B-BBF0-427D4D7D9D64}"/>
              </a:ext>
            </a:extLst>
          </p:cNvPr>
          <p:cNvSpPr>
            <a:spLocks noGrp="1"/>
          </p:cNvSpPr>
          <p:nvPr>
            <p:ph type="body" sz="quarter" idx="15"/>
          </p:nvPr>
        </p:nvSpPr>
        <p:spPr>
          <a:xfrm>
            <a:off x="503238" y="1097279"/>
            <a:ext cx="8145462" cy="390525"/>
          </a:xfrm>
        </p:spPr>
        <p:txBody>
          <a:bodyPr/>
          <a:lstStyle/>
          <a:p>
            <a:r>
              <a:rPr lang="en-US"/>
              <a:t>DIAGNOSES</a:t>
            </a:r>
          </a:p>
        </p:txBody>
      </p:sp>
      <p:sp>
        <p:nvSpPr>
          <p:cNvPr id="5" name="Date Placeholder 4">
            <a:extLst>
              <a:ext uri="{FF2B5EF4-FFF2-40B4-BE49-F238E27FC236}">
                <a16:creationId xmlns:a16="http://schemas.microsoft.com/office/drawing/2014/main" id="{0262E36C-9AE6-CA4F-9849-DA357EECE52A}"/>
              </a:ext>
            </a:extLst>
          </p:cNvPr>
          <p:cNvSpPr>
            <a:spLocks noGrp="1"/>
          </p:cNvSpPr>
          <p:nvPr>
            <p:ph type="dt" sz="half" idx="16"/>
          </p:nvPr>
        </p:nvSpPr>
        <p:spPr>
          <a:xfrm>
            <a:off x="7531511" y="4767263"/>
            <a:ext cx="787879" cy="274637"/>
          </a:xfrm>
        </p:spPr>
        <p:txBody>
          <a:bodyPr/>
          <a:lstStyle/>
          <a:p>
            <a:fld id="{4B2DFAEA-C265-48BF-A810-4C5AF9038B11}" type="datetime5">
              <a:rPr lang="en-US" smtClean="0"/>
              <a:t>27-Mar-24</a:t>
            </a:fld>
            <a:endParaRPr lang="en-IN"/>
          </a:p>
        </p:txBody>
      </p:sp>
      <p:sp>
        <p:nvSpPr>
          <p:cNvPr id="6" name="Footer Placeholder 5">
            <a:extLst>
              <a:ext uri="{FF2B5EF4-FFF2-40B4-BE49-F238E27FC236}">
                <a16:creationId xmlns:a16="http://schemas.microsoft.com/office/drawing/2014/main" id="{F4391963-0A71-A54F-BDD3-A7DECB0FD941}"/>
              </a:ext>
            </a:extLst>
          </p:cNvPr>
          <p:cNvSpPr>
            <a:spLocks noGrp="1"/>
          </p:cNvSpPr>
          <p:nvPr>
            <p:ph type="ftr" sz="quarter" idx="17"/>
          </p:nvPr>
        </p:nvSpPr>
        <p:spPr>
          <a:xfrm>
            <a:off x="3645056" y="4767263"/>
            <a:ext cx="3931921" cy="274637"/>
          </a:xfrm>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4D255B47-A51C-634C-8880-91C46B42598E}"/>
              </a:ext>
            </a:extLst>
          </p:cNvPr>
          <p:cNvSpPr>
            <a:spLocks noGrp="1"/>
          </p:cNvSpPr>
          <p:nvPr>
            <p:ph type="sldNum" sz="quarter" idx="18"/>
          </p:nvPr>
        </p:nvSpPr>
        <p:spPr>
          <a:xfrm>
            <a:off x="8167058" y="4767263"/>
            <a:ext cx="568102" cy="274637"/>
          </a:xfrm>
        </p:spPr>
        <p:txBody>
          <a:bodyPr/>
          <a:lstStyle/>
          <a:p>
            <a:r>
              <a:rPr lang="en-IN"/>
              <a:t>|    </a:t>
            </a:r>
            <a:fld id="{7B2119CD-3B2D-4CEB-B404-D2E3F8CD6D69}" type="slidenum">
              <a:rPr lang="en-IN" smtClean="0"/>
              <a:pPr/>
              <a:t>70</a:t>
            </a:fld>
            <a:endParaRPr lang="en-IN"/>
          </a:p>
        </p:txBody>
      </p:sp>
      <p:sp>
        <p:nvSpPr>
          <p:cNvPr id="8" name="Title 7">
            <a:extLst>
              <a:ext uri="{FF2B5EF4-FFF2-40B4-BE49-F238E27FC236}">
                <a16:creationId xmlns:a16="http://schemas.microsoft.com/office/drawing/2014/main" id="{10EE30ED-0CAF-B046-A0E5-20C1CDD481EA}"/>
              </a:ext>
            </a:extLst>
          </p:cNvPr>
          <p:cNvSpPr>
            <a:spLocks noGrp="1"/>
          </p:cNvSpPr>
          <p:nvPr>
            <p:ph type="title"/>
          </p:nvPr>
        </p:nvSpPr>
        <p:spPr>
          <a:xfrm>
            <a:off x="502920" y="569594"/>
            <a:ext cx="8138160" cy="390526"/>
          </a:xfrm>
        </p:spPr>
        <p:txBody>
          <a:bodyPr/>
          <a:lstStyle/>
          <a:p>
            <a:r>
              <a:rPr lang="en-US"/>
              <a:t>Other Patient Settings</a:t>
            </a:r>
          </a:p>
        </p:txBody>
      </p:sp>
      <p:pic>
        <p:nvPicPr>
          <p:cNvPr id="3" name="Picture 2">
            <a:extLst>
              <a:ext uri="{FF2B5EF4-FFF2-40B4-BE49-F238E27FC236}">
                <a16:creationId xmlns:a16="http://schemas.microsoft.com/office/drawing/2014/main" id="{D39D04C6-9540-4EA3-B2C9-A42FFE9EC125}"/>
              </a:ext>
            </a:extLst>
          </p:cNvPr>
          <p:cNvPicPr>
            <a:picLocks noChangeAspect="1"/>
          </p:cNvPicPr>
          <p:nvPr/>
        </p:nvPicPr>
        <p:blipFill>
          <a:blip r:embed="rId3"/>
          <a:stretch>
            <a:fillRect/>
          </a:stretch>
        </p:blipFill>
        <p:spPr>
          <a:xfrm>
            <a:off x="495300" y="2739041"/>
            <a:ext cx="8137843" cy="1528517"/>
          </a:xfrm>
          <a:prstGeom prst="rect">
            <a:avLst/>
          </a:prstGeom>
        </p:spPr>
      </p:pic>
    </p:spTree>
    <p:extLst>
      <p:ext uri="{BB962C8B-B14F-4D97-AF65-F5344CB8AC3E}">
        <p14:creationId xmlns:p14="http://schemas.microsoft.com/office/powerpoint/2010/main" val="3091052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766AA26-DF57-8243-88BD-E026E2CD2821}"/>
              </a:ext>
            </a:extLst>
          </p:cNvPr>
          <p:cNvSpPr>
            <a:spLocks noGrp="1"/>
          </p:cNvSpPr>
          <p:nvPr>
            <p:ph sz="quarter" idx="14"/>
          </p:nvPr>
        </p:nvSpPr>
        <p:spPr>
          <a:xfrm>
            <a:off x="502602" y="1458199"/>
            <a:ext cx="8138160" cy="4822005"/>
          </a:xfrm>
        </p:spPr>
        <p:txBody>
          <a:bodyPr/>
          <a:lstStyle/>
          <a:p>
            <a:pPr lvl="1"/>
            <a:r>
              <a:rPr lang="en-US"/>
              <a:t>Select a patient from the </a:t>
            </a:r>
            <a:r>
              <a:rPr lang="en-US" b="1">
                <a:solidFill>
                  <a:schemeClr val="accent3"/>
                </a:solidFill>
                <a:latin typeface="+mn-lt"/>
              </a:rPr>
              <a:t>NOTIFICATIONS</a:t>
            </a:r>
            <a:r>
              <a:rPr lang="en-US"/>
              <a:t> or </a:t>
            </a:r>
            <a:r>
              <a:rPr lang="en-US" b="1">
                <a:solidFill>
                  <a:schemeClr val="accent3"/>
                </a:solidFill>
                <a:latin typeface="+mn-lt"/>
              </a:rPr>
              <a:t>ALL PATIENTS </a:t>
            </a:r>
            <a:r>
              <a:rPr lang="en-US"/>
              <a:t>tab by clicking on the patient’s name </a:t>
            </a:r>
          </a:p>
          <a:p>
            <a:pPr lvl="1"/>
            <a:endParaRPr lang="en-US"/>
          </a:p>
          <a:p>
            <a:pPr lvl="1"/>
            <a:endParaRPr lang="en-US"/>
          </a:p>
          <a:p>
            <a:pPr lvl="1"/>
            <a:r>
              <a:rPr lang="en-US"/>
              <a:t>Below the patient header, choose </a:t>
            </a:r>
            <a:r>
              <a:rPr lang="en-US" b="1">
                <a:solidFill>
                  <a:schemeClr val="accent3"/>
                </a:solidFill>
                <a:latin typeface="+mn-lt"/>
              </a:rPr>
              <a:t>SETTINGS</a:t>
            </a:r>
            <a:r>
              <a:rPr lang="en-US"/>
              <a:t> </a:t>
            </a:r>
          </a:p>
          <a:p>
            <a:pPr lvl="1"/>
            <a:endParaRPr lang="en-US"/>
          </a:p>
        </p:txBody>
      </p:sp>
      <p:sp>
        <p:nvSpPr>
          <p:cNvPr id="5" name="Date Placeholder 4">
            <a:extLst>
              <a:ext uri="{FF2B5EF4-FFF2-40B4-BE49-F238E27FC236}">
                <a16:creationId xmlns:a16="http://schemas.microsoft.com/office/drawing/2014/main" id="{0262E36C-9AE6-CA4F-9849-DA357EECE52A}"/>
              </a:ext>
            </a:extLst>
          </p:cNvPr>
          <p:cNvSpPr>
            <a:spLocks noGrp="1"/>
          </p:cNvSpPr>
          <p:nvPr>
            <p:ph type="dt" sz="half" idx="16"/>
          </p:nvPr>
        </p:nvSpPr>
        <p:spPr/>
        <p:txBody>
          <a:bodyPr/>
          <a:lstStyle/>
          <a:p>
            <a:fld id="{51BC388C-2E13-4049-A416-54E449706A2A}" type="datetime5">
              <a:rPr lang="en-US" smtClean="0"/>
              <a:t>27-Mar-24</a:t>
            </a:fld>
            <a:endParaRPr lang="en-IN"/>
          </a:p>
        </p:txBody>
      </p:sp>
      <p:sp>
        <p:nvSpPr>
          <p:cNvPr id="6" name="Footer Placeholder 5">
            <a:extLst>
              <a:ext uri="{FF2B5EF4-FFF2-40B4-BE49-F238E27FC236}">
                <a16:creationId xmlns:a16="http://schemas.microsoft.com/office/drawing/2014/main" id="{F4391963-0A71-A54F-BDD3-A7DECB0FD941}"/>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4D255B47-A51C-634C-8880-91C46B42598E}"/>
              </a:ext>
            </a:extLst>
          </p:cNvPr>
          <p:cNvSpPr>
            <a:spLocks noGrp="1"/>
          </p:cNvSpPr>
          <p:nvPr>
            <p:ph type="sldNum" sz="quarter" idx="18"/>
          </p:nvPr>
        </p:nvSpPr>
        <p:spPr/>
        <p:txBody>
          <a:bodyPr/>
          <a:lstStyle/>
          <a:p>
            <a:r>
              <a:rPr lang="en-IN"/>
              <a:t>|    </a:t>
            </a:r>
            <a:fld id="{7B2119CD-3B2D-4CEB-B404-D2E3F8CD6D69}" type="slidenum">
              <a:rPr lang="en-IN" smtClean="0"/>
              <a:pPr/>
              <a:t>71</a:t>
            </a:fld>
            <a:endParaRPr lang="en-IN"/>
          </a:p>
        </p:txBody>
      </p:sp>
      <p:sp>
        <p:nvSpPr>
          <p:cNvPr id="8" name="Title 7">
            <a:extLst>
              <a:ext uri="{FF2B5EF4-FFF2-40B4-BE49-F238E27FC236}">
                <a16:creationId xmlns:a16="http://schemas.microsoft.com/office/drawing/2014/main" id="{10EE30ED-0CAF-B046-A0E5-20C1CDD481EA}"/>
              </a:ext>
            </a:extLst>
          </p:cNvPr>
          <p:cNvSpPr>
            <a:spLocks noGrp="1"/>
          </p:cNvSpPr>
          <p:nvPr>
            <p:ph type="title"/>
          </p:nvPr>
        </p:nvSpPr>
        <p:spPr/>
        <p:txBody>
          <a:bodyPr/>
          <a:lstStyle/>
          <a:p>
            <a:r>
              <a:rPr lang="en-US"/>
              <a:t>NYHA Class and BNP/NT-proBNP Data Entry</a:t>
            </a:r>
          </a:p>
        </p:txBody>
      </p:sp>
      <p:grpSp>
        <p:nvGrpSpPr>
          <p:cNvPr id="4" name="Group 3">
            <a:extLst>
              <a:ext uri="{FF2B5EF4-FFF2-40B4-BE49-F238E27FC236}">
                <a16:creationId xmlns:a16="http://schemas.microsoft.com/office/drawing/2014/main" id="{035831C4-E21C-4A9E-B9AC-A2283CD91379}"/>
              </a:ext>
            </a:extLst>
          </p:cNvPr>
          <p:cNvGrpSpPr/>
          <p:nvPr/>
        </p:nvGrpSpPr>
        <p:grpSpPr>
          <a:xfrm>
            <a:off x="510540" y="1959105"/>
            <a:ext cx="8145462" cy="553758"/>
            <a:chOff x="510540" y="1959105"/>
            <a:chExt cx="8145462" cy="553758"/>
          </a:xfrm>
        </p:grpSpPr>
        <p:pic>
          <p:nvPicPr>
            <p:cNvPr id="12" name="Picture 11">
              <a:extLst>
                <a:ext uri="{FF2B5EF4-FFF2-40B4-BE49-F238E27FC236}">
                  <a16:creationId xmlns:a16="http://schemas.microsoft.com/office/drawing/2014/main" id="{6044A5D1-D34C-4770-B7B5-CA2E1648BE48}"/>
                </a:ext>
              </a:extLst>
            </p:cNvPr>
            <p:cNvPicPr>
              <a:picLocks noChangeAspect="1"/>
            </p:cNvPicPr>
            <p:nvPr/>
          </p:nvPicPr>
          <p:blipFill>
            <a:blip r:embed="rId3"/>
            <a:stretch>
              <a:fillRect/>
            </a:stretch>
          </p:blipFill>
          <p:spPr>
            <a:xfrm>
              <a:off x="510540" y="1959105"/>
              <a:ext cx="8145462" cy="374400"/>
            </a:xfrm>
            <a:prstGeom prst="rect">
              <a:avLst/>
            </a:prstGeom>
            <a:ln>
              <a:solidFill>
                <a:schemeClr val="accent4"/>
              </a:solidFill>
            </a:ln>
          </p:spPr>
        </p:pic>
        <p:sp>
          <p:nvSpPr>
            <p:cNvPr id="14" name="Rectangle 13">
              <a:extLst>
                <a:ext uri="{FF2B5EF4-FFF2-40B4-BE49-F238E27FC236}">
                  <a16:creationId xmlns:a16="http://schemas.microsoft.com/office/drawing/2014/main" id="{6393B6E9-7C53-4E0B-851B-F6450710E4EB}"/>
                </a:ext>
              </a:extLst>
            </p:cNvPr>
            <p:cNvSpPr/>
            <p:nvPr/>
          </p:nvSpPr>
          <p:spPr>
            <a:xfrm>
              <a:off x="1600430" y="2050572"/>
              <a:ext cx="669303" cy="172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AACA29-B319-42B7-8B5D-FCB69A837090}"/>
                </a:ext>
              </a:extLst>
            </p:cNvPr>
            <p:cNvSpPr/>
            <p:nvPr/>
          </p:nvSpPr>
          <p:spPr>
            <a:xfrm>
              <a:off x="2497549" y="2046870"/>
              <a:ext cx="669303" cy="172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FC23C992-1DBF-4E85-9A1D-12B6D05DC14C}"/>
                </a:ext>
              </a:extLst>
            </p:cNvPr>
            <p:cNvCxnSpPr>
              <a:cxnSpLocks/>
            </p:cNvCxnSpPr>
            <p:nvPr/>
          </p:nvCxnSpPr>
          <p:spPr>
            <a:xfrm flipV="1">
              <a:off x="1393042" y="2295066"/>
              <a:ext cx="207388" cy="21105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22D8476-C029-46A8-83C6-E4090229D021}"/>
                </a:ext>
              </a:extLst>
            </p:cNvPr>
            <p:cNvCxnSpPr>
              <a:cxnSpLocks/>
            </p:cNvCxnSpPr>
            <p:nvPr/>
          </p:nvCxnSpPr>
          <p:spPr>
            <a:xfrm flipV="1">
              <a:off x="2379238" y="2301812"/>
              <a:ext cx="207388" cy="21105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9D048326-FA51-4344-A8BA-76AEFF012179}"/>
              </a:ext>
            </a:extLst>
          </p:cNvPr>
          <p:cNvGrpSpPr/>
          <p:nvPr/>
        </p:nvGrpSpPr>
        <p:grpSpPr>
          <a:xfrm>
            <a:off x="510888" y="2932267"/>
            <a:ext cx="6064936" cy="1873871"/>
            <a:chOff x="549641" y="2642624"/>
            <a:chExt cx="6064936" cy="1873871"/>
          </a:xfrm>
        </p:grpSpPr>
        <p:pic>
          <p:nvPicPr>
            <p:cNvPr id="22" name="Picture 21">
              <a:extLst>
                <a:ext uri="{FF2B5EF4-FFF2-40B4-BE49-F238E27FC236}">
                  <a16:creationId xmlns:a16="http://schemas.microsoft.com/office/drawing/2014/main" id="{673AE29F-C0C9-4922-803E-19A5C4E86F9A}"/>
                </a:ext>
              </a:extLst>
            </p:cNvPr>
            <p:cNvPicPr>
              <a:picLocks noChangeAspect="1"/>
            </p:cNvPicPr>
            <p:nvPr/>
          </p:nvPicPr>
          <p:blipFill>
            <a:blip r:embed="rId4"/>
            <a:stretch>
              <a:fillRect/>
            </a:stretch>
          </p:blipFill>
          <p:spPr>
            <a:xfrm>
              <a:off x="549641" y="2642624"/>
              <a:ext cx="6064936" cy="1873871"/>
            </a:xfrm>
            <a:prstGeom prst="rect">
              <a:avLst/>
            </a:prstGeom>
          </p:spPr>
        </p:pic>
        <p:sp>
          <p:nvSpPr>
            <p:cNvPr id="26" name="Rectangle 25">
              <a:extLst>
                <a:ext uri="{FF2B5EF4-FFF2-40B4-BE49-F238E27FC236}">
                  <a16:creationId xmlns:a16="http://schemas.microsoft.com/office/drawing/2014/main" id="{C5E19A40-7652-4371-9680-946D0972EE19}"/>
                </a:ext>
              </a:extLst>
            </p:cNvPr>
            <p:cNvSpPr/>
            <p:nvPr/>
          </p:nvSpPr>
          <p:spPr>
            <a:xfrm>
              <a:off x="3564159" y="3730039"/>
              <a:ext cx="567328" cy="13446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392BDD76-D92F-417D-84FD-E063E0BAF58A}"/>
                </a:ext>
              </a:extLst>
            </p:cNvPr>
            <p:cNvCxnSpPr>
              <a:cxnSpLocks/>
            </p:cNvCxnSpPr>
            <p:nvPr/>
          </p:nvCxnSpPr>
          <p:spPr>
            <a:xfrm flipV="1">
              <a:off x="3356771" y="3884366"/>
              <a:ext cx="207388" cy="21105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3">
            <a:extLst>
              <a:ext uri="{FF2B5EF4-FFF2-40B4-BE49-F238E27FC236}">
                <a16:creationId xmlns:a16="http://schemas.microsoft.com/office/drawing/2014/main" id="{0F1B836B-AE49-4394-989E-EF758E750900}"/>
              </a:ext>
            </a:extLst>
          </p:cNvPr>
          <p:cNvSpPr txBox="1">
            <a:spLocks/>
          </p:cNvSpPr>
          <p:nvPr/>
        </p:nvSpPr>
        <p:spPr>
          <a:xfrm>
            <a:off x="503238" y="1097279"/>
            <a:ext cx="8145462" cy="390525"/>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cap="all" baseline="0">
                <a:solidFill>
                  <a:schemeClr val="accent3"/>
                </a:solidFill>
                <a:latin typeface="+mn-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DIAGNOSES</a:t>
            </a:r>
          </a:p>
        </p:txBody>
      </p:sp>
    </p:spTree>
    <p:extLst>
      <p:ext uri="{BB962C8B-B14F-4D97-AF65-F5344CB8AC3E}">
        <p14:creationId xmlns:p14="http://schemas.microsoft.com/office/powerpoint/2010/main" val="2420427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8C0CF9B9-6E49-4BC4-99BE-755F0933A071}"/>
              </a:ext>
            </a:extLst>
          </p:cNvPr>
          <p:cNvSpPr>
            <a:spLocks noGrp="1"/>
          </p:cNvSpPr>
          <p:nvPr>
            <p:ph sz="quarter" idx="14"/>
          </p:nvPr>
        </p:nvSpPr>
        <p:spPr/>
        <p:txBody>
          <a:bodyPr/>
          <a:lstStyle/>
          <a:p>
            <a:r>
              <a:rPr lang="en-US"/>
              <a:t>Once in </a:t>
            </a:r>
            <a:r>
              <a:rPr lang="en-US" b="1">
                <a:solidFill>
                  <a:schemeClr val="accent3"/>
                </a:solidFill>
                <a:latin typeface="+mn-lt"/>
              </a:rPr>
              <a:t>SETTINGS</a:t>
            </a:r>
            <a:r>
              <a:rPr lang="en-US"/>
              <a:t>, navigate to the </a:t>
            </a:r>
            <a:r>
              <a:rPr lang="en-US" b="1">
                <a:solidFill>
                  <a:schemeClr val="accent3"/>
                </a:solidFill>
                <a:latin typeface="+mn-lt"/>
              </a:rPr>
              <a:t>DIAGNOSES </a:t>
            </a:r>
            <a:r>
              <a:rPr lang="en-US"/>
              <a:t>subsection</a:t>
            </a:r>
            <a:r>
              <a:rPr lang="en-US" b="1"/>
              <a:t> </a:t>
            </a:r>
            <a:r>
              <a:rPr lang="en-US"/>
              <a:t>then choose </a:t>
            </a:r>
            <a:r>
              <a:rPr lang="en-US" b="1">
                <a:solidFill>
                  <a:schemeClr val="accent3"/>
                </a:solidFill>
                <a:latin typeface="+mn-lt"/>
              </a:rPr>
              <a:t>ADD DIAGNOSIS</a:t>
            </a:r>
            <a:r>
              <a:rPr lang="en-US">
                <a:solidFill>
                  <a:schemeClr val="accent3"/>
                </a:solidFill>
                <a:latin typeface="+mn-lt"/>
              </a:rPr>
              <a:t> </a:t>
            </a:r>
            <a:r>
              <a:rPr lang="en-US"/>
              <a:t>to add NYHA and BNP/NT-proBNP data </a:t>
            </a:r>
          </a:p>
        </p:txBody>
      </p:sp>
      <p:sp>
        <p:nvSpPr>
          <p:cNvPr id="5" name="Date Placeholder 4">
            <a:extLst>
              <a:ext uri="{FF2B5EF4-FFF2-40B4-BE49-F238E27FC236}">
                <a16:creationId xmlns:a16="http://schemas.microsoft.com/office/drawing/2014/main" id="{D5BCE890-E236-4384-B141-0C8DC4D21F1F}"/>
              </a:ext>
            </a:extLst>
          </p:cNvPr>
          <p:cNvSpPr>
            <a:spLocks noGrp="1"/>
          </p:cNvSpPr>
          <p:nvPr>
            <p:ph type="dt" sz="half" idx="15"/>
          </p:nvPr>
        </p:nvSpPr>
        <p:spPr/>
        <p:txBody>
          <a:bodyPr/>
          <a:lstStyle/>
          <a:p>
            <a:fld id="{BD87A280-D8D1-4781-9F4C-AA129A2ACA0B}" type="datetime5">
              <a:rPr lang="en-US" sz="1000" smtClean="0"/>
              <a:t>27-Mar-24</a:t>
            </a:fld>
            <a:endParaRPr lang="en-IN" sz="1000"/>
          </a:p>
        </p:txBody>
      </p:sp>
      <p:sp>
        <p:nvSpPr>
          <p:cNvPr id="6" name="Footer Placeholder 5">
            <a:extLst>
              <a:ext uri="{FF2B5EF4-FFF2-40B4-BE49-F238E27FC236}">
                <a16:creationId xmlns:a16="http://schemas.microsoft.com/office/drawing/2014/main" id="{4520CA3E-8A4D-4769-982E-CAF742B43469}"/>
              </a:ext>
            </a:extLst>
          </p:cNvPr>
          <p:cNvSpPr>
            <a:spLocks noGrp="1"/>
          </p:cNvSpPr>
          <p:nvPr>
            <p:ph type="ftr" sz="quarter" idx="16"/>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498CD47E-754F-4961-9B50-2FEE704329E2}"/>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72</a:t>
            </a:fld>
            <a:endParaRPr lang="en-IN"/>
          </a:p>
        </p:txBody>
      </p:sp>
      <p:sp>
        <p:nvSpPr>
          <p:cNvPr id="8" name="Title 7">
            <a:extLst>
              <a:ext uri="{FF2B5EF4-FFF2-40B4-BE49-F238E27FC236}">
                <a16:creationId xmlns:a16="http://schemas.microsoft.com/office/drawing/2014/main" id="{52087683-0E37-4F14-B84E-B90ADC112B32}"/>
              </a:ext>
            </a:extLst>
          </p:cNvPr>
          <p:cNvSpPr>
            <a:spLocks noGrp="1"/>
          </p:cNvSpPr>
          <p:nvPr>
            <p:ph type="title"/>
          </p:nvPr>
        </p:nvSpPr>
        <p:spPr/>
        <p:txBody>
          <a:bodyPr/>
          <a:lstStyle/>
          <a:p>
            <a:r>
              <a:rPr lang="en-US"/>
              <a:t>NYHA Class and BNP/NT-proBNP Data Entry</a:t>
            </a:r>
          </a:p>
        </p:txBody>
      </p:sp>
      <p:grpSp>
        <p:nvGrpSpPr>
          <p:cNvPr id="24" name="Group 23">
            <a:extLst>
              <a:ext uri="{FF2B5EF4-FFF2-40B4-BE49-F238E27FC236}">
                <a16:creationId xmlns:a16="http://schemas.microsoft.com/office/drawing/2014/main" id="{63874C33-E334-4AFB-8077-A0EFD191AD68}"/>
              </a:ext>
            </a:extLst>
          </p:cNvPr>
          <p:cNvGrpSpPr/>
          <p:nvPr/>
        </p:nvGrpSpPr>
        <p:grpSpPr>
          <a:xfrm>
            <a:off x="495301" y="1677146"/>
            <a:ext cx="8136636" cy="2777484"/>
            <a:chOff x="512063" y="1491616"/>
            <a:chExt cx="8136636" cy="2777484"/>
          </a:xfrm>
        </p:grpSpPr>
        <p:pic>
          <p:nvPicPr>
            <p:cNvPr id="22" name="Picture 21">
              <a:extLst>
                <a:ext uri="{FF2B5EF4-FFF2-40B4-BE49-F238E27FC236}">
                  <a16:creationId xmlns:a16="http://schemas.microsoft.com/office/drawing/2014/main" id="{66270FAE-134E-455A-93C2-4D3E5B30D4C6}"/>
                </a:ext>
              </a:extLst>
            </p:cNvPr>
            <p:cNvPicPr>
              <a:picLocks noChangeAspect="1"/>
            </p:cNvPicPr>
            <p:nvPr/>
          </p:nvPicPr>
          <p:blipFill>
            <a:blip r:embed="rId3"/>
            <a:stretch>
              <a:fillRect/>
            </a:stretch>
          </p:blipFill>
          <p:spPr>
            <a:xfrm>
              <a:off x="512063" y="1491616"/>
              <a:ext cx="8136636" cy="2777484"/>
            </a:xfrm>
            <a:prstGeom prst="rect">
              <a:avLst/>
            </a:prstGeom>
          </p:spPr>
        </p:pic>
        <p:sp>
          <p:nvSpPr>
            <p:cNvPr id="35" name="Rectangle: Rounded Corners 34">
              <a:extLst>
                <a:ext uri="{FF2B5EF4-FFF2-40B4-BE49-F238E27FC236}">
                  <a16:creationId xmlns:a16="http://schemas.microsoft.com/office/drawing/2014/main" id="{856904E9-8E0D-42D9-96F9-2EF354275E66}"/>
                </a:ext>
              </a:extLst>
            </p:cNvPr>
            <p:cNvSpPr/>
            <p:nvPr/>
          </p:nvSpPr>
          <p:spPr>
            <a:xfrm>
              <a:off x="774700" y="2975113"/>
              <a:ext cx="530087" cy="139148"/>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566F12D-255C-4475-BDEA-E1AEE38EABB8}"/>
                </a:ext>
              </a:extLst>
            </p:cNvPr>
            <p:cNvSpPr/>
            <p:nvPr/>
          </p:nvSpPr>
          <p:spPr>
            <a:xfrm>
              <a:off x="8015892" y="3306535"/>
              <a:ext cx="538386" cy="9941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0E8A23A7-2D4D-434A-BC8F-2F3B7AD03F64}"/>
                </a:ext>
              </a:extLst>
            </p:cNvPr>
            <p:cNvCxnSpPr>
              <a:cxnSpLocks/>
            </p:cNvCxnSpPr>
            <p:nvPr/>
          </p:nvCxnSpPr>
          <p:spPr>
            <a:xfrm flipV="1">
              <a:off x="512063" y="3114261"/>
              <a:ext cx="207388" cy="21105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0DBBD38-CFA2-4A86-864F-286A85ECBE17}"/>
                </a:ext>
              </a:extLst>
            </p:cNvPr>
            <p:cNvCxnSpPr>
              <a:cxnSpLocks/>
            </p:cNvCxnSpPr>
            <p:nvPr/>
          </p:nvCxnSpPr>
          <p:spPr>
            <a:xfrm flipV="1">
              <a:off x="7821756" y="3405945"/>
              <a:ext cx="207388" cy="211051"/>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7967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64C16C74-8229-459C-8B08-AFBED6A5F9AE}"/>
              </a:ext>
            </a:extLst>
          </p:cNvPr>
          <p:cNvSpPr txBox="1">
            <a:spLocks/>
          </p:cNvSpPr>
          <p:nvPr/>
        </p:nvSpPr>
        <p:spPr>
          <a:xfrm>
            <a:off x="502920" y="1111670"/>
            <a:ext cx="8145780" cy="3174922"/>
          </a:xfrm>
          <a:prstGeom prst="rect">
            <a:avLst/>
          </a:prstGeom>
        </p:spPr>
        <p:txBody>
          <a:bodyPr vert="horz" lIns="0" tIns="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12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600"/>
              <a:t>After choosing </a:t>
            </a:r>
            <a:r>
              <a:rPr lang="en-US" sz="1600" b="1">
                <a:solidFill>
                  <a:schemeClr val="accent3"/>
                </a:solidFill>
                <a:latin typeface="+mn-lt"/>
              </a:rPr>
              <a:t>ADD DIAGNOSIS </a:t>
            </a:r>
            <a:r>
              <a:rPr lang="en-US" sz="1600"/>
              <a:t>option, a window will open with additional fields </a:t>
            </a:r>
          </a:p>
          <a:p>
            <a:pPr lvl="2"/>
            <a:r>
              <a:rPr lang="en-US" sz="1400"/>
              <a:t>The information is organized into table columns</a:t>
            </a:r>
          </a:p>
          <a:p>
            <a:pPr lvl="3"/>
            <a:r>
              <a:rPr lang="en-US" sz="1200"/>
              <a:t>Diagnosis Date</a:t>
            </a:r>
          </a:p>
          <a:p>
            <a:pPr lvl="3"/>
            <a:r>
              <a:rPr lang="en-US" sz="1200"/>
              <a:t>Medical Condition</a:t>
            </a:r>
          </a:p>
          <a:p>
            <a:pPr lvl="3"/>
            <a:r>
              <a:rPr lang="en-US" sz="1200"/>
              <a:t>Comments</a:t>
            </a:r>
          </a:p>
        </p:txBody>
      </p:sp>
      <p:pic>
        <p:nvPicPr>
          <p:cNvPr id="10" name="Picture 9">
            <a:extLst>
              <a:ext uri="{FF2B5EF4-FFF2-40B4-BE49-F238E27FC236}">
                <a16:creationId xmlns:a16="http://schemas.microsoft.com/office/drawing/2014/main" id="{B3DB5C40-2F65-4DDA-86D6-4A3F5EC36F24}"/>
              </a:ext>
            </a:extLst>
          </p:cNvPr>
          <p:cNvPicPr>
            <a:picLocks noChangeAspect="1"/>
          </p:cNvPicPr>
          <p:nvPr/>
        </p:nvPicPr>
        <p:blipFill>
          <a:blip r:embed="rId3"/>
          <a:stretch>
            <a:fillRect/>
          </a:stretch>
        </p:blipFill>
        <p:spPr>
          <a:xfrm>
            <a:off x="527193" y="2439254"/>
            <a:ext cx="2820446" cy="2418551"/>
          </a:xfrm>
          <a:prstGeom prst="rect">
            <a:avLst/>
          </a:prstGeom>
        </p:spPr>
      </p:pic>
      <p:sp>
        <p:nvSpPr>
          <p:cNvPr id="5" name="Date Placeholder 4">
            <a:extLst>
              <a:ext uri="{FF2B5EF4-FFF2-40B4-BE49-F238E27FC236}">
                <a16:creationId xmlns:a16="http://schemas.microsoft.com/office/drawing/2014/main" id="{D5BCE890-E236-4384-B141-0C8DC4D21F1F}"/>
              </a:ext>
            </a:extLst>
          </p:cNvPr>
          <p:cNvSpPr>
            <a:spLocks noGrp="1"/>
          </p:cNvSpPr>
          <p:nvPr>
            <p:ph type="dt" sz="half" idx="15"/>
          </p:nvPr>
        </p:nvSpPr>
        <p:spPr/>
        <p:txBody>
          <a:bodyPr/>
          <a:lstStyle/>
          <a:p>
            <a:fld id="{9681AE82-3EE2-40E3-959D-8E2384074AA8}" type="datetime5">
              <a:rPr lang="en-US" sz="1000" smtClean="0"/>
              <a:t>27-Mar-24</a:t>
            </a:fld>
            <a:endParaRPr lang="en-IN" sz="1000"/>
          </a:p>
        </p:txBody>
      </p:sp>
      <p:sp>
        <p:nvSpPr>
          <p:cNvPr id="6" name="Footer Placeholder 5">
            <a:extLst>
              <a:ext uri="{FF2B5EF4-FFF2-40B4-BE49-F238E27FC236}">
                <a16:creationId xmlns:a16="http://schemas.microsoft.com/office/drawing/2014/main" id="{4520CA3E-8A4D-4769-982E-CAF742B43469}"/>
              </a:ext>
            </a:extLst>
          </p:cNvPr>
          <p:cNvSpPr>
            <a:spLocks noGrp="1"/>
          </p:cNvSpPr>
          <p:nvPr>
            <p:ph type="ftr" sz="quarter" idx="16"/>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498CD47E-754F-4961-9B50-2FEE704329E2}"/>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73</a:t>
            </a:fld>
            <a:endParaRPr lang="en-IN"/>
          </a:p>
        </p:txBody>
      </p:sp>
      <p:sp>
        <p:nvSpPr>
          <p:cNvPr id="8" name="Title 7">
            <a:extLst>
              <a:ext uri="{FF2B5EF4-FFF2-40B4-BE49-F238E27FC236}">
                <a16:creationId xmlns:a16="http://schemas.microsoft.com/office/drawing/2014/main" id="{52087683-0E37-4F14-B84E-B90ADC112B32}"/>
              </a:ext>
            </a:extLst>
          </p:cNvPr>
          <p:cNvSpPr>
            <a:spLocks noGrp="1"/>
          </p:cNvSpPr>
          <p:nvPr>
            <p:ph type="title"/>
          </p:nvPr>
        </p:nvSpPr>
        <p:spPr/>
        <p:txBody>
          <a:bodyPr/>
          <a:lstStyle/>
          <a:p>
            <a:r>
              <a:rPr lang="en-US"/>
              <a:t>NYHA Class Data Entry</a:t>
            </a:r>
          </a:p>
        </p:txBody>
      </p:sp>
      <p:sp>
        <p:nvSpPr>
          <p:cNvPr id="28" name="Text Placeholder 14">
            <a:extLst>
              <a:ext uri="{FF2B5EF4-FFF2-40B4-BE49-F238E27FC236}">
                <a16:creationId xmlns:a16="http://schemas.microsoft.com/office/drawing/2014/main" id="{12569B61-0AF0-49B4-BBA5-344D9941F889}"/>
              </a:ext>
            </a:extLst>
          </p:cNvPr>
          <p:cNvSpPr txBox="1">
            <a:spLocks/>
          </p:cNvSpPr>
          <p:nvPr/>
        </p:nvSpPr>
        <p:spPr>
          <a:xfrm>
            <a:off x="3645056" y="2699131"/>
            <a:ext cx="4996024" cy="2145226"/>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3"/>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1600" b="1">
                <a:solidFill>
                  <a:schemeClr val="accent3"/>
                </a:solidFill>
                <a:latin typeface="+mn-lt"/>
              </a:rPr>
              <a:t>DIAGNOSIS DATE</a:t>
            </a:r>
          </a:p>
          <a:p>
            <a:pPr lvl="1"/>
            <a:r>
              <a:rPr lang="en-US"/>
              <a:t>Date of NYHA classification assessment (prior to or the day of </a:t>
            </a:r>
            <a:r>
              <a:rPr lang="en-US" err="1"/>
              <a:t>CardioMEMS</a:t>
            </a:r>
            <a:r>
              <a:rPr lang="en-US" baseline="30000" err="1"/>
              <a:t>TM</a:t>
            </a:r>
            <a:r>
              <a:rPr lang="en-US"/>
              <a:t> PA Sensor implant)</a:t>
            </a:r>
          </a:p>
          <a:p>
            <a:pPr marL="0" lvl="1" indent="0">
              <a:buNone/>
            </a:pPr>
            <a:r>
              <a:rPr lang="en-US" sz="1600" b="1">
                <a:solidFill>
                  <a:schemeClr val="accent3"/>
                </a:solidFill>
                <a:latin typeface="+mn-lt"/>
              </a:rPr>
              <a:t>MEDICAL CONDITION</a:t>
            </a:r>
          </a:p>
          <a:p>
            <a:pPr lvl="1"/>
            <a:r>
              <a:rPr lang="en-US"/>
              <a:t>Start typing “NYHA Class” and a list of options will appear</a:t>
            </a:r>
          </a:p>
          <a:p>
            <a:pPr lvl="1"/>
            <a:r>
              <a:rPr lang="en-US"/>
              <a:t>Select the NYHA class used for </a:t>
            </a:r>
            <a:r>
              <a:rPr lang="en-US" err="1"/>
              <a:t>CardioMEMS</a:t>
            </a:r>
            <a:r>
              <a:rPr lang="en-US"/>
              <a:t> implant qualification then click </a:t>
            </a:r>
            <a:r>
              <a:rPr lang="en-US" b="1">
                <a:solidFill>
                  <a:schemeClr val="accent3"/>
                </a:solidFill>
                <a:latin typeface="+mn-lt"/>
              </a:rPr>
              <a:t>SAVE</a:t>
            </a:r>
          </a:p>
          <a:p>
            <a:pPr marL="0" lvl="1" indent="0">
              <a:buNone/>
            </a:pPr>
            <a:endParaRPr lang="en-US" b="1">
              <a:solidFill>
                <a:schemeClr val="accent3"/>
              </a:solidFill>
              <a:latin typeface="+mn-lt"/>
            </a:endParaRPr>
          </a:p>
          <a:p>
            <a:pPr marL="0" lvl="1" indent="0">
              <a:buFont typeface="Arial" panose="020B0604020202020204" pitchFamily="34" charset="0"/>
              <a:buNone/>
            </a:pPr>
            <a:endParaRPr lang="en-US" sz="1800"/>
          </a:p>
        </p:txBody>
      </p:sp>
      <p:cxnSp>
        <p:nvCxnSpPr>
          <p:cNvPr id="29" name="Straight Connector 28">
            <a:extLst>
              <a:ext uri="{FF2B5EF4-FFF2-40B4-BE49-F238E27FC236}">
                <a16:creationId xmlns:a16="http://schemas.microsoft.com/office/drawing/2014/main" id="{637F55CE-801A-42A3-A640-C3C9F2FA5862}"/>
              </a:ext>
            </a:extLst>
          </p:cNvPr>
          <p:cNvCxnSpPr>
            <a:cxnSpLocks/>
          </p:cNvCxnSpPr>
          <p:nvPr/>
        </p:nvCxnSpPr>
        <p:spPr>
          <a:xfrm flipH="1" flipV="1">
            <a:off x="2259106" y="3543831"/>
            <a:ext cx="1315944" cy="101071"/>
          </a:xfrm>
          <a:prstGeom prst="line">
            <a:avLst/>
          </a:prstGeom>
          <a:ln w="19050">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1125B8A-41D5-4D8F-8359-071FD523A1FD}"/>
              </a:ext>
            </a:extLst>
          </p:cNvPr>
          <p:cNvSpPr/>
          <p:nvPr/>
        </p:nvSpPr>
        <p:spPr>
          <a:xfrm>
            <a:off x="1630432" y="3240742"/>
            <a:ext cx="560318" cy="87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C9E02A6-DB55-4DFF-B1EE-82F711A7F4E8}"/>
              </a:ext>
            </a:extLst>
          </p:cNvPr>
          <p:cNvCxnSpPr>
            <a:cxnSpLocks/>
          </p:cNvCxnSpPr>
          <p:nvPr/>
        </p:nvCxnSpPr>
        <p:spPr>
          <a:xfrm flipH="1">
            <a:off x="1768288" y="2857500"/>
            <a:ext cx="1806764" cy="447185"/>
          </a:xfrm>
          <a:prstGeom prst="line">
            <a:avLst/>
          </a:prstGeom>
          <a:ln w="19050">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9EA06AE-B64B-4B58-87B6-F562623B4D24}"/>
              </a:ext>
            </a:extLst>
          </p:cNvPr>
          <p:cNvSpPr/>
          <p:nvPr/>
        </p:nvSpPr>
        <p:spPr>
          <a:xfrm>
            <a:off x="2823882" y="4547010"/>
            <a:ext cx="398680" cy="24355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8763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BCE890-E236-4384-B141-0C8DC4D21F1F}"/>
              </a:ext>
            </a:extLst>
          </p:cNvPr>
          <p:cNvSpPr>
            <a:spLocks noGrp="1"/>
          </p:cNvSpPr>
          <p:nvPr>
            <p:ph type="dt" sz="half" idx="15"/>
          </p:nvPr>
        </p:nvSpPr>
        <p:spPr/>
        <p:txBody>
          <a:bodyPr/>
          <a:lstStyle/>
          <a:p>
            <a:fld id="{C067B547-C9C2-4332-8B57-7BDAAF1F1113}" type="datetime5">
              <a:rPr lang="en-US" sz="1000" smtClean="0"/>
              <a:t>27-Mar-24</a:t>
            </a:fld>
            <a:endParaRPr lang="en-IN" sz="1000"/>
          </a:p>
        </p:txBody>
      </p:sp>
      <p:sp>
        <p:nvSpPr>
          <p:cNvPr id="6" name="Footer Placeholder 5">
            <a:extLst>
              <a:ext uri="{FF2B5EF4-FFF2-40B4-BE49-F238E27FC236}">
                <a16:creationId xmlns:a16="http://schemas.microsoft.com/office/drawing/2014/main" id="{4520CA3E-8A4D-4769-982E-CAF742B43469}"/>
              </a:ext>
            </a:extLst>
          </p:cNvPr>
          <p:cNvSpPr>
            <a:spLocks noGrp="1"/>
          </p:cNvSpPr>
          <p:nvPr>
            <p:ph type="ftr" sz="quarter" idx="16"/>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498CD47E-754F-4961-9B50-2FEE704329E2}"/>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74</a:t>
            </a:fld>
            <a:endParaRPr lang="en-IN"/>
          </a:p>
        </p:txBody>
      </p:sp>
      <p:sp>
        <p:nvSpPr>
          <p:cNvPr id="8" name="Title 7">
            <a:extLst>
              <a:ext uri="{FF2B5EF4-FFF2-40B4-BE49-F238E27FC236}">
                <a16:creationId xmlns:a16="http://schemas.microsoft.com/office/drawing/2014/main" id="{52087683-0E37-4F14-B84E-B90ADC112B32}"/>
              </a:ext>
            </a:extLst>
          </p:cNvPr>
          <p:cNvSpPr>
            <a:spLocks noGrp="1"/>
          </p:cNvSpPr>
          <p:nvPr>
            <p:ph type="title"/>
          </p:nvPr>
        </p:nvSpPr>
        <p:spPr/>
        <p:txBody>
          <a:bodyPr/>
          <a:lstStyle/>
          <a:p>
            <a:r>
              <a:rPr lang="en-US"/>
              <a:t>BNP/NT-proBNP Data Entry</a:t>
            </a:r>
          </a:p>
        </p:txBody>
      </p:sp>
      <p:sp>
        <p:nvSpPr>
          <p:cNvPr id="28" name="Text Placeholder 14">
            <a:extLst>
              <a:ext uri="{FF2B5EF4-FFF2-40B4-BE49-F238E27FC236}">
                <a16:creationId xmlns:a16="http://schemas.microsoft.com/office/drawing/2014/main" id="{12569B61-0AF0-49B4-BBA5-344D9941F889}"/>
              </a:ext>
            </a:extLst>
          </p:cNvPr>
          <p:cNvSpPr txBox="1">
            <a:spLocks/>
          </p:cNvSpPr>
          <p:nvPr/>
        </p:nvSpPr>
        <p:spPr>
          <a:xfrm>
            <a:off x="3652676" y="1798484"/>
            <a:ext cx="4996024" cy="2806007"/>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3"/>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b="1">
                <a:solidFill>
                  <a:schemeClr val="accent3"/>
                </a:solidFill>
                <a:latin typeface="+mn-lt"/>
              </a:rPr>
              <a:t>DIAGNOSIS DATE</a:t>
            </a:r>
          </a:p>
          <a:p>
            <a:pPr lvl="1"/>
            <a:r>
              <a:rPr lang="en-US" sz="1200"/>
              <a:t>Date of BNP/NT-proBNP lab draw (prior to or the day of CardioMEMS</a:t>
            </a:r>
            <a:r>
              <a:rPr lang="en-US" sz="1200" baseline="30000"/>
              <a:t>TM</a:t>
            </a:r>
            <a:r>
              <a:rPr lang="en-US" sz="1200"/>
              <a:t> PA Sensor implant)</a:t>
            </a:r>
          </a:p>
          <a:p>
            <a:pPr marL="0" lvl="1" indent="0">
              <a:buNone/>
            </a:pPr>
            <a:r>
              <a:rPr lang="en-US" b="1">
                <a:solidFill>
                  <a:schemeClr val="accent3"/>
                </a:solidFill>
                <a:latin typeface="+mn-lt"/>
              </a:rPr>
              <a:t>MEDICAL CONDITION</a:t>
            </a:r>
          </a:p>
          <a:p>
            <a:pPr lvl="1"/>
            <a:r>
              <a:rPr lang="en-US" sz="1200"/>
              <a:t>Start typing “Elevated” and a list of options will appear</a:t>
            </a:r>
          </a:p>
          <a:p>
            <a:pPr lvl="1"/>
            <a:r>
              <a:rPr lang="en-US" sz="1200"/>
              <a:t>Select the appropriate natriuretic peptide lab used for CardioMEMS implant qualification </a:t>
            </a:r>
          </a:p>
          <a:p>
            <a:pPr marL="0" lvl="1" indent="0">
              <a:buNone/>
            </a:pPr>
            <a:r>
              <a:rPr lang="en-US" b="1">
                <a:solidFill>
                  <a:schemeClr val="accent3"/>
                </a:solidFill>
                <a:latin typeface="+mn-lt"/>
              </a:rPr>
              <a:t>COMMENTS</a:t>
            </a:r>
          </a:p>
          <a:p>
            <a:pPr lvl="1"/>
            <a:r>
              <a:rPr lang="en-US" sz="1200"/>
              <a:t>Enter the lab value for BNP/NT-proBNP in pg/ml followed by the BMI in kg/m2 in parentheses</a:t>
            </a:r>
          </a:p>
          <a:p>
            <a:pPr lvl="1"/>
            <a:r>
              <a:rPr lang="en-US" sz="1200"/>
              <a:t>Round all numbers to the nearest integer and do not include decimal points</a:t>
            </a:r>
          </a:p>
          <a:p>
            <a:pPr lvl="1"/>
            <a:r>
              <a:rPr lang="en-US" sz="1200"/>
              <a:t>Once completed click </a:t>
            </a:r>
            <a:r>
              <a:rPr lang="en-US" sz="1200" b="1">
                <a:solidFill>
                  <a:schemeClr val="accent3"/>
                </a:solidFill>
                <a:latin typeface="+mn-lt"/>
              </a:rPr>
              <a:t>SAVE</a:t>
            </a:r>
          </a:p>
          <a:p>
            <a:pPr marL="0" lvl="1" indent="0">
              <a:buNone/>
            </a:pPr>
            <a:endParaRPr lang="en-US" b="1">
              <a:solidFill>
                <a:schemeClr val="accent3"/>
              </a:solidFill>
              <a:latin typeface="+mn-lt"/>
            </a:endParaRPr>
          </a:p>
          <a:p>
            <a:pPr marL="0" lvl="1" indent="0">
              <a:buFont typeface="Arial" panose="020B0604020202020204" pitchFamily="34" charset="0"/>
              <a:buNone/>
            </a:pPr>
            <a:endParaRPr lang="en-US" sz="1800"/>
          </a:p>
        </p:txBody>
      </p:sp>
      <p:sp>
        <p:nvSpPr>
          <p:cNvPr id="14" name="Content Placeholder 5">
            <a:extLst>
              <a:ext uri="{FF2B5EF4-FFF2-40B4-BE49-F238E27FC236}">
                <a16:creationId xmlns:a16="http://schemas.microsoft.com/office/drawing/2014/main" id="{64C16C74-8229-459C-8B08-AFBED6A5F9AE}"/>
              </a:ext>
            </a:extLst>
          </p:cNvPr>
          <p:cNvSpPr txBox="1">
            <a:spLocks/>
          </p:cNvSpPr>
          <p:nvPr/>
        </p:nvSpPr>
        <p:spPr>
          <a:xfrm>
            <a:off x="495300" y="1028020"/>
            <a:ext cx="8145780" cy="3174922"/>
          </a:xfrm>
          <a:prstGeom prst="rect">
            <a:avLst/>
          </a:prstGeom>
        </p:spPr>
        <p:txBody>
          <a:bodyPr vert="horz" lIns="0" tIns="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1200"/>
              </a:spcBef>
              <a:buFont typeface="Arial" panose="020B0604020202020204" pitchFamily="34" charset="0"/>
              <a:buChar char="•"/>
              <a:defRPr sz="14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1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600"/>
              <a:t>If a patient qualifies for CardioMEMS</a:t>
            </a:r>
            <a:r>
              <a:rPr lang="en-US" sz="1600" baseline="30000"/>
              <a:t>TM</a:t>
            </a:r>
            <a:r>
              <a:rPr lang="en-US" sz="1600"/>
              <a:t> HF System based on elevated natriuretic peptides, follow the same steps as NYHA Class documentation</a:t>
            </a:r>
          </a:p>
          <a:p>
            <a:pPr lvl="2"/>
            <a:r>
              <a:rPr lang="en-US" sz="1400" b="1">
                <a:solidFill>
                  <a:schemeClr val="accent3"/>
                </a:solidFill>
                <a:latin typeface="+mn-lt"/>
              </a:rPr>
              <a:t>SETTINGS</a:t>
            </a:r>
            <a:r>
              <a:rPr lang="en-US" sz="1400" b="1">
                <a:latin typeface="+mn-lt"/>
              </a:rPr>
              <a:t> &gt; </a:t>
            </a:r>
            <a:r>
              <a:rPr lang="en-US" sz="1400" b="1">
                <a:solidFill>
                  <a:schemeClr val="accent3"/>
                </a:solidFill>
                <a:latin typeface="+mn-lt"/>
              </a:rPr>
              <a:t>DIAGNOSES</a:t>
            </a:r>
            <a:r>
              <a:rPr lang="en-US" sz="1400" b="1">
                <a:latin typeface="+mn-lt"/>
              </a:rPr>
              <a:t> &gt; </a:t>
            </a:r>
            <a:r>
              <a:rPr lang="en-US" sz="1400" b="1">
                <a:solidFill>
                  <a:schemeClr val="accent3"/>
                </a:solidFill>
                <a:latin typeface="+mn-lt"/>
              </a:rPr>
              <a:t>ADD DIAGNOSIS </a:t>
            </a:r>
          </a:p>
        </p:txBody>
      </p:sp>
      <p:pic>
        <p:nvPicPr>
          <p:cNvPr id="27" name="Picture 26">
            <a:extLst>
              <a:ext uri="{FF2B5EF4-FFF2-40B4-BE49-F238E27FC236}">
                <a16:creationId xmlns:a16="http://schemas.microsoft.com/office/drawing/2014/main" id="{1C66448F-9F53-4C88-ACD5-40EA34C83A39}"/>
              </a:ext>
            </a:extLst>
          </p:cNvPr>
          <p:cNvPicPr/>
          <p:nvPr/>
        </p:nvPicPr>
        <p:blipFill rotWithShape="1">
          <a:blip r:embed="rId3"/>
          <a:srcRect l="32906" t="30565" r="36325" b="18963"/>
          <a:stretch/>
        </p:blipFill>
        <p:spPr bwMode="auto">
          <a:xfrm>
            <a:off x="1112419" y="1811768"/>
            <a:ext cx="2037923" cy="1641233"/>
          </a:xfrm>
          <a:prstGeom prst="rect">
            <a:avLst/>
          </a:prstGeom>
          <a:ln>
            <a:noFill/>
          </a:ln>
          <a:extLst>
            <a:ext uri="{53640926-AAD7-44D8-BBD7-CCE9431645EC}">
              <a14:shadowObscured xmlns:a14="http://schemas.microsoft.com/office/drawing/2010/main"/>
            </a:ext>
          </a:extLst>
        </p:spPr>
      </p:pic>
      <p:cxnSp>
        <p:nvCxnSpPr>
          <p:cNvPr id="23" name="Straight Connector 22">
            <a:extLst>
              <a:ext uri="{FF2B5EF4-FFF2-40B4-BE49-F238E27FC236}">
                <a16:creationId xmlns:a16="http://schemas.microsoft.com/office/drawing/2014/main" id="{6AA0A8AF-195D-41BC-979A-E22B05A86D86}"/>
              </a:ext>
            </a:extLst>
          </p:cNvPr>
          <p:cNvCxnSpPr>
            <a:cxnSpLocks/>
          </p:cNvCxnSpPr>
          <p:nvPr/>
        </p:nvCxnSpPr>
        <p:spPr>
          <a:xfrm flipH="1">
            <a:off x="2351315" y="1920469"/>
            <a:ext cx="1293741" cy="438102"/>
          </a:xfrm>
          <a:prstGeom prst="line">
            <a:avLst/>
          </a:prstGeom>
          <a:ln w="19050">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9E02A6-DB55-4DFF-B1EE-82F711A7F4E8}"/>
              </a:ext>
            </a:extLst>
          </p:cNvPr>
          <p:cNvCxnSpPr>
            <a:cxnSpLocks/>
          </p:cNvCxnSpPr>
          <p:nvPr/>
        </p:nvCxnSpPr>
        <p:spPr>
          <a:xfrm flipH="1" flipV="1">
            <a:off x="2309383" y="2568337"/>
            <a:ext cx="1335673" cy="64047"/>
          </a:xfrm>
          <a:prstGeom prst="line">
            <a:avLst/>
          </a:prstGeom>
          <a:ln w="19050">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84B8975-964B-4BB0-AFC1-CD6CDD409EFB}"/>
              </a:ext>
            </a:extLst>
          </p:cNvPr>
          <p:cNvPicPr/>
          <p:nvPr/>
        </p:nvPicPr>
        <p:blipFill rotWithShape="1">
          <a:blip r:embed="rId4"/>
          <a:srcRect l="38568" t="38857" r="40859" b="31209"/>
          <a:stretch/>
        </p:blipFill>
        <p:spPr bwMode="auto">
          <a:xfrm>
            <a:off x="1221259" y="3163256"/>
            <a:ext cx="2037923" cy="1641233"/>
          </a:xfrm>
          <a:prstGeom prst="rect">
            <a:avLst/>
          </a:prstGeom>
          <a:ln>
            <a:noFill/>
          </a:ln>
          <a:extLst>
            <a:ext uri="{53640926-AAD7-44D8-BBD7-CCE9431645EC}">
              <a14:shadowObscured xmlns:a14="http://schemas.microsoft.com/office/drawing/2010/main"/>
            </a:ext>
          </a:extLst>
        </p:spPr>
      </p:pic>
      <p:cxnSp>
        <p:nvCxnSpPr>
          <p:cNvPr id="29" name="Straight Connector 28">
            <a:extLst>
              <a:ext uri="{FF2B5EF4-FFF2-40B4-BE49-F238E27FC236}">
                <a16:creationId xmlns:a16="http://schemas.microsoft.com/office/drawing/2014/main" id="{637F55CE-801A-42A3-A640-C3C9F2FA5862}"/>
              </a:ext>
            </a:extLst>
          </p:cNvPr>
          <p:cNvCxnSpPr>
            <a:cxnSpLocks/>
          </p:cNvCxnSpPr>
          <p:nvPr/>
        </p:nvCxnSpPr>
        <p:spPr>
          <a:xfrm flipH="1">
            <a:off x="2524046" y="3662766"/>
            <a:ext cx="1121011" cy="452714"/>
          </a:xfrm>
          <a:prstGeom prst="line">
            <a:avLst/>
          </a:prstGeom>
          <a:ln w="19050">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856904E9-8E0D-42D9-96F9-2EF354275E66}"/>
              </a:ext>
            </a:extLst>
          </p:cNvPr>
          <p:cNvSpPr/>
          <p:nvPr/>
        </p:nvSpPr>
        <p:spPr>
          <a:xfrm>
            <a:off x="2896190" y="4568398"/>
            <a:ext cx="280327" cy="16600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937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766AA26-DF57-8243-88BD-E026E2CD2821}"/>
              </a:ext>
            </a:extLst>
          </p:cNvPr>
          <p:cNvSpPr>
            <a:spLocks noGrp="1"/>
          </p:cNvSpPr>
          <p:nvPr>
            <p:ph sz="quarter" idx="14"/>
          </p:nvPr>
        </p:nvSpPr>
        <p:spPr>
          <a:xfrm>
            <a:off x="502920" y="1487804"/>
            <a:ext cx="8137842" cy="3174922"/>
          </a:xfrm>
        </p:spPr>
        <p:txBody>
          <a:bodyPr/>
          <a:lstStyle/>
          <a:p>
            <a:pPr marL="0" lvl="1" indent="0">
              <a:buNone/>
            </a:pPr>
            <a:r>
              <a:rPr lang="en-US"/>
              <a:t>Not required, but of benefit if patient is enrolled to use the myCardioMEMS™ app and medication management is “on”</a:t>
            </a:r>
          </a:p>
        </p:txBody>
      </p:sp>
      <p:sp>
        <p:nvSpPr>
          <p:cNvPr id="4" name="Text Placeholder 3">
            <a:extLst>
              <a:ext uri="{FF2B5EF4-FFF2-40B4-BE49-F238E27FC236}">
                <a16:creationId xmlns:a16="http://schemas.microsoft.com/office/drawing/2014/main" id="{7F09F281-EC16-F94B-BBF0-427D4D7D9D64}"/>
              </a:ext>
            </a:extLst>
          </p:cNvPr>
          <p:cNvSpPr>
            <a:spLocks noGrp="1"/>
          </p:cNvSpPr>
          <p:nvPr>
            <p:ph type="body" sz="quarter" idx="15"/>
          </p:nvPr>
        </p:nvSpPr>
        <p:spPr>
          <a:xfrm>
            <a:off x="503238" y="1097279"/>
            <a:ext cx="8145462" cy="390525"/>
          </a:xfrm>
        </p:spPr>
        <p:txBody>
          <a:bodyPr/>
          <a:lstStyle/>
          <a:p>
            <a:r>
              <a:rPr lang="en-US"/>
              <a:t>MEDICATIONS</a:t>
            </a:r>
          </a:p>
        </p:txBody>
      </p:sp>
      <p:sp>
        <p:nvSpPr>
          <p:cNvPr id="5" name="Date Placeholder 4">
            <a:extLst>
              <a:ext uri="{FF2B5EF4-FFF2-40B4-BE49-F238E27FC236}">
                <a16:creationId xmlns:a16="http://schemas.microsoft.com/office/drawing/2014/main" id="{0262E36C-9AE6-CA4F-9849-DA357EECE52A}"/>
              </a:ext>
            </a:extLst>
          </p:cNvPr>
          <p:cNvSpPr>
            <a:spLocks noGrp="1"/>
          </p:cNvSpPr>
          <p:nvPr>
            <p:ph type="dt" sz="half" idx="16"/>
          </p:nvPr>
        </p:nvSpPr>
        <p:spPr>
          <a:xfrm>
            <a:off x="7531511" y="4767263"/>
            <a:ext cx="787879" cy="27463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A36D05-3ABF-44D7-B8EB-8A126DD51A3B}" type="datetime5">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27-Mar-24</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F4391963-0A71-A54F-BDD3-A7DECB0FD941}"/>
              </a:ext>
            </a:extLst>
          </p:cNvPr>
          <p:cNvSpPr>
            <a:spLocks noGrp="1"/>
          </p:cNvSpPr>
          <p:nvPr>
            <p:ph type="ftr" sz="quarter" idx="17"/>
          </p:nvPr>
        </p:nvSpPr>
        <p:spPr>
          <a:xfrm>
            <a:off x="3645056" y="4767263"/>
            <a:ext cx="3931921" cy="2746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MAT-1901214 v5.0  |  Item approved for U.S. use only.  | </a:t>
            </a:r>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4D255B47-A51C-634C-8880-91C46B42598E}"/>
              </a:ext>
            </a:extLst>
          </p:cNvPr>
          <p:cNvSpPr>
            <a:spLocks noGrp="1"/>
          </p:cNvSpPr>
          <p:nvPr>
            <p:ph type="sldNum" sz="quarter" idx="18"/>
          </p:nvPr>
        </p:nvSpPr>
        <p:spPr>
          <a:xfrm>
            <a:off x="8167058" y="4767263"/>
            <a:ext cx="568102" cy="2746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srgbClr val="000000"/>
                </a:solidFill>
                <a:effectLst/>
                <a:uLnTx/>
                <a:uFillTx/>
                <a:latin typeface="Calibri"/>
                <a:ea typeface="+mn-ea"/>
                <a:cs typeface="+mn-cs"/>
              </a:rPr>
              <a:t>|    </a:t>
            </a:r>
            <a:fld id="{7B2119CD-3B2D-4CEB-B404-D2E3F8CD6D69}" type="slidenum">
              <a:rPr kumimoji="0" lang="en-IN"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IN" sz="1000" b="0" i="0" u="none" strike="noStrike" kern="1200" cap="none" spc="0" normalizeH="0" baseline="0" noProof="0">
              <a:ln>
                <a:noFill/>
              </a:ln>
              <a:solidFill>
                <a:srgbClr val="000000"/>
              </a:solidFill>
              <a:effectLst/>
              <a:uLnTx/>
              <a:uFillTx/>
              <a:latin typeface="Calibri"/>
              <a:ea typeface="+mn-ea"/>
              <a:cs typeface="+mn-cs"/>
            </a:endParaRPr>
          </a:p>
        </p:txBody>
      </p:sp>
      <p:sp>
        <p:nvSpPr>
          <p:cNvPr id="8" name="Title 7">
            <a:extLst>
              <a:ext uri="{FF2B5EF4-FFF2-40B4-BE49-F238E27FC236}">
                <a16:creationId xmlns:a16="http://schemas.microsoft.com/office/drawing/2014/main" id="{10EE30ED-0CAF-B046-A0E5-20C1CDD481EA}"/>
              </a:ext>
            </a:extLst>
          </p:cNvPr>
          <p:cNvSpPr>
            <a:spLocks noGrp="1"/>
          </p:cNvSpPr>
          <p:nvPr>
            <p:ph type="title"/>
          </p:nvPr>
        </p:nvSpPr>
        <p:spPr>
          <a:xfrm>
            <a:off x="502920" y="569594"/>
            <a:ext cx="8138160" cy="390526"/>
          </a:xfrm>
        </p:spPr>
        <p:txBody>
          <a:bodyPr/>
          <a:lstStyle/>
          <a:p>
            <a:r>
              <a:rPr lang="en-US"/>
              <a:t>Other Patient Settings</a:t>
            </a:r>
          </a:p>
        </p:txBody>
      </p:sp>
      <p:pic>
        <p:nvPicPr>
          <p:cNvPr id="10" name="Picture 9">
            <a:extLst>
              <a:ext uri="{FF2B5EF4-FFF2-40B4-BE49-F238E27FC236}">
                <a16:creationId xmlns:a16="http://schemas.microsoft.com/office/drawing/2014/main" id="{DDCF1B16-C04C-FC4E-9AAB-EE753D975C31}"/>
              </a:ext>
            </a:extLst>
          </p:cNvPr>
          <p:cNvPicPr>
            <a:picLocks noChangeAspect="1"/>
          </p:cNvPicPr>
          <p:nvPr/>
        </p:nvPicPr>
        <p:blipFill>
          <a:blip r:embed="rId3"/>
          <a:stretch>
            <a:fillRect/>
          </a:stretch>
        </p:blipFill>
        <p:spPr>
          <a:xfrm>
            <a:off x="502920" y="2167977"/>
            <a:ext cx="7664138" cy="2405929"/>
          </a:xfrm>
          <a:prstGeom prst="rect">
            <a:avLst/>
          </a:prstGeom>
          <a:ln>
            <a:solidFill>
              <a:schemeClr val="bg2"/>
            </a:solidFill>
          </a:ln>
        </p:spPr>
      </p:pic>
    </p:spTree>
    <p:extLst>
      <p:ext uri="{BB962C8B-B14F-4D97-AF65-F5344CB8AC3E}">
        <p14:creationId xmlns:p14="http://schemas.microsoft.com/office/powerpoint/2010/main" val="36768780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09F281-EC16-F94B-BBF0-427D4D7D9D64}"/>
              </a:ext>
            </a:extLst>
          </p:cNvPr>
          <p:cNvSpPr>
            <a:spLocks noGrp="1"/>
          </p:cNvSpPr>
          <p:nvPr>
            <p:ph type="body" sz="quarter" idx="15"/>
          </p:nvPr>
        </p:nvSpPr>
        <p:spPr>
          <a:xfrm>
            <a:off x="503238" y="1097279"/>
            <a:ext cx="8145462" cy="390525"/>
          </a:xfrm>
        </p:spPr>
        <p:txBody>
          <a:bodyPr/>
          <a:lstStyle/>
          <a:p>
            <a:r>
              <a:rPr lang="en-US"/>
              <a:t>GOALS AND THRESHOLDS (OTHER METRICS)</a:t>
            </a:r>
          </a:p>
        </p:txBody>
      </p:sp>
      <p:sp>
        <p:nvSpPr>
          <p:cNvPr id="5" name="Date Placeholder 4">
            <a:extLst>
              <a:ext uri="{FF2B5EF4-FFF2-40B4-BE49-F238E27FC236}">
                <a16:creationId xmlns:a16="http://schemas.microsoft.com/office/drawing/2014/main" id="{0262E36C-9AE6-CA4F-9849-DA357EECE52A}"/>
              </a:ext>
            </a:extLst>
          </p:cNvPr>
          <p:cNvSpPr>
            <a:spLocks noGrp="1"/>
          </p:cNvSpPr>
          <p:nvPr>
            <p:ph type="dt" sz="half" idx="16"/>
          </p:nvPr>
        </p:nvSpPr>
        <p:spPr>
          <a:xfrm>
            <a:off x="7531511" y="4767263"/>
            <a:ext cx="787879" cy="274637"/>
          </a:xfrm>
        </p:spPr>
        <p:txBody>
          <a:bodyPr/>
          <a:lstStyle/>
          <a:p>
            <a:fld id="{EE22CE19-6D5B-4C54-A808-775CDE403E8B}" type="datetime5">
              <a:rPr lang="en-US" smtClean="0"/>
              <a:t>27-Mar-24</a:t>
            </a:fld>
            <a:endParaRPr lang="en-IN"/>
          </a:p>
        </p:txBody>
      </p:sp>
      <p:sp>
        <p:nvSpPr>
          <p:cNvPr id="6" name="Footer Placeholder 5">
            <a:extLst>
              <a:ext uri="{FF2B5EF4-FFF2-40B4-BE49-F238E27FC236}">
                <a16:creationId xmlns:a16="http://schemas.microsoft.com/office/drawing/2014/main" id="{F4391963-0A71-A54F-BDD3-A7DECB0FD941}"/>
              </a:ext>
            </a:extLst>
          </p:cNvPr>
          <p:cNvSpPr>
            <a:spLocks noGrp="1"/>
          </p:cNvSpPr>
          <p:nvPr>
            <p:ph type="ftr" sz="quarter" idx="17"/>
          </p:nvPr>
        </p:nvSpPr>
        <p:spPr>
          <a:xfrm>
            <a:off x="3645056" y="4767263"/>
            <a:ext cx="3931921" cy="274637"/>
          </a:xfrm>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4D255B47-A51C-634C-8880-91C46B42598E}"/>
              </a:ext>
            </a:extLst>
          </p:cNvPr>
          <p:cNvSpPr>
            <a:spLocks noGrp="1"/>
          </p:cNvSpPr>
          <p:nvPr>
            <p:ph type="sldNum" sz="quarter" idx="18"/>
          </p:nvPr>
        </p:nvSpPr>
        <p:spPr>
          <a:xfrm>
            <a:off x="8167058" y="4767263"/>
            <a:ext cx="568102" cy="274637"/>
          </a:xfrm>
        </p:spPr>
        <p:txBody>
          <a:bodyPr/>
          <a:lstStyle/>
          <a:p>
            <a:r>
              <a:rPr lang="en-IN"/>
              <a:t>|    </a:t>
            </a:r>
            <a:fld id="{7B2119CD-3B2D-4CEB-B404-D2E3F8CD6D69}" type="slidenum">
              <a:rPr lang="en-IN" smtClean="0"/>
              <a:pPr/>
              <a:t>76</a:t>
            </a:fld>
            <a:endParaRPr lang="en-IN"/>
          </a:p>
        </p:txBody>
      </p:sp>
      <p:sp>
        <p:nvSpPr>
          <p:cNvPr id="8" name="Title 7">
            <a:extLst>
              <a:ext uri="{FF2B5EF4-FFF2-40B4-BE49-F238E27FC236}">
                <a16:creationId xmlns:a16="http://schemas.microsoft.com/office/drawing/2014/main" id="{10EE30ED-0CAF-B046-A0E5-20C1CDD481EA}"/>
              </a:ext>
            </a:extLst>
          </p:cNvPr>
          <p:cNvSpPr>
            <a:spLocks noGrp="1"/>
          </p:cNvSpPr>
          <p:nvPr>
            <p:ph type="title"/>
          </p:nvPr>
        </p:nvSpPr>
        <p:spPr>
          <a:xfrm>
            <a:off x="502920" y="569594"/>
            <a:ext cx="8138160" cy="390526"/>
          </a:xfrm>
        </p:spPr>
        <p:txBody>
          <a:bodyPr/>
          <a:lstStyle/>
          <a:p>
            <a:r>
              <a:rPr lang="en-US"/>
              <a:t>Other Patient Settings</a:t>
            </a:r>
          </a:p>
        </p:txBody>
      </p:sp>
      <p:pic>
        <p:nvPicPr>
          <p:cNvPr id="11" name="Picture 10">
            <a:extLst>
              <a:ext uri="{FF2B5EF4-FFF2-40B4-BE49-F238E27FC236}">
                <a16:creationId xmlns:a16="http://schemas.microsoft.com/office/drawing/2014/main" id="{C14C54AC-E29E-1145-AF1C-022922871DE6}"/>
              </a:ext>
            </a:extLst>
          </p:cNvPr>
          <p:cNvPicPr>
            <a:picLocks noChangeAspect="1"/>
          </p:cNvPicPr>
          <p:nvPr/>
        </p:nvPicPr>
        <p:blipFill rotWithShape="1">
          <a:blip r:embed="rId3"/>
          <a:srcRect b="14533"/>
          <a:stretch/>
        </p:blipFill>
        <p:spPr>
          <a:xfrm>
            <a:off x="469669" y="1761293"/>
            <a:ext cx="8171411" cy="2334908"/>
          </a:xfrm>
          <a:prstGeom prst="rect">
            <a:avLst/>
          </a:prstGeom>
          <a:ln>
            <a:solidFill>
              <a:schemeClr val="bg2"/>
            </a:solidFill>
          </a:ln>
        </p:spPr>
      </p:pic>
    </p:spTree>
    <p:extLst>
      <p:ext uri="{BB962C8B-B14F-4D97-AF65-F5344CB8AC3E}">
        <p14:creationId xmlns:p14="http://schemas.microsoft.com/office/powerpoint/2010/main" val="4152920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204E8-D0E6-AE49-B69A-B22A48EB6628}"/>
              </a:ext>
            </a:extLst>
          </p:cNvPr>
          <p:cNvSpPr>
            <a:spLocks noGrp="1"/>
          </p:cNvSpPr>
          <p:nvPr>
            <p:ph sz="quarter" idx="14"/>
          </p:nvPr>
        </p:nvSpPr>
        <p:spPr>
          <a:xfrm>
            <a:off x="502920" y="1487804"/>
            <a:ext cx="6267450" cy="906146"/>
          </a:xfrm>
        </p:spPr>
        <p:txBody>
          <a:bodyPr/>
          <a:lstStyle/>
          <a:p>
            <a:pPr marL="0" lvl="1" indent="0">
              <a:buNone/>
            </a:pPr>
            <a:r>
              <a:rPr lang="en-US"/>
              <a:t>A patient is considered in the “optimal state” when they have had at least two consecutive readings in the optimal range (or other number set by the clinic)</a:t>
            </a:r>
          </a:p>
        </p:txBody>
      </p:sp>
      <p:sp>
        <p:nvSpPr>
          <p:cNvPr id="4" name="Text Placeholder 3">
            <a:extLst>
              <a:ext uri="{FF2B5EF4-FFF2-40B4-BE49-F238E27FC236}">
                <a16:creationId xmlns:a16="http://schemas.microsoft.com/office/drawing/2014/main" id="{D7A62F68-08E8-2D45-973E-A0E91CE81CB2}"/>
              </a:ext>
            </a:extLst>
          </p:cNvPr>
          <p:cNvSpPr>
            <a:spLocks noGrp="1"/>
          </p:cNvSpPr>
          <p:nvPr>
            <p:ph type="body" sz="quarter" idx="15"/>
          </p:nvPr>
        </p:nvSpPr>
        <p:spPr/>
        <p:txBody>
          <a:bodyPr/>
          <a:lstStyle/>
          <a:p>
            <a:r>
              <a:rPr lang="en-US"/>
              <a:t>RETURN TO OPTIMAL STATE THRESHOLD</a:t>
            </a:r>
          </a:p>
        </p:txBody>
      </p:sp>
      <p:sp>
        <p:nvSpPr>
          <p:cNvPr id="5" name="Date Placeholder 4">
            <a:extLst>
              <a:ext uri="{FF2B5EF4-FFF2-40B4-BE49-F238E27FC236}">
                <a16:creationId xmlns:a16="http://schemas.microsoft.com/office/drawing/2014/main" id="{DD8B3A31-1C9E-4342-81FC-B207C432C789}"/>
              </a:ext>
            </a:extLst>
          </p:cNvPr>
          <p:cNvSpPr>
            <a:spLocks noGrp="1"/>
          </p:cNvSpPr>
          <p:nvPr>
            <p:ph type="dt" sz="half" idx="16"/>
          </p:nvPr>
        </p:nvSpPr>
        <p:spPr/>
        <p:txBody>
          <a:bodyPr/>
          <a:lstStyle/>
          <a:p>
            <a:fld id="{7AA537C9-2234-471C-B0F5-FEFF8DC6365C}" type="datetime5">
              <a:rPr lang="en-US" sz="1000" smtClean="0"/>
              <a:t>27-Mar-24</a:t>
            </a:fld>
            <a:endParaRPr lang="en-IN" sz="1000"/>
          </a:p>
        </p:txBody>
      </p:sp>
      <p:sp>
        <p:nvSpPr>
          <p:cNvPr id="6" name="Footer Placeholder 5">
            <a:extLst>
              <a:ext uri="{FF2B5EF4-FFF2-40B4-BE49-F238E27FC236}">
                <a16:creationId xmlns:a16="http://schemas.microsoft.com/office/drawing/2014/main" id="{A375CE15-F42C-E547-BDC2-65263C62F886}"/>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FC748AA2-6B6D-134E-932A-9732D95FD9C6}"/>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77</a:t>
            </a:fld>
            <a:endParaRPr lang="en-IN"/>
          </a:p>
        </p:txBody>
      </p:sp>
      <p:sp>
        <p:nvSpPr>
          <p:cNvPr id="8" name="Title 7">
            <a:extLst>
              <a:ext uri="{FF2B5EF4-FFF2-40B4-BE49-F238E27FC236}">
                <a16:creationId xmlns:a16="http://schemas.microsoft.com/office/drawing/2014/main" id="{E6A8254E-4E31-6B40-B27C-4DE7A93AB233}"/>
              </a:ext>
            </a:extLst>
          </p:cNvPr>
          <p:cNvSpPr>
            <a:spLocks noGrp="1"/>
          </p:cNvSpPr>
          <p:nvPr>
            <p:ph type="title"/>
          </p:nvPr>
        </p:nvSpPr>
        <p:spPr/>
        <p:txBody>
          <a:bodyPr/>
          <a:lstStyle/>
          <a:p>
            <a:r>
              <a:rPr lang="en-US"/>
              <a:t>Other Patient Settings</a:t>
            </a:r>
          </a:p>
        </p:txBody>
      </p:sp>
      <p:pic>
        <p:nvPicPr>
          <p:cNvPr id="11" name="Picture 10">
            <a:extLst>
              <a:ext uri="{FF2B5EF4-FFF2-40B4-BE49-F238E27FC236}">
                <a16:creationId xmlns:a16="http://schemas.microsoft.com/office/drawing/2014/main" id="{115A8C0A-03F4-0646-902D-7AF0169B41A9}"/>
              </a:ext>
            </a:extLst>
          </p:cNvPr>
          <p:cNvPicPr>
            <a:picLocks noChangeAspect="1"/>
          </p:cNvPicPr>
          <p:nvPr/>
        </p:nvPicPr>
        <p:blipFill>
          <a:blip r:embed="rId3"/>
          <a:stretch>
            <a:fillRect/>
          </a:stretch>
        </p:blipFill>
        <p:spPr>
          <a:xfrm>
            <a:off x="502920" y="2460625"/>
            <a:ext cx="6267450" cy="647700"/>
          </a:xfrm>
          <a:prstGeom prst="rect">
            <a:avLst/>
          </a:prstGeom>
          <a:ln>
            <a:solidFill>
              <a:schemeClr val="bg2"/>
            </a:solidFill>
          </a:ln>
        </p:spPr>
      </p:pic>
    </p:spTree>
    <p:extLst>
      <p:ext uri="{BB962C8B-B14F-4D97-AF65-F5344CB8AC3E}">
        <p14:creationId xmlns:p14="http://schemas.microsoft.com/office/powerpoint/2010/main" val="272919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BA88CB-5035-4B4B-8A14-777726D65ADC}"/>
              </a:ext>
            </a:extLst>
          </p:cNvPr>
          <p:cNvSpPr>
            <a:spLocks noGrp="1"/>
          </p:cNvSpPr>
          <p:nvPr>
            <p:ph sz="quarter" idx="18"/>
          </p:nvPr>
        </p:nvSpPr>
        <p:spPr>
          <a:xfrm>
            <a:off x="502919" y="1765432"/>
            <a:ext cx="2037763" cy="2898006"/>
          </a:xfrm>
        </p:spPr>
        <p:txBody>
          <a:bodyPr/>
          <a:lstStyle/>
          <a:p>
            <a:r>
              <a:rPr lang="en-US" sz="1100" b="1" kern="0">
                <a:solidFill>
                  <a:schemeClr val="accent3"/>
                </a:solidFill>
                <a:latin typeface="Calibri" panose="020F0502020204030204" pitchFamily="34" charset="0"/>
              </a:rPr>
              <a:t>PATIENT RETURNS TO OPTIMAL STATE (TWO CONSECUTIVE READINGS IN OPTIMAL RANGE). READING COUNT IS RE-SET.</a:t>
            </a:r>
            <a:endParaRPr lang="en-US" sz="1100" kern="0">
              <a:solidFill>
                <a:schemeClr val="accent3"/>
              </a:solidFill>
            </a:endParaRPr>
          </a:p>
          <a:p>
            <a:endParaRPr lang="en-US" sz="1100">
              <a:solidFill>
                <a:schemeClr val="accent3"/>
              </a:solidFill>
            </a:endParaRPr>
          </a:p>
        </p:txBody>
      </p:sp>
      <p:sp>
        <p:nvSpPr>
          <p:cNvPr id="7" name="Date Placeholder 6">
            <a:extLst>
              <a:ext uri="{FF2B5EF4-FFF2-40B4-BE49-F238E27FC236}">
                <a16:creationId xmlns:a16="http://schemas.microsoft.com/office/drawing/2014/main" id="{A48E7ED3-7705-494E-A942-405459384442}"/>
              </a:ext>
            </a:extLst>
          </p:cNvPr>
          <p:cNvSpPr>
            <a:spLocks noGrp="1"/>
          </p:cNvSpPr>
          <p:nvPr>
            <p:ph type="dt" sz="half" idx="20"/>
          </p:nvPr>
        </p:nvSpPr>
        <p:spPr/>
        <p:txBody>
          <a:bodyPr/>
          <a:lstStyle/>
          <a:p>
            <a:fld id="{5ECF8D67-F901-4C16-A733-08759BD2F037}" type="datetime5">
              <a:rPr lang="en-US" sz="1000" smtClean="0"/>
              <a:t>27-Mar-24</a:t>
            </a:fld>
            <a:endParaRPr lang="en-IN" sz="1000"/>
          </a:p>
        </p:txBody>
      </p:sp>
      <p:sp>
        <p:nvSpPr>
          <p:cNvPr id="8" name="Footer Placeholder 7">
            <a:extLst>
              <a:ext uri="{FF2B5EF4-FFF2-40B4-BE49-F238E27FC236}">
                <a16:creationId xmlns:a16="http://schemas.microsoft.com/office/drawing/2014/main" id="{CE4F6DF7-F6B3-F14F-BC90-C76B5E983C36}"/>
              </a:ext>
            </a:extLst>
          </p:cNvPr>
          <p:cNvSpPr>
            <a:spLocks noGrp="1"/>
          </p:cNvSpPr>
          <p:nvPr>
            <p:ph type="ftr" sz="quarter" idx="21"/>
          </p:nvPr>
        </p:nvSpPr>
        <p:spPr/>
        <p:txBody>
          <a:bodyPr/>
          <a:lstStyle/>
          <a:p>
            <a:r>
              <a:rPr lang="en-US"/>
              <a:t>MAT-1901214 v5.0  |  Item approved for U.S. use only.  | </a:t>
            </a:r>
            <a:endParaRPr lang="en-IN"/>
          </a:p>
        </p:txBody>
      </p:sp>
      <p:sp>
        <p:nvSpPr>
          <p:cNvPr id="9" name="Slide Number Placeholder 8">
            <a:extLst>
              <a:ext uri="{FF2B5EF4-FFF2-40B4-BE49-F238E27FC236}">
                <a16:creationId xmlns:a16="http://schemas.microsoft.com/office/drawing/2014/main" id="{7F60AC49-D145-C049-9F57-E47B0B5B40EC}"/>
              </a:ext>
            </a:extLst>
          </p:cNvPr>
          <p:cNvSpPr>
            <a:spLocks noGrp="1"/>
          </p:cNvSpPr>
          <p:nvPr>
            <p:ph type="sldNum" sz="quarter" idx="22"/>
          </p:nvPr>
        </p:nvSpPr>
        <p:spPr/>
        <p:txBody>
          <a:bodyPr/>
          <a:lstStyle/>
          <a:p>
            <a:pPr>
              <a:defRPr/>
            </a:pPr>
            <a:r>
              <a:rPr lang="en-IN"/>
              <a:t>|    </a:t>
            </a:r>
            <a:fld id="{7B2119CD-3B2D-4CEB-B404-D2E3F8CD6D69}" type="slidenum">
              <a:rPr lang="en-IN" smtClean="0"/>
              <a:pPr>
                <a:defRPr/>
              </a:pPr>
              <a:t>78</a:t>
            </a:fld>
            <a:endParaRPr lang="en-IN"/>
          </a:p>
        </p:txBody>
      </p:sp>
      <p:sp>
        <p:nvSpPr>
          <p:cNvPr id="10" name="Title 9">
            <a:extLst>
              <a:ext uri="{FF2B5EF4-FFF2-40B4-BE49-F238E27FC236}">
                <a16:creationId xmlns:a16="http://schemas.microsoft.com/office/drawing/2014/main" id="{47E96BBE-2AC5-AC48-8476-423467FFF5F4}"/>
              </a:ext>
            </a:extLst>
          </p:cNvPr>
          <p:cNvSpPr>
            <a:spLocks noGrp="1"/>
          </p:cNvSpPr>
          <p:nvPr>
            <p:ph type="title"/>
          </p:nvPr>
        </p:nvSpPr>
        <p:spPr/>
        <p:txBody>
          <a:bodyPr/>
          <a:lstStyle/>
          <a:p>
            <a:r>
              <a:rPr lang="en-US"/>
              <a:t>How Do We Count Out-of-Range Readings?</a:t>
            </a:r>
          </a:p>
        </p:txBody>
      </p:sp>
      <p:grpSp>
        <p:nvGrpSpPr>
          <p:cNvPr id="90" name="Group 89">
            <a:extLst>
              <a:ext uri="{FF2B5EF4-FFF2-40B4-BE49-F238E27FC236}">
                <a16:creationId xmlns:a16="http://schemas.microsoft.com/office/drawing/2014/main" id="{CB923E23-42FA-3541-ADF7-3D9C7A386FF0}"/>
              </a:ext>
            </a:extLst>
          </p:cNvPr>
          <p:cNvGrpSpPr/>
          <p:nvPr/>
        </p:nvGrpSpPr>
        <p:grpSpPr>
          <a:xfrm>
            <a:off x="540759" y="1184911"/>
            <a:ext cx="7595707" cy="322948"/>
            <a:chOff x="540759" y="1184911"/>
            <a:chExt cx="7595707" cy="322948"/>
          </a:xfrm>
        </p:grpSpPr>
        <p:sp>
          <p:nvSpPr>
            <p:cNvPr id="11" name="Pentagon 168">
              <a:extLst>
                <a:ext uri="{FF2B5EF4-FFF2-40B4-BE49-F238E27FC236}">
                  <a16:creationId xmlns:a16="http://schemas.microsoft.com/office/drawing/2014/main" id="{4ACB348B-E13D-0B47-AE50-7DC3B28A36A8}"/>
                </a:ext>
              </a:extLst>
            </p:cNvPr>
            <p:cNvSpPr>
              <a:spLocks noChangeAspect="1"/>
            </p:cNvSpPr>
            <p:nvPr/>
          </p:nvSpPr>
          <p:spPr>
            <a:xfrm rot="5400000">
              <a:off x="515156" y="1243295"/>
              <a:ext cx="290167" cy="238962"/>
            </a:xfrm>
            <a:prstGeom prst="homePlate">
              <a:avLst/>
            </a:prstGeom>
            <a:noFill/>
            <a:ln w="25400" cap="flat" cmpd="sng" algn="ctr">
              <a:solidFill>
                <a:sysClr val="window" lastClr="FFFFFF">
                  <a:lumMod val="50000"/>
                </a:sysClr>
              </a:solid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a:t>
              </a:r>
            </a:p>
          </p:txBody>
        </p:sp>
        <p:sp>
          <p:nvSpPr>
            <p:cNvPr id="12" name="TextBox 11">
              <a:extLst>
                <a:ext uri="{FF2B5EF4-FFF2-40B4-BE49-F238E27FC236}">
                  <a16:creationId xmlns:a16="http://schemas.microsoft.com/office/drawing/2014/main" id="{47F4544B-1422-F340-B2C5-28A7165B7189}"/>
                </a:ext>
              </a:extLst>
            </p:cNvPr>
            <p:cNvSpPr txBox="1"/>
            <p:nvPr/>
          </p:nvSpPr>
          <p:spPr>
            <a:xfrm>
              <a:off x="737191" y="1184911"/>
              <a:ext cx="739927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rPr>
                <a:t>= out of range reading count (colored flag indicates notification triggered)</a:t>
              </a:r>
            </a:p>
          </p:txBody>
        </p:sp>
      </p:grpSp>
      <p:sp>
        <p:nvSpPr>
          <p:cNvPr id="13" name="Content Placeholder 3">
            <a:extLst>
              <a:ext uri="{FF2B5EF4-FFF2-40B4-BE49-F238E27FC236}">
                <a16:creationId xmlns:a16="http://schemas.microsoft.com/office/drawing/2014/main" id="{30596AB1-B5B7-E344-AF94-73BF8A21BCD9}"/>
              </a:ext>
            </a:extLst>
          </p:cNvPr>
          <p:cNvSpPr txBox="1">
            <a:spLocks/>
          </p:cNvSpPr>
          <p:nvPr/>
        </p:nvSpPr>
        <p:spPr>
          <a:xfrm>
            <a:off x="3340566" y="1765432"/>
            <a:ext cx="2037763" cy="2898006"/>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6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Bef>
                <a:spcPts val="0"/>
              </a:spcBef>
              <a:defRPr/>
            </a:pPr>
            <a:r>
              <a:rPr lang="en-US" sz="1100" b="1" kern="0">
                <a:solidFill>
                  <a:schemeClr val="accent3"/>
                </a:solidFill>
                <a:latin typeface="Calibri" panose="020F0502020204030204" pitchFamily="34" charset="0"/>
              </a:rPr>
              <a:t>PATIENT DOES </a:t>
            </a:r>
            <a:r>
              <a:rPr lang="en-US" sz="1100" b="1" u="sng" kern="0">
                <a:solidFill>
                  <a:schemeClr val="accent3"/>
                </a:solidFill>
                <a:latin typeface="Calibri" panose="020F0502020204030204" pitchFamily="34" charset="0"/>
              </a:rPr>
              <a:t>NOT</a:t>
            </a:r>
            <a:r>
              <a:rPr lang="en-US" sz="1100" b="1" kern="0">
                <a:solidFill>
                  <a:schemeClr val="accent3"/>
                </a:solidFill>
                <a:latin typeface="Calibri" panose="020F0502020204030204" pitchFamily="34" charset="0"/>
              </a:rPr>
              <a:t> RETURN TO OPTIMAL STATE.</a:t>
            </a:r>
            <a:endParaRPr lang="en-US" sz="1100" kern="0">
              <a:solidFill>
                <a:schemeClr val="accent3"/>
              </a:solidFill>
            </a:endParaRPr>
          </a:p>
          <a:p>
            <a:endParaRPr lang="en-US" sz="1100">
              <a:solidFill>
                <a:schemeClr val="accent3"/>
              </a:solidFill>
            </a:endParaRPr>
          </a:p>
        </p:txBody>
      </p:sp>
      <p:sp>
        <p:nvSpPr>
          <p:cNvPr id="14" name="Content Placeholder 3">
            <a:extLst>
              <a:ext uri="{FF2B5EF4-FFF2-40B4-BE49-F238E27FC236}">
                <a16:creationId xmlns:a16="http://schemas.microsoft.com/office/drawing/2014/main" id="{BC382A34-5D02-AB4E-B29C-EF8537609DC8}"/>
              </a:ext>
            </a:extLst>
          </p:cNvPr>
          <p:cNvSpPr txBox="1">
            <a:spLocks/>
          </p:cNvSpPr>
          <p:nvPr/>
        </p:nvSpPr>
        <p:spPr>
          <a:xfrm>
            <a:off x="6295805" y="1765432"/>
            <a:ext cx="2117902" cy="2898006"/>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j-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600" b="0" kern="1200">
                <a:solidFill>
                  <a:schemeClr val="tx1"/>
                </a:solidFill>
                <a:latin typeface="+mj-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400" b="0" kern="1200">
                <a:solidFill>
                  <a:schemeClr val="tx1"/>
                </a:solidFill>
                <a:latin typeface="+mj-lt"/>
                <a:ea typeface="+mn-ea"/>
                <a:cs typeface="+mn-cs"/>
              </a:defRPr>
            </a:lvl3pPr>
            <a:lvl4pPr marL="576263" indent="-169863"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4pPr>
            <a:lvl5pPr marL="744538" indent="-171450" algn="l" defTabSz="914400" rtl="0" eaLnBrk="1" latinLnBrk="0" hangingPunct="1">
              <a:lnSpc>
                <a:spcPct val="100000"/>
              </a:lnSpc>
              <a:spcBef>
                <a:spcPts val="600"/>
              </a:spcBef>
              <a:buFont typeface="Arial" panose="020B0604020202020204" pitchFamily="34" charset="0"/>
              <a:buChar char="»"/>
              <a:defRPr sz="1200" b="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Bef>
                <a:spcPts val="0"/>
              </a:spcBef>
              <a:defRPr/>
            </a:pPr>
            <a:r>
              <a:rPr lang="en-US" sz="1100" b="1" kern="0">
                <a:solidFill>
                  <a:schemeClr val="accent3"/>
                </a:solidFill>
                <a:latin typeface="Calibri" panose="020F0502020204030204" pitchFamily="34" charset="0"/>
              </a:rPr>
              <a:t>PATIENT SEE-SAWS IN AND OUT OF OPTIMAL RANGE, BUT DOES </a:t>
            </a:r>
            <a:r>
              <a:rPr lang="en-US" sz="1100" b="1" u="sng" kern="0">
                <a:solidFill>
                  <a:schemeClr val="accent3"/>
                </a:solidFill>
                <a:latin typeface="Calibri" panose="020F0502020204030204" pitchFamily="34" charset="0"/>
              </a:rPr>
              <a:t>NOT</a:t>
            </a:r>
            <a:r>
              <a:rPr lang="en-US" sz="1100" b="1" kern="0">
                <a:solidFill>
                  <a:schemeClr val="accent3"/>
                </a:solidFill>
                <a:latin typeface="Calibri" panose="020F0502020204030204" pitchFamily="34" charset="0"/>
              </a:rPr>
              <a:t> RETURN TO OPTIMAL STATE. COUNT NOT RE-SET.</a:t>
            </a:r>
            <a:endParaRPr lang="en-US" sz="1100" kern="0">
              <a:solidFill>
                <a:schemeClr val="accent3"/>
              </a:solidFill>
            </a:endParaRPr>
          </a:p>
        </p:txBody>
      </p:sp>
      <p:sp>
        <p:nvSpPr>
          <p:cNvPr id="15" name="TextBox 14">
            <a:extLst>
              <a:ext uri="{FF2B5EF4-FFF2-40B4-BE49-F238E27FC236}">
                <a16:creationId xmlns:a16="http://schemas.microsoft.com/office/drawing/2014/main" id="{70FDF2EB-62B6-A64B-93E7-F49889AC72A4}"/>
              </a:ext>
            </a:extLst>
          </p:cNvPr>
          <p:cNvSpPr txBox="1"/>
          <p:nvPr/>
        </p:nvSpPr>
        <p:spPr>
          <a:xfrm>
            <a:off x="3339398" y="3644761"/>
            <a:ext cx="2358269" cy="1018677"/>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lumMod val="75000"/>
                    <a:lumOff val="25000"/>
                  </a:srgbClr>
                </a:solidFill>
                <a:effectLst/>
                <a:uLnTx/>
                <a:uFillTx/>
              </a:rPr>
              <a:t>Notifications received:</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rPr>
              <a:t>      1 reading above optimal range </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rPr>
              <a:t>      3 readings above optimal range </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rPr>
              <a:t>      7 readings above optimal range</a:t>
            </a:r>
          </a:p>
          <a:p>
            <a:pPr marL="0" marR="0" lvl="0" indent="0" defTabSz="914400" eaLnBrk="1" fontAlgn="auto" latinLnBrk="0" hangingPunct="1">
              <a:lnSpc>
                <a:spcPct val="11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lumMod val="65000"/>
                  <a:lumOff val="35000"/>
                </a:srgbClr>
              </a:solidFill>
              <a:effectLst/>
              <a:uLnTx/>
              <a:uFillTx/>
            </a:endParaRPr>
          </a:p>
        </p:txBody>
      </p:sp>
      <p:sp>
        <p:nvSpPr>
          <p:cNvPr id="16" name="TextBox 15">
            <a:extLst>
              <a:ext uri="{FF2B5EF4-FFF2-40B4-BE49-F238E27FC236}">
                <a16:creationId xmlns:a16="http://schemas.microsoft.com/office/drawing/2014/main" id="{D1D96F87-A344-D848-B5D5-868633DAB080}"/>
              </a:ext>
            </a:extLst>
          </p:cNvPr>
          <p:cNvSpPr txBox="1"/>
          <p:nvPr/>
        </p:nvSpPr>
        <p:spPr>
          <a:xfrm>
            <a:off x="502919" y="3644761"/>
            <a:ext cx="2358269" cy="1018677"/>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lumMod val="75000"/>
                    <a:lumOff val="25000"/>
                  </a:srgbClr>
                </a:solidFill>
                <a:effectLst/>
                <a:uLnTx/>
                <a:uFillTx/>
              </a:rPr>
              <a:t>Notifications received:</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rPr>
              <a:t>      1 reading above optimal range </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rPr>
              <a:t>      3 readings above optimal range </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rPr>
              <a:t>      1 reading above optimal range</a:t>
            </a:r>
          </a:p>
          <a:p>
            <a:pPr marL="0" marR="0" lvl="0" indent="0" defTabSz="914400" eaLnBrk="1" fontAlgn="auto" latinLnBrk="0" hangingPunct="1">
              <a:lnSpc>
                <a:spcPct val="11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lumMod val="65000"/>
                  <a:lumOff val="35000"/>
                </a:srgbClr>
              </a:solidFill>
              <a:effectLst/>
              <a:uLnTx/>
              <a:uFillTx/>
            </a:endParaRPr>
          </a:p>
        </p:txBody>
      </p:sp>
      <p:sp>
        <p:nvSpPr>
          <p:cNvPr id="17" name="TextBox 16">
            <a:extLst>
              <a:ext uri="{FF2B5EF4-FFF2-40B4-BE49-F238E27FC236}">
                <a16:creationId xmlns:a16="http://schemas.microsoft.com/office/drawing/2014/main" id="{CC33FC21-F776-8849-92EF-DE88A286C9DD}"/>
              </a:ext>
            </a:extLst>
          </p:cNvPr>
          <p:cNvSpPr txBox="1"/>
          <p:nvPr/>
        </p:nvSpPr>
        <p:spPr>
          <a:xfrm>
            <a:off x="6291626" y="3644761"/>
            <a:ext cx="2705600" cy="1018677"/>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lumMod val="75000"/>
                    <a:lumOff val="25000"/>
                  </a:srgbClr>
                </a:solidFill>
                <a:effectLst/>
                <a:uLnTx/>
                <a:uFillTx/>
              </a:rPr>
              <a:t>Notifications received:</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rPr>
              <a:t>      1 reading above optimal range </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rPr>
              <a:t>      3 readings above optimal range </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rPr>
              <a:t>      </a:t>
            </a:r>
          </a:p>
          <a:p>
            <a:pPr marL="0" marR="0" lvl="0" indent="0" defTabSz="914400" eaLnBrk="1" fontAlgn="auto" latinLnBrk="0" hangingPunct="1">
              <a:lnSpc>
                <a:spcPct val="11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lumMod val="65000"/>
                  <a:lumOff val="35000"/>
                </a:srgbClr>
              </a:solidFill>
              <a:effectLst/>
              <a:uLnTx/>
              <a:uFillTx/>
            </a:endParaRPr>
          </a:p>
        </p:txBody>
      </p:sp>
      <p:sp>
        <p:nvSpPr>
          <p:cNvPr id="19" name="Rectangle 18">
            <a:extLst>
              <a:ext uri="{FF2B5EF4-FFF2-40B4-BE49-F238E27FC236}">
                <a16:creationId xmlns:a16="http://schemas.microsoft.com/office/drawing/2014/main" id="{D919DBCA-ABDE-E049-9065-05A3746334AB}"/>
              </a:ext>
            </a:extLst>
          </p:cNvPr>
          <p:cNvSpPr/>
          <p:nvPr/>
        </p:nvSpPr>
        <p:spPr>
          <a:xfrm>
            <a:off x="3351481" y="2737279"/>
            <a:ext cx="1659255" cy="23145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0" name="Rectangle 19">
            <a:extLst>
              <a:ext uri="{FF2B5EF4-FFF2-40B4-BE49-F238E27FC236}">
                <a16:creationId xmlns:a16="http://schemas.microsoft.com/office/drawing/2014/main" id="{82E80F48-7AC8-8A4E-ADF0-A6B518109552}"/>
              </a:ext>
            </a:extLst>
          </p:cNvPr>
          <p:cNvSpPr/>
          <p:nvPr/>
        </p:nvSpPr>
        <p:spPr>
          <a:xfrm>
            <a:off x="3351480" y="2969211"/>
            <a:ext cx="1659255" cy="231457"/>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1" name="Rectangle 20">
            <a:extLst>
              <a:ext uri="{FF2B5EF4-FFF2-40B4-BE49-F238E27FC236}">
                <a16:creationId xmlns:a16="http://schemas.microsoft.com/office/drawing/2014/main" id="{82B008F2-2C81-4249-97C8-6A879FE995ED}"/>
              </a:ext>
            </a:extLst>
          </p:cNvPr>
          <p:cNvSpPr/>
          <p:nvPr/>
        </p:nvSpPr>
        <p:spPr>
          <a:xfrm>
            <a:off x="3351480" y="3195430"/>
            <a:ext cx="1659255" cy="23145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cxnSp>
        <p:nvCxnSpPr>
          <p:cNvPr id="22" name="Straight Connector 21">
            <a:extLst>
              <a:ext uri="{FF2B5EF4-FFF2-40B4-BE49-F238E27FC236}">
                <a16:creationId xmlns:a16="http://schemas.microsoft.com/office/drawing/2014/main" id="{F09F2817-BF41-A147-9619-B541382A4C41}"/>
              </a:ext>
            </a:extLst>
          </p:cNvPr>
          <p:cNvCxnSpPr>
            <a:cxnSpLocks/>
          </p:cNvCxnSpPr>
          <p:nvPr/>
        </p:nvCxnSpPr>
        <p:spPr>
          <a:xfrm>
            <a:off x="3351480" y="2729944"/>
            <a:ext cx="1659255" cy="0"/>
          </a:xfrm>
          <a:prstGeom prst="line">
            <a:avLst/>
          </a:prstGeom>
          <a:noFill/>
          <a:ln w="9525" cap="flat" cmpd="sng" algn="ctr">
            <a:solidFill>
              <a:srgbClr val="000000">
                <a:shade val="95000"/>
                <a:satMod val="105000"/>
              </a:srgbClr>
            </a:solidFill>
            <a:prstDash val="solid"/>
          </a:ln>
          <a:effectLst/>
        </p:spPr>
      </p:cxnSp>
      <p:cxnSp>
        <p:nvCxnSpPr>
          <p:cNvPr id="23" name="Straight Connector 22">
            <a:extLst>
              <a:ext uri="{FF2B5EF4-FFF2-40B4-BE49-F238E27FC236}">
                <a16:creationId xmlns:a16="http://schemas.microsoft.com/office/drawing/2014/main" id="{557DB8D0-C082-3C4A-A449-8F0B38CB67B0}"/>
              </a:ext>
            </a:extLst>
          </p:cNvPr>
          <p:cNvCxnSpPr>
            <a:cxnSpLocks/>
          </p:cNvCxnSpPr>
          <p:nvPr/>
        </p:nvCxnSpPr>
        <p:spPr>
          <a:xfrm>
            <a:off x="3351479" y="3426887"/>
            <a:ext cx="1659255" cy="0"/>
          </a:xfrm>
          <a:prstGeom prst="line">
            <a:avLst/>
          </a:prstGeom>
          <a:noFill/>
          <a:ln w="9525" cap="flat" cmpd="sng" algn="ctr">
            <a:solidFill>
              <a:srgbClr val="000000">
                <a:shade val="95000"/>
                <a:satMod val="105000"/>
              </a:srgbClr>
            </a:solidFill>
            <a:prstDash val="solid"/>
          </a:ln>
          <a:effectLst/>
        </p:spPr>
      </p:cxnSp>
      <p:sp>
        <p:nvSpPr>
          <p:cNvPr id="24" name="Rectangle 23">
            <a:extLst>
              <a:ext uri="{FF2B5EF4-FFF2-40B4-BE49-F238E27FC236}">
                <a16:creationId xmlns:a16="http://schemas.microsoft.com/office/drawing/2014/main" id="{5127B00D-E5C7-A846-A251-DD254D1B7429}"/>
              </a:ext>
            </a:extLst>
          </p:cNvPr>
          <p:cNvSpPr/>
          <p:nvPr/>
        </p:nvSpPr>
        <p:spPr>
          <a:xfrm>
            <a:off x="3698049" y="2880201"/>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highlight>
                <a:srgbClr val="FF0000"/>
              </a:highlight>
              <a:uLnTx/>
              <a:uFillTx/>
              <a:latin typeface="Georgia" panose="02040502050405020303"/>
              <a:ea typeface="+mn-ea"/>
              <a:cs typeface="+mn-cs"/>
            </a:endParaRPr>
          </a:p>
        </p:txBody>
      </p:sp>
      <p:sp>
        <p:nvSpPr>
          <p:cNvPr id="25" name="Rectangle 24">
            <a:extLst>
              <a:ext uri="{FF2B5EF4-FFF2-40B4-BE49-F238E27FC236}">
                <a16:creationId xmlns:a16="http://schemas.microsoft.com/office/drawing/2014/main" id="{3A382C3F-7914-B44D-A70A-7E5D92DDE43E}"/>
              </a:ext>
            </a:extLst>
          </p:cNvPr>
          <p:cNvSpPr/>
          <p:nvPr/>
        </p:nvSpPr>
        <p:spPr>
          <a:xfrm>
            <a:off x="3893590" y="2880581"/>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6" name="Rectangle 25">
            <a:extLst>
              <a:ext uri="{FF2B5EF4-FFF2-40B4-BE49-F238E27FC236}">
                <a16:creationId xmlns:a16="http://schemas.microsoft.com/office/drawing/2014/main" id="{D3C25164-D2AC-6249-83DB-A7EEEA123C92}"/>
              </a:ext>
            </a:extLst>
          </p:cNvPr>
          <p:cNvSpPr/>
          <p:nvPr/>
        </p:nvSpPr>
        <p:spPr>
          <a:xfrm>
            <a:off x="3502508" y="2981245"/>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7" name="Rectangle 26">
            <a:extLst>
              <a:ext uri="{FF2B5EF4-FFF2-40B4-BE49-F238E27FC236}">
                <a16:creationId xmlns:a16="http://schemas.microsoft.com/office/drawing/2014/main" id="{2AD3F5C4-FAD5-8149-B989-37515BB80342}"/>
              </a:ext>
            </a:extLst>
          </p:cNvPr>
          <p:cNvSpPr/>
          <p:nvPr/>
        </p:nvSpPr>
        <p:spPr>
          <a:xfrm>
            <a:off x="4089131" y="2800523"/>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highlight>
                <a:srgbClr val="FF0000"/>
              </a:highlight>
              <a:uLnTx/>
              <a:uFillTx/>
              <a:latin typeface="Georgia" panose="02040502050405020303"/>
              <a:ea typeface="+mn-ea"/>
              <a:cs typeface="+mn-cs"/>
            </a:endParaRPr>
          </a:p>
        </p:txBody>
      </p:sp>
      <p:sp>
        <p:nvSpPr>
          <p:cNvPr id="28" name="Rectangle 27">
            <a:extLst>
              <a:ext uri="{FF2B5EF4-FFF2-40B4-BE49-F238E27FC236}">
                <a16:creationId xmlns:a16="http://schemas.microsoft.com/office/drawing/2014/main" id="{4535D473-F138-5D44-B8A2-A1E5B0EE29B3}"/>
              </a:ext>
            </a:extLst>
          </p:cNvPr>
          <p:cNvSpPr/>
          <p:nvPr/>
        </p:nvSpPr>
        <p:spPr>
          <a:xfrm>
            <a:off x="4284672" y="2800523"/>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9" name="Rectangle 28">
            <a:extLst>
              <a:ext uri="{FF2B5EF4-FFF2-40B4-BE49-F238E27FC236}">
                <a16:creationId xmlns:a16="http://schemas.microsoft.com/office/drawing/2014/main" id="{F663A38C-DDA1-2644-ABE5-AB178BEFD355}"/>
              </a:ext>
            </a:extLst>
          </p:cNvPr>
          <p:cNvSpPr/>
          <p:nvPr/>
        </p:nvSpPr>
        <p:spPr>
          <a:xfrm>
            <a:off x="4480213" y="2800523"/>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30" name="Rectangle 29">
            <a:extLst>
              <a:ext uri="{FF2B5EF4-FFF2-40B4-BE49-F238E27FC236}">
                <a16:creationId xmlns:a16="http://schemas.microsoft.com/office/drawing/2014/main" id="{53B169A7-8417-A94E-94A6-A18B1B251CE3}"/>
              </a:ext>
            </a:extLst>
          </p:cNvPr>
          <p:cNvSpPr/>
          <p:nvPr/>
        </p:nvSpPr>
        <p:spPr>
          <a:xfrm>
            <a:off x="4675754" y="2880581"/>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31" name="Rectangle 30">
            <a:extLst>
              <a:ext uri="{FF2B5EF4-FFF2-40B4-BE49-F238E27FC236}">
                <a16:creationId xmlns:a16="http://schemas.microsoft.com/office/drawing/2014/main" id="{B8465ACC-ED99-3B41-AB0B-6CBC97DCB153}"/>
              </a:ext>
            </a:extLst>
          </p:cNvPr>
          <p:cNvSpPr/>
          <p:nvPr/>
        </p:nvSpPr>
        <p:spPr>
          <a:xfrm>
            <a:off x="4871294" y="2800523"/>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highlight>
                <a:srgbClr val="FF0000"/>
              </a:highlight>
              <a:uLnTx/>
              <a:uFillTx/>
              <a:latin typeface="Georgia" panose="02040502050405020303"/>
              <a:ea typeface="+mn-ea"/>
              <a:cs typeface="+mn-cs"/>
            </a:endParaRPr>
          </a:p>
        </p:txBody>
      </p:sp>
      <p:sp>
        <p:nvSpPr>
          <p:cNvPr id="32" name="Pentagon 66">
            <a:extLst>
              <a:ext uri="{FF2B5EF4-FFF2-40B4-BE49-F238E27FC236}">
                <a16:creationId xmlns:a16="http://schemas.microsoft.com/office/drawing/2014/main" id="{0956991E-7B2F-B047-9B35-78C64905A4D5}"/>
              </a:ext>
            </a:extLst>
          </p:cNvPr>
          <p:cNvSpPr>
            <a:spLocks noChangeAspect="1"/>
          </p:cNvSpPr>
          <p:nvPr/>
        </p:nvSpPr>
        <p:spPr>
          <a:xfrm rot="5400000">
            <a:off x="3642912" y="2676621"/>
            <a:ext cx="182880" cy="150608"/>
          </a:xfrm>
          <a:prstGeom prst="homePlate">
            <a:avLst/>
          </a:prstGeom>
          <a:solidFill>
            <a:schemeClr val="accent4"/>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33" name="TextBox 32">
            <a:extLst>
              <a:ext uri="{FF2B5EF4-FFF2-40B4-BE49-F238E27FC236}">
                <a16:creationId xmlns:a16="http://schemas.microsoft.com/office/drawing/2014/main" id="{A6ADCB41-23DA-3B41-A9AF-AEA2BE3437D7}"/>
              </a:ext>
            </a:extLst>
          </p:cNvPr>
          <p:cNvSpPr txBox="1"/>
          <p:nvPr/>
        </p:nvSpPr>
        <p:spPr>
          <a:xfrm>
            <a:off x="4974529" y="2856348"/>
            <a:ext cx="482824" cy="215444"/>
          </a:xfrm>
          <a:prstGeom prst="rect">
            <a:avLst/>
          </a:prstGeom>
          <a:noFill/>
        </p:spPr>
        <p:txBody>
          <a:bodyPr wrap="none" rtlCol="0">
            <a:spAutoFit/>
          </a:bodyPr>
          <a:lstStyle/>
          <a:p>
            <a:pPr defTabSz="914400"/>
            <a:r>
              <a:rPr lang="en-US" sz="800">
                <a:solidFill>
                  <a:srgbClr val="000000"/>
                </a:solidFill>
                <a:latin typeface="Arial" panose="020B0604020202020204" pitchFamily="34" charset="0"/>
                <a:cs typeface="Arial" panose="020B0604020202020204" pitchFamily="34" charset="0"/>
              </a:rPr>
              <a:t>-upper</a:t>
            </a:r>
          </a:p>
        </p:txBody>
      </p:sp>
      <p:sp>
        <p:nvSpPr>
          <p:cNvPr id="34" name="TextBox 33">
            <a:extLst>
              <a:ext uri="{FF2B5EF4-FFF2-40B4-BE49-F238E27FC236}">
                <a16:creationId xmlns:a16="http://schemas.microsoft.com/office/drawing/2014/main" id="{CAF46AAF-4726-794A-96D6-8946F841A465}"/>
              </a:ext>
            </a:extLst>
          </p:cNvPr>
          <p:cNvSpPr txBox="1"/>
          <p:nvPr/>
        </p:nvSpPr>
        <p:spPr>
          <a:xfrm>
            <a:off x="4974529" y="3074571"/>
            <a:ext cx="463588" cy="215444"/>
          </a:xfrm>
          <a:prstGeom prst="rect">
            <a:avLst/>
          </a:prstGeom>
          <a:noFill/>
        </p:spPr>
        <p:txBody>
          <a:bodyPr wrap="none" rtlCol="0">
            <a:spAutoFit/>
          </a:bodyPr>
          <a:lstStyle/>
          <a:p>
            <a:pPr defTabSz="914400"/>
            <a:r>
              <a:rPr lang="en-US" sz="800">
                <a:solidFill>
                  <a:srgbClr val="000000"/>
                </a:solidFill>
                <a:latin typeface="Arial" panose="020B0604020202020204" pitchFamily="34" charset="0"/>
                <a:cs typeface="Arial" panose="020B0604020202020204" pitchFamily="34" charset="0"/>
              </a:rPr>
              <a:t>-lower</a:t>
            </a:r>
          </a:p>
        </p:txBody>
      </p:sp>
      <p:sp>
        <p:nvSpPr>
          <p:cNvPr id="35" name="Rectangle 34">
            <a:extLst>
              <a:ext uri="{FF2B5EF4-FFF2-40B4-BE49-F238E27FC236}">
                <a16:creationId xmlns:a16="http://schemas.microsoft.com/office/drawing/2014/main" id="{3DB00459-333E-5F44-925A-DB624F026F30}"/>
              </a:ext>
            </a:extLst>
          </p:cNvPr>
          <p:cNvSpPr/>
          <p:nvPr/>
        </p:nvSpPr>
        <p:spPr>
          <a:xfrm>
            <a:off x="6295808" y="2739637"/>
            <a:ext cx="1659255" cy="23145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36" name="Rectangle 35">
            <a:extLst>
              <a:ext uri="{FF2B5EF4-FFF2-40B4-BE49-F238E27FC236}">
                <a16:creationId xmlns:a16="http://schemas.microsoft.com/office/drawing/2014/main" id="{993152FE-F2DA-6842-B14B-5806DF3B0BCB}"/>
              </a:ext>
            </a:extLst>
          </p:cNvPr>
          <p:cNvSpPr/>
          <p:nvPr/>
        </p:nvSpPr>
        <p:spPr>
          <a:xfrm>
            <a:off x="6295807" y="2971569"/>
            <a:ext cx="1659255" cy="231457"/>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37" name="Rectangle 36">
            <a:extLst>
              <a:ext uri="{FF2B5EF4-FFF2-40B4-BE49-F238E27FC236}">
                <a16:creationId xmlns:a16="http://schemas.microsoft.com/office/drawing/2014/main" id="{7675158E-D946-3B4F-B5C4-697ED8E52EA7}"/>
              </a:ext>
            </a:extLst>
          </p:cNvPr>
          <p:cNvSpPr/>
          <p:nvPr/>
        </p:nvSpPr>
        <p:spPr>
          <a:xfrm>
            <a:off x="6295807" y="3197788"/>
            <a:ext cx="1659255" cy="23145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cxnSp>
        <p:nvCxnSpPr>
          <p:cNvPr id="38" name="Straight Connector 37">
            <a:extLst>
              <a:ext uri="{FF2B5EF4-FFF2-40B4-BE49-F238E27FC236}">
                <a16:creationId xmlns:a16="http://schemas.microsoft.com/office/drawing/2014/main" id="{470383EE-E549-F347-93C2-AA3B525711A8}"/>
              </a:ext>
            </a:extLst>
          </p:cNvPr>
          <p:cNvCxnSpPr/>
          <p:nvPr/>
        </p:nvCxnSpPr>
        <p:spPr>
          <a:xfrm>
            <a:off x="6295807" y="2732302"/>
            <a:ext cx="1659255" cy="0"/>
          </a:xfrm>
          <a:prstGeom prst="line">
            <a:avLst/>
          </a:prstGeom>
          <a:noFill/>
          <a:ln w="9525" cap="flat" cmpd="sng" algn="ctr">
            <a:solidFill>
              <a:srgbClr val="000000">
                <a:shade val="95000"/>
                <a:satMod val="105000"/>
              </a:srgbClr>
            </a:solidFill>
            <a:prstDash val="solid"/>
          </a:ln>
          <a:effectLst/>
        </p:spPr>
      </p:cxnSp>
      <p:cxnSp>
        <p:nvCxnSpPr>
          <p:cNvPr id="39" name="Straight Connector 38">
            <a:extLst>
              <a:ext uri="{FF2B5EF4-FFF2-40B4-BE49-F238E27FC236}">
                <a16:creationId xmlns:a16="http://schemas.microsoft.com/office/drawing/2014/main" id="{2F0D2A7B-1D17-2B40-A003-706790874D05}"/>
              </a:ext>
            </a:extLst>
          </p:cNvPr>
          <p:cNvCxnSpPr/>
          <p:nvPr/>
        </p:nvCxnSpPr>
        <p:spPr>
          <a:xfrm>
            <a:off x="6295806" y="3429245"/>
            <a:ext cx="1659255" cy="0"/>
          </a:xfrm>
          <a:prstGeom prst="line">
            <a:avLst/>
          </a:prstGeom>
          <a:noFill/>
          <a:ln w="9525" cap="flat" cmpd="sng" algn="ctr">
            <a:solidFill>
              <a:srgbClr val="000000">
                <a:shade val="95000"/>
                <a:satMod val="105000"/>
              </a:srgbClr>
            </a:solidFill>
            <a:prstDash val="solid"/>
          </a:ln>
          <a:effectLst/>
        </p:spPr>
      </p:cxnSp>
      <p:sp>
        <p:nvSpPr>
          <p:cNvPr id="40" name="TextBox 39">
            <a:extLst>
              <a:ext uri="{FF2B5EF4-FFF2-40B4-BE49-F238E27FC236}">
                <a16:creationId xmlns:a16="http://schemas.microsoft.com/office/drawing/2014/main" id="{CDAF3316-B5C4-5B47-811C-319E31926B22}"/>
              </a:ext>
            </a:extLst>
          </p:cNvPr>
          <p:cNvSpPr txBox="1"/>
          <p:nvPr/>
        </p:nvSpPr>
        <p:spPr>
          <a:xfrm>
            <a:off x="7871148" y="2842804"/>
            <a:ext cx="482824" cy="215444"/>
          </a:xfrm>
          <a:prstGeom prst="rect">
            <a:avLst/>
          </a:prstGeom>
          <a:noFill/>
        </p:spPr>
        <p:txBody>
          <a:bodyPr wrap="none" rtlCol="0">
            <a:spAutoFit/>
          </a:bodyPr>
          <a:lstStyle/>
          <a:p>
            <a:pPr defTabSz="914400"/>
            <a:r>
              <a:rPr lang="en-US" sz="800">
                <a:solidFill>
                  <a:srgbClr val="000000"/>
                </a:solidFill>
                <a:latin typeface="Arial" panose="020B0604020202020204" pitchFamily="34" charset="0"/>
                <a:cs typeface="Arial" panose="020B0604020202020204" pitchFamily="34" charset="0"/>
              </a:rPr>
              <a:t>-upper</a:t>
            </a:r>
          </a:p>
        </p:txBody>
      </p:sp>
      <p:sp>
        <p:nvSpPr>
          <p:cNvPr id="41" name="TextBox 40">
            <a:extLst>
              <a:ext uri="{FF2B5EF4-FFF2-40B4-BE49-F238E27FC236}">
                <a16:creationId xmlns:a16="http://schemas.microsoft.com/office/drawing/2014/main" id="{EDEAC22D-6318-8E4F-A622-B548883EE937}"/>
              </a:ext>
            </a:extLst>
          </p:cNvPr>
          <p:cNvSpPr txBox="1"/>
          <p:nvPr/>
        </p:nvSpPr>
        <p:spPr>
          <a:xfrm>
            <a:off x="7871148" y="3061027"/>
            <a:ext cx="463588" cy="215444"/>
          </a:xfrm>
          <a:prstGeom prst="rect">
            <a:avLst/>
          </a:prstGeom>
          <a:noFill/>
        </p:spPr>
        <p:txBody>
          <a:bodyPr wrap="none" rtlCol="0">
            <a:spAutoFit/>
          </a:bodyPr>
          <a:lstStyle/>
          <a:p>
            <a:pPr defTabSz="914400"/>
            <a:r>
              <a:rPr lang="en-US" sz="800">
                <a:solidFill>
                  <a:srgbClr val="000000"/>
                </a:solidFill>
                <a:latin typeface="Arial" panose="020B0604020202020204" pitchFamily="34" charset="0"/>
                <a:cs typeface="Arial" panose="020B0604020202020204" pitchFamily="34" charset="0"/>
              </a:rPr>
              <a:t>-lower</a:t>
            </a:r>
          </a:p>
        </p:txBody>
      </p:sp>
      <p:sp>
        <p:nvSpPr>
          <p:cNvPr id="42" name="Rectangle 41">
            <a:extLst>
              <a:ext uri="{FF2B5EF4-FFF2-40B4-BE49-F238E27FC236}">
                <a16:creationId xmlns:a16="http://schemas.microsoft.com/office/drawing/2014/main" id="{39B380FC-0142-8045-9BEB-2D98835077E5}"/>
              </a:ext>
            </a:extLst>
          </p:cNvPr>
          <p:cNvSpPr/>
          <p:nvPr/>
        </p:nvSpPr>
        <p:spPr>
          <a:xfrm>
            <a:off x="6631603" y="2976910"/>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43" name="Rectangle 42">
            <a:extLst>
              <a:ext uri="{FF2B5EF4-FFF2-40B4-BE49-F238E27FC236}">
                <a16:creationId xmlns:a16="http://schemas.microsoft.com/office/drawing/2014/main" id="{68995D5A-7D99-EF48-AF1E-E9612ABE671F}"/>
              </a:ext>
            </a:extLst>
          </p:cNvPr>
          <p:cNvSpPr/>
          <p:nvPr/>
        </p:nvSpPr>
        <p:spPr>
          <a:xfrm>
            <a:off x="6825023" y="2882939"/>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highlight>
                <a:srgbClr val="FF0000"/>
              </a:highlight>
              <a:uLnTx/>
              <a:uFillTx/>
              <a:latin typeface="Georgia" panose="02040502050405020303"/>
              <a:ea typeface="+mn-ea"/>
              <a:cs typeface="+mn-cs"/>
            </a:endParaRPr>
          </a:p>
        </p:txBody>
      </p:sp>
      <p:sp>
        <p:nvSpPr>
          <p:cNvPr id="44" name="Rectangle 43">
            <a:extLst>
              <a:ext uri="{FF2B5EF4-FFF2-40B4-BE49-F238E27FC236}">
                <a16:creationId xmlns:a16="http://schemas.microsoft.com/office/drawing/2014/main" id="{227C3E12-9CAC-B34C-B532-08190F4F03AF}"/>
              </a:ext>
            </a:extLst>
          </p:cNvPr>
          <p:cNvSpPr/>
          <p:nvPr/>
        </p:nvSpPr>
        <p:spPr>
          <a:xfrm>
            <a:off x="6438183" y="2976910"/>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45" name="Rectangle 44">
            <a:extLst>
              <a:ext uri="{FF2B5EF4-FFF2-40B4-BE49-F238E27FC236}">
                <a16:creationId xmlns:a16="http://schemas.microsoft.com/office/drawing/2014/main" id="{B0EAB34B-AA6F-F54B-8354-8E087214AB91}"/>
              </a:ext>
            </a:extLst>
          </p:cNvPr>
          <p:cNvSpPr/>
          <p:nvPr/>
        </p:nvSpPr>
        <p:spPr>
          <a:xfrm>
            <a:off x="7018443" y="2976910"/>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46" name="Rectangle 45">
            <a:extLst>
              <a:ext uri="{FF2B5EF4-FFF2-40B4-BE49-F238E27FC236}">
                <a16:creationId xmlns:a16="http://schemas.microsoft.com/office/drawing/2014/main" id="{EC08ABFC-B26F-8A47-87E8-6D45CC9A7957}"/>
              </a:ext>
            </a:extLst>
          </p:cNvPr>
          <p:cNvSpPr/>
          <p:nvPr/>
        </p:nvSpPr>
        <p:spPr>
          <a:xfrm>
            <a:off x="7211863" y="2882939"/>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47" name="Rectangle 46">
            <a:extLst>
              <a:ext uri="{FF2B5EF4-FFF2-40B4-BE49-F238E27FC236}">
                <a16:creationId xmlns:a16="http://schemas.microsoft.com/office/drawing/2014/main" id="{23EBFB11-4A80-DF40-9BCC-284B763FE3D5}"/>
              </a:ext>
            </a:extLst>
          </p:cNvPr>
          <p:cNvSpPr/>
          <p:nvPr/>
        </p:nvSpPr>
        <p:spPr>
          <a:xfrm>
            <a:off x="7405283" y="2978428"/>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48" name="Rectangle 47">
            <a:extLst>
              <a:ext uri="{FF2B5EF4-FFF2-40B4-BE49-F238E27FC236}">
                <a16:creationId xmlns:a16="http://schemas.microsoft.com/office/drawing/2014/main" id="{5B924B56-436F-8F4B-B835-41923AEC218E}"/>
              </a:ext>
            </a:extLst>
          </p:cNvPr>
          <p:cNvSpPr/>
          <p:nvPr/>
        </p:nvSpPr>
        <p:spPr>
          <a:xfrm>
            <a:off x="7598706" y="2882939"/>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49" name="Pentagon 97">
            <a:extLst>
              <a:ext uri="{FF2B5EF4-FFF2-40B4-BE49-F238E27FC236}">
                <a16:creationId xmlns:a16="http://schemas.microsoft.com/office/drawing/2014/main" id="{14C5B408-E499-9B4D-A0F0-304484D36426}"/>
              </a:ext>
            </a:extLst>
          </p:cNvPr>
          <p:cNvSpPr>
            <a:spLocks noChangeAspect="1"/>
          </p:cNvSpPr>
          <p:nvPr/>
        </p:nvSpPr>
        <p:spPr>
          <a:xfrm rot="5400000">
            <a:off x="3853790" y="2676621"/>
            <a:ext cx="182880" cy="150608"/>
          </a:xfrm>
          <a:prstGeom prst="homePlate">
            <a:avLst/>
          </a:prstGeom>
          <a:solidFill>
            <a:sysClr val="window" lastClr="FFFFFF">
              <a:lumMod val="75000"/>
            </a:sys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50" name="Pentagon 98">
            <a:extLst>
              <a:ext uri="{FF2B5EF4-FFF2-40B4-BE49-F238E27FC236}">
                <a16:creationId xmlns:a16="http://schemas.microsoft.com/office/drawing/2014/main" id="{B56ECBD9-FBE4-6349-B30B-4A592A7E2E19}"/>
              </a:ext>
            </a:extLst>
          </p:cNvPr>
          <p:cNvSpPr>
            <a:spLocks noChangeAspect="1"/>
          </p:cNvSpPr>
          <p:nvPr/>
        </p:nvSpPr>
        <p:spPr>
          <a:xfrm rot="5400000">
            <a:off x="4043404" y="2612827"/>
            <a:ext cx="182880" cy="150608"/>
          </a:xfrm>
          <a:prstGeom prst="homePlate">
            <a:avLst/>
          </a:prstGeom>
          <a:solidFill>
            <a:srgbClr val="EEB33B"/>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51" name="Pentagon 100">
            <a:extLst>
              <a:ext uri="{FF2B5EF4-FFF2-40B4-BE49-F238E27FC236}">
                <a16:creationId xmlns:a16="http://schemas.microsoft.com/office/drawing/2014/main" id="{F0EB785A-DC69-DB40-B089-111743706C8A}"/>
              </a:ext>
            </a:extLst>
          </p:cNvPr>
          <p:cNvSpPr>
            <a:spLocks noChangeAspect="1"/>
          </p:cNvSpPr>
          <p:nvPr/>
        </p:nvSpPr>
        <p:spPr>
          <a:xfrm rot="5400000">
            <a:off x="4233018" y="2612827"/>
            <a:ext cx="182880" cy="150608"/>
          </a:xfrm>
          <a:prstGeom prst="homePlate">
            <a:avLst/>
          </a:prstGeom>
          <a:solidFill>
            <a:sysClr val="window" lastClr="FFFFFF">
              <a:lumMod val="75000"/>
            </a:sys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52" name="Pentagon 102">
            <a:extLst>
              <a:ext uri="{FF2B5EF4-FFF2-40B4-BE49-F238E27FC236}">
                <a16:creationId xmlns:a16="http://schemas.microsoft.com/office/drawing/2014/main" id="{F08DC0CF-F2D6-4845-BF5B-97C83C0CD82E}"/>
              </a:ext>
            </a:extLst>
          </p:cNvPr>
          <p:cNvSpPr>
            <a:spLocks noChangeAspect="1"/>
          </p:cNvSpPr>
          <p:nvPr/>
        </p:nvSpPr>
        <p:spPr>
          <a:xfrm rot="5400000">
            <a:off x="4439564" y="2612827"/>
            <a:ext cx="182880" cy="150608"/>
          </a:xfrm>
          <a:prstGeom prst="homePlate">
            <a:avLst/>
          </a:prstGeom>
          <a:solidFill>
            <a:sysClr val="window" lastClr="FFFFFF">
              <a:lumMod val="75000"/>
            </a:sys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a:t>
            </a:r>
          </a:p>
        </p:txBody>
      </p:sp>
      <p:sp>
        <p:nvSpPr>
          <p:cNvPr id="53" name="Pentagon 104">
            <a:extLst>
              <a:ext uri="{FF2B5EF4-FFF2-40B4-BE49-F238E27FC236}">
                <a16:creationId xmlns:a16="http://schemas.microsoft.com/office/drawing/2014/main" id="{BE33335F-6473-FE49-AE1B-D46D1FA1D272}"/>
              </a:ext>
            </a:extLst>
          </p:cNvPr>
          <p:cNvSpPr>
            <a:spLocks noChangeAspect="1"/>
          </p:cNvSpPr>
          <p:nvPr/>
        </p:nvSpPr>
        <p:spPr>
          <a:xfrm rot="5400000">
            <a:off x="4633411" y="2676621"/>
            <a:ext cx="182880" cy="150608"/>
          </a:xfrm>
          <a:prstGeom prst="homePlate">
            <a:avLst/>
          </a:prstGeom>
          <a:solidFill>
            <a:sysClr val="window" lastClr="FFFFFF">
              <a:lumMod val="75000"/>
            </a:sys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a:t>
            </a:r>
          </a:p>
        </p:txBody>
      </p:sp>
      <p:sp>
        <p:nvSpPr>
          <p:cNvPr id="54" name="Pentagon 105">
            <a:extLst>
              <a:ext uri="{FF2B5EF4-FFF2-40B4-BE49-F238E27FC236}">
                <a16:creationId xmlns:a16="http://schemas.microsoft.com/office/drawing/2014/main" id="{3B23AE3A-ED3B-034C-B29D-387EF51A2BF5}"/>
              </a:ext>
            </a:extLst>
          </p:cNvPr>
          <p:cNvSpPr>
            <a:spLocks noChangeAspect="1"/>
          </p:cNvSpPr>
          <p:nvPr/>
        </p:nvSpPr>
        <p:spPr>
          <a:xfrm rot="5400000">
            <a:off x="4831494" y="2612827"/>
            <a:ext cx="182880" cy="150608"/>
          </a:xfrm>
          <a:prstGeom prst="homePlate">
            <a:avLst/>
          </a:prstGeom>
          <a:solidFill>
            <a:schemeClr val="tx2"/>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7</a:t>
            </a:r>
          </a:p>
        </p:txBody>
      </p:sp>
      <p:sp>
        <p:nvSpPr>
          <p:cNvPr id="55" name="Rectangle 54">
            <a:extLst>
              <a:ext uri="{FF2B5EF4-FFF2-40B4-BE49-F238E27FC236}">
                <a16:creationId xmlns:a16="http://schemas.microsoft.com/office/drawing/2014/main" id="{885F1644-98A8-E942-98A5-B8B74AF157CB}"/>
              </a:ext>
            </a:extLst>
          </p:cNvPr>
          <p:cNvSpPr/>
          <p:nvPr/>
        </p:nvSpPr>
        <p:spPr>
          <a:xfrm>
            <a:off x="519686" y="2744567"/>
            <a:ext cx="1659255" cy="23145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56" name="Rectangle 55">
            <a:extLst>
              <a:ext uri="{FF2B5EF4-FFF2-40B4-BE49-F238E27FC236}">
                <a16:creationId xmlns:a16="http://schemas.microsoft.com/office/drawing/2014/main" id="{74FEF40A-76B7-BE42-8E55-4BFC3C52F255}"/>
              </a:ext>
            </a:extLst>
          </p:cNvPr>
          <p:cNvSpPr/>
          <p:nvPr/>
        </p:nvSpPr>
        <p:spPr>
          <a:xfrm>
            <a:off x="519685" y="2976499"/>
            <a:ext cx="1659255" cy="231457"/>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57" name="Rectangle 56">
            <a:extLst>
              <a:ext uri="{FF2B5EF4-FFF2-40B4-BE49-F238E27FC236}">
                <a16:creationId xmlns:a16="http://schemas.microsoft.com/office/drawing/2014/main" id="{472CE979-2F01-274B-9655-49B0A041995E}"/>
              </a:ext>
            </a:extLst>
          </p:cNvPr>
          <p:cNvSpPr/>
          <p:nvPr/>
        </p:nvSpPr>
        <p:spPr>
          <a:xfrm>
            <a:off x="519685" y="3202718"/>
            <a:ext cx="1659255" cy="23145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cxnSp>
        <p:nvCxnSpPr>
          <p:cNvPr id="58" name="Straight Connector 57">
            <a:extLst>
              <a:ext uri="{FF2B5EF4-FFF2-40B4-BE49-F238E27FC236}">
                <a16:creationId xmlns:a16="http://schemas.microsoft.com/office/drawing/2014/main" id="{76826808-7E8C-9742-8CF4-CCC07DD734F1}"/>
              </a:ext>
            </a:extLst>
          </p:cNvPr>
          <p:cNvCxnSpPr>
            <a:cxnSpLocks/>
          </p:cNvCxnSpPr>
          <p:nvPr/>
        </p:nvCxnSpPr>
        <p:spPr>
          <a:xfrm>
            <a:off x="519685" y="2737232"/>
            <a:ext cx="1659255" cy="0"/>
          </a:xfrm>
          <a:prstGeom prst="line">
            <a:avLst/>
          </a:prstGeom>
          <a:noFill/>
          <a:ln w="9525" cap="flat" cmpd="sng" algn="ctr">
            <a:solidFill>
              <a:srgbClr val="000000">
                <a:shade val="95000"/>
                <a:satMod val="105000"/>
              </a:srgbClr>
            </a:solidFill>
            <a:prstDash val="solid"/>
          </a:ln>
          <a:effectLst/>
        </p:spPr>
      </p:cxnSp>
      <p:cxnSp>
        <p:nvCxnSpPr>
          <p:cNvPr id="59" name="Straight Connector 58">
            <a:extLst>
              <a:ext uri="{FF2B5EF4-FFF2-40B4-BE49-F238E27FC236}">
                <a16:creationId xmlns:a16="http://schemas.microsoft.com/office/drawing/2014/main" id="{30D2C1B8-C525-A041-8CE2-6E26D2DADC72}"/>
              </a:ext>
            </a:extLst>
          </p:cNvPr>
          <p:cNvCxnSpPr>
            <a:cxnSpLocks/>
          </p:cNvCxnSpPr>
          <p:nvPr/>
        </p:nvCxnSpPr>
        <p:spPr>
          <a:xfrm>
            <a:off x="519684" y="3434175"/>
            <a:ext cx="1659255" cy="0"/>
          </a:xfrm>
          <a:prstGeom prst="line">
            <a:avLst/>
          </a:prstGeom>
          <a:noFill/>
          <a:ln w="9525" cap="flat" cmpd="sng" algn="ctr">
            <a:solidFill>
              <a:srgbClr val="000000">
                <a:shade val="95000"/>
                <a:satMod val="105000"/>
              </a:srgbClr>
            </a:solidFill>
            <a:prstDash val="solid"/>
          </a:ln>
          <a:effectLst/>
        </p:spPr>
      </p:cxnSp>
      <p:sp>
        <p:nvSpPr>
          <p:cNvPr id="60" name="Rectangle 59">
            <a:extLst>
              <a:ext uri="{FF2B5EF4-FFF2-40B4-BE49-F238E27FC236}">
                <a16:creationId xmlns:a16="http://schemas.microsoft.com/office/drawing/2014/main" id="{8FAB704D-EDEA-E442-87E5-AE2D6E0997DA}"/>
              </a:ext>
            </a:extLst>
          </p:cNvPr>
          <p:cNvSpPr/>
          <p:nvPr/>
        </p:nvSpPr>
        <p:spPr>
          <a:xfrm>
            <a:off x="866254" y="2887489"/>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highlight>
                <a:srgbClr val="FF0000"/>
              </a:highlight>
              <a:uLnTx/>
              <a:uFillTx/>
              <a:latin typeface="Georgia" panose="02040502050405020303"/>
              <a:ea typeface="+mn-ea"/>
              <a:cs typeface="+mn-cs"/>
            </a:endParaRPr>
          </a:p>
        </p:txBody>
      </p:sp>
      <p:sp>
        <p:nvSpPr>
          <p:cNvPr id="61" name="Rectangle 60">
            <a:extLst>
              <a:ext uri="{FF2B5EF4-FFF2-40B4-BE49-F238E27FC236}">
                <a16:creationId xmlns:a16="http://schemas.microsoft.com/office/drawing/2014/main" id="{E930F59A-8E33-8247-94BC-5C6A10FBF302}"/>
              </a:ext>
            </a:extLst>
          </p:cNvPr>
          <p:cNvSpPr/>
          <p:nvPr/>
        </p:nvSpPr>
        <p:spPr>
          <a:xfrm>
            <a:off x="1061795" y="2887869"/>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62" name="Rectangle 61">
            <a:extLst>
              <a:ext uri="{FF2B5EF4-FFF2-40B4-BE49-F238E27FC236}">
                <a16:creationId xmlns:a16="http://schemas.microsoft.com/office/drawing/2014/main" id="{886CF520-8868-7046-8720-E17F02AD7934}"/>
              </a:ext>
            </a:extLst>
          </p:cNvPr>
          <p:cNvSpPr/>
          <p:nvPr/>
        </p:nvSpPr>
        <p:spPr>
          <a:xfrm>
            <a:off x="670713" y="2985019"/>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63" name="Rectangle 62">
            <a:extLst>
              <a:ext uri="{FF2B5EF4-FFF2-40B4-BE49-F238E27FC236}">
                <a16:creationId xmlns:a16="http://schemas.microsoft.com/office/drawing/2014/main" id="{F7B4BC2C-1EEE-6A45-A911-4CB96CFAC081}"/>
              </a:ext>
            </a:extLst>
          </p:cNvPr>
          <p:cNvSpPr/>
          <p:nvPr/>
        </p:nvSpPr>
        <p:spPr>
          <a:xfrm>
            <a:off x="1257336" y="2807811"/>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highlight>
                <a:srgbClr val="FF0000"/>
              </a:highlight>
              <a:uLnTx/>
              <a:uFillTx/>
              <a:latin typeface="Georgia" panose="02040502050405020303"/>
              <a:ea typeface="+mn-ea"/>
              <a:cs typeface="+mn-cs"/>
            </a:endParaRPr>
          </a:p>
        </p:txBody>
      </p:sp>
      <p:sp>
        <p:nvSpPr>
          <p:cNvPr id="64" name="Rectangle 63">
            <a:extLst>
              <a:ext uri="{FF2B5EF4-FFF2-40B4-BE49-F238E27FC236}">
                <a16:creationId xmlns:a16="http://schemas.microsoft.com/office/drawing/2014/main" id="{699939BF-FC69-5045-AE40-A7CC22B15F84}"/>
              </a:ext>
            </a:extLst>
          </p:cNvPr>
          <p:cNvSpPr/>
          <p:nvPr/>
        </p:nvSpPr>
        <p:spPr>
          <a:xfrm>
            <a:off x="1452877" y="2985019"/>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65" name="Rectangle 64">
            <a:extLst>
              <a:ext uri="{FF2B5EF4-FFF2-40B4-BE49-F238E27FC236}">
                <a16:creationId xmlns:a16="http://schemas.microsoft.com/office/drawing/2014/main" id="{FE773EA5-ABD0-6841-B887-7E89B2DDECBB}"/>
              </a:ext>
            </a:extLst>
          </p:cNvPr>
          <p:cNvSpPr/>
          <p:nvPr/>
        </p:nvSpPr>
        <p:spPr>
          <a:xfrm>
            <a:off x="1648418" y="2985019"/>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66" name="Rectangle 65">
            <a:extLst>
              <a:ext uri="{FF2B5EF4-FFF2-40B4-BE49-F238E27FC236}">
                <a16:creationId xmlns:a16="http://schemas.microsoft.com/office/drawing/2014/main" id="{190FB63B-2965-CD4C-9234-6291588B7960}"/>
              </a:ext>
            </a:extLst>
          </p:cNvPr>
          <p:cNvSpPr/>
          <p:nvPr/>
        </p:nvSpPr>
        <p:spPr>
          <a:xfrm>
            <a:off x="1843959" y="2887869"/>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67" name="Rectangle 66">
            <a:extLst>
              <a:ext uri="{FF2B5EF4-FFF2-40B4-BE49-F238E27FC236}">
                <a16:creationId xmlns:a16="http://schemas.microsoft.com/office/drawing/2014/main" id="{CFC31D64-01B6-EB4B-87AD-54CE1A8E3874}"/>
              </a:ext>
            </a:extLst>
          </p:cNvPr>
          <p:cNvSpPr/>
          <p:nvPr/>
        </p:nvSpPr>
        <p:spPr>
          <a:xfrm>
            <a:off x="2039499" y="2807811"/>
            <a:ext cx="91440" cy="91440"/>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highlight>
                <a:srgbClr val="FF0000"/>
              </a:highlight>
              <a:uLnTx/>
              <a:uFillTx/>
              <a:latin typeface="Georgia" panose="02040502050405020303"/>
              <a:ea typeface="+mn-ea"/>
              <a:cs typeface="+mn-cs"/>
            </a:endParaRPr>
          </a:p>
        </p:txBody>
      </p:sp>
      <p:sp>
        <p:nvSpPr>
          <p:cNvPr id="68" name="Pentagon 119">
            <a:extLst>
              <a:ext uri="{FF2B5EF4-FFF2-40B4-BE49-F238E27FC236}">
                <a16:creationId xmlns:a16="http://schemas.microsoft.com/office/drawing/2014/main" id="{A529AA74-8D08-B242-BBE1-40E9FC156781}"/>
              </a:ext>
            </a:extLst>
          </p:cNvPr>
          <p:cNvSpPr>
            <a:spLocks noChangeAspect="1"/>
          </p:cNvSpPr>
          <p:nvPr/>
        </p:nvSpPr>
        <p:spPr>
          <a:xfrm rot="5400000">
            <a:off x="811117" y="2683909"/>
            <a:ext cx="182880" cy="150608"/>
          </a:xfrm>
          <a:prstGeom prst="homePlate">
            <a:avLst/>
          </a:prstGeom>
          <a:solidFill>
            <a:schemeClr val="accent4"/>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69" name="TextBox 68">
            <a:extLst>
              <a:ext uri="{FF2B5EF4-FFF2-40B4-BE49-F238E27FC236}">
                <a16:creationId xmlns:a16="http://schemas.microsoft.com/office/drawing/2014/main" id="{E4C8FE15-3D35-5541-ABB6-594EA77F5F58}"/>
              </a:ext>
            </a:extLst>
          </p:cNvPr>
          <p:cNvSpPr txBox="1"/>
          <p:nvPr/>
        </p:nvSpPr>
        <p:spPr>
          <a:xfrm>
            <a:off x="2142734" y="2863636"/>
            <a:ext cx="482824" cy="215444"/>
          </a:xfrm>
          <a:prstGeom prst="rect">
            <a:avLst/>
          </a:prstGeom>
          <a:noFill/>
        </p:spPr>
        <p:txBody>
          <a:bodyPr wrap="none" rtlCol="0">
            <a:spAutoFit/>
          </a:bodyPr>
          <a:lstStyle/>
          <a:p>
            <a:pPr defTabSz="914400"/>
            <a:r>
              <a:rPr lang="en-US" sz="800">
                <a:solidFill>
                  <a:srgbClr val="000000"/>
                </a:solidFill>
                <a:latin typeface="Arial" panose="020B0604020202020204" pitchFamily="34" charset="0"/>
                <a:cs typeface="Arial" panose="020B0604020202020204" pitchFamily="34" charset="0"/>
              </a:rPr>
              <a:t>-upper</a:t>
            </a:r>
          </a:p>
        </p:txBody>
      </p:sp>
      <p:sp>
        <p:nvSpPr>
          <p:cNvPr id="70" name="TextBox 69">
            <a:extLst>
              <a:ext uri="{FF2B5EF4-FFF2-40B4-BE49-F238E27FC236}">
                <a16:creationId xmlns:a16="http://schemas.microsoft.com/office/drawing/2014/main" id="{691A3FA1-58EB-4D49-BE19-D366F93466D7}"/>
              </a:ext>
            </a:extLst>
          </p:cNvPr>
          <p:cNvSpPr txBox="1"/>
          <p:nvPr/>
        </p:nvSpPr>
        <p:spPr>
          <a:xfrm>
            <a:off x="2142734" y="3081859"/>
            <a:ext cx="463588" cy="215444"/>
          </a:xfrm>
          <a:prstGeom prst="rect">
            <a:avLst/>
          </a:prstGeom>
          <a:noFill/>
        </p:spPr>
        <p:txBody>
          <a:bodyPr wrap="none" rtlCol="0">
            <a:spAutoFit/>
          </a:bodyPr>
          <a:lstStyle/>
          <a:p>
            <a:pPr defTabSz="914400"/>
            <a:r>
              <a:rPr lang="en-US" sz="800">
                <a:solidFill>
                  <a:srgbClr val="000000"/>
                </a:solidFill>
                <a:latin typeface="Arial" panose="020B0604020202020204" pitchFamily="34" charset="0"/>
                <a:cs typeface="Arial" panose="020B0604020202020204" pitchFamily="34" charset="0"/>
              </a:rPr>
              <a:t>-lower</a:t>
            </a:r>
          </a:p>
        </p:txBody>
      </p:sp>
      <p:sp>
        <p:nvSpPr>
          <p:cNvPr id="71" name="Pentagon 122">
            <a:extLst>
              <a:ext uri="{FF2B5EF4-FFF2-40B4-BE49-F238E27FC236}">
                <a16:creationId xmlns:a16="http://schemas.microsoft.com/office/drawing/2014/main" id="{55B9FB4B-DC61-3C47-ABE4-6E0D5D7FB94B}"/>
              </a:ext>
            </a:extLst>
          </p:cNvPr>
          <p:cNvSpPr>
            <a:spLocks noChangeAspect="1"/>
          </p:cNvSpPr>
          <p:nvPr/>
        </p:nvSpPr>
        <p:spPr>
          <a:xfrm rot="5400000">
            <a:off x="1005061" y="2683909"/>
            <a:ext cx="182880" cy="150608"/>
          </a:xfrm>
          <a:prstGeom prst="homePlate">
            <a:avLst/>
          </a:prstGeom>
          <a:solidFill>
            <a:sysClr val="window" lastClr="FFFFFF">
              <a:lumMod val="75000"/>
            </a:sys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72" name="Pentagon 123">
            <a:extLst>
              <a:ext uri="{FF2B5EF4-FFF2-40B4-BE49-F238E27FC236}">
                <a16:creationId xmlns:a16="http://schemas.microsoft.com/office/drawing/2014/main" id="{8C0E2CB8-7AA2-AA4A-BC46-F1776524DE9A}"/>
              </a:ext>
            </a:extLst>
          </p:cNvPr>
          <p:cNvSpPr>
            <a:spLocks noChangeAspect="1"/>
          </p:cNvSpPr>
          <p:nvPr/>
        </p:nvSpPr>
        <p:spPr>
          <a:xfrm rot="5400000">
            <a:off x="1211609" y="2620115"/>
            <a:ext cx="182880" cy="150608"/>
          </a:xfrm>
          <a:prstGeom prst="homePlate">
            <a:avLst/>
          </a:prstGeom>
          <a:solidFill>
            <a:srgbClr val="EEB33B"/>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73" name="Pentagon 126">
            <a:extLst>
              <a:ext uri="{FF2B5EF4-FFF2-40B4-BE49-F238E27FC236}">
                <a16:creationId xmlns:a16="http://schemas.microsoft.com/office/drawing/2014/main" id="{8D7C8615-2DF3-E248-8B34-4AF2C2EF808C}"/>
              </a:ext>
            </a:extLst>
          </p:cNvPr>
          <p:cNvSpPr>
            <a:spLocks noChangeAspect="1"/>
          </p:cNvSpPr>
          <p:nvPr/>
        </p:nvSpPr>
        <p:spPr>
          <a:xfrm rot="5400000">
            <a:off x="1801616" y="2683909"/>
            <a:ext cx="182880" cy="150608"/>
          </a:xfrm>
          <a:prstGeom prst="homePlate">
            <a:avLst/>
          </a:prstGeom>
          <a:solidFill>
            <a:schemeClr val="accent4"/>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74" name="Pentagon 127">
            <a:extLst>
              <a:ext uri="{FF2B5EF4-FFF2-40B4-BE49-F238E27FC236}">
                <a16:creationId xmlns:a16="http://schemas.microsoft.com/office/drawing/2014/main" id="{33A3B3A4-2AF7-BA48-B967-A08F857FFA02}"/>
              </a:ext>
            </a:extLst>
          </p:cNvPr>
          <p:cNvSpPr>
            <a:spLocks noChangeAspect="1"/>
          </p:cNvSpPr>
          <p:nvPr/>
        </p:nvSpPr>
        <p:spPr>
          <a:xfrm rot="5400000">
            <a:off x="1999699" y="2620115"/>
            <a:ext cx="182880" cy="150608"/>
          </a:xfrm>
          <a:prstGeom prst="homePlate">
            <a:avLst/>
          </a:prstGeom>
          <a:solidFill>
            <a:sysClr val="window" lastClr="FFFFFF">
              <a:lumMod val="75000"/>
            </a:sys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75" name="Right Brace 74">
            <a:extLst>
              <a:ext uri="{FF2B5EF4-FFF2-40B4-BE49-F238E27FC236}">
                <a16:creationId xmlns:a16="http://schemas.microsoft.com/office/drawing/2014/main" id="{8909FFFE-7A65-AE4C-A015-583A86FA22FF}"/>
              </a:ext>
            </a:extLst>
          </p:cNvPr>
          <p:cNvSpPr/>
          <p:nvPr/>
        </p:nvSpPr>
        <p:spPr>
          <a:xfrm rot="5400000">
            <a:off x="1502106" y="3047690"/>
            <a:ext cx="152400" cy="318977"/>
          </a:xfrm>
          <a:prstGeom prst="rightBrace">
            <a:avLst>
              <a:gd name="adj1" fmla="val 8333"/>
              <a:gd name="adj2" fmla="val 47778"/>
            </a:avLst>
          </a:prstGeom>
          <a:noFill/>
          <a:ln w="127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eorgia" panose="02040502050405020303"/>
              <a:ea typeface="+mn-ea"/>
              <a:cs typeface="+mn-cs"/>
            </a:endParaRPr>
          </a:p>
        </p:txBody>
      </p:sp>
      <p:sp>
        <p:nvSpPr>
          <p:cNvPr id="76" name="TextBox 75">
            <a:extLst>
              <a:ext uri="{FF2B5EF4-FFF2-40B4-BE49-F238E27FC236}">
                <a16:creationId xmlns:a16="http://schemas.microsoft.com/office/drawing/2014/main" id="{8BA73FFE-8121-6742-A1AE-F5553A6F6A12}"/>
              </a:ext>
            </a:extLst>
          </p:cNvPr>
          <p:cNvSpPr txBox="1"/>
          <p:nvPr/>
        </p:nvSpPr>
        <p:spPr>
          <a:xfrm>
            <a:off x="1117562" y="3301101"/>
            <a:ext cx="914400" cy="291747"/>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In optimal state, count re-set</a:t>
            </a:r>
          </a:p>
        </p:txBody>
      </p:sp>
      <p:sp>
        <p:nvSpPr>
          <p:cNvPr id="77" name="Pentagon 161">
            <a:extLst>
              <a:ext uri="{FF2B5EF4-FFF2-40B4-BE49-F238E27FC236}">
                <a16:creationId xmlns:a16="http://schemas.microsoft.com/office/drawing/2014/main" id="{BBD1B0CC-492D-A649-9F67-FBB9DD34428F}"/>
              </a:ext>
            </a:extLst>
          </p:cNvPr>
          <p:cNvSpPr>
            <a:spLocks noChangeAspect="1"/>
          </p:cNvSpPr>
          <p:nvPr/>
        </p:nvSpPr>
        <p:spPr>
          <a:xfrm rot="5400000">
            <a:off x="6784800" y="2673076"/>
            <a:ext cx="182880" cy="150608"/>
          </a:xfrm>
          <a:prstGeom prst="homePlate">
            <a:avLst/>
          </a:prstGeom>
          <a:solidFill>
            <a:schemeClr val="accent4"/>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78" name="Pentagon 163">
            <a:extLst>
              <a:ext uri="{FF2B5EF4-FFF2-40B4-BE49-F238E27FC236}">
                <a16:creationId xmlns:a16="http://schemas.microsoft.com/office/drawing/2014/main" id="{E9FFD14D-D9B7-7543-8701-3508F973AB99}"/>
              </a:ext>
            </a:extLst>
          </p:cNvPr>
          <p:cNvSpPr>
            <a:spLocks noChangeAspect="1"/>
          </p:cNvSpPr>
          <p:nvPr/>
        </p:nvSpPr>
        <p:spPr>
          <a:xfrm rot="5400000">
            <a:off x="7168746" y="2673076"/>
            <a:ext cx="182880" cy="150608"/>
          </a:xfrm>
          <a:prstGeom prst="homePlate">
            <a:avLst/>
          </a:prstGeom>
          <a:solidFill>
            <a:sysClr val="window" lastClr="FFFFFF">
              <a:lumMod val="75000"/>
            </a:sys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79" name="Pentagon 165">
            <a:extLst>
              <a:ext uri="{FF2B5EF4-FFF2-40B4-BE49-F238E27FC236}">
                <a16:creationId xmlns:a16="http://schemas.microsoft.com/office/drawing/2014/main" id="{7D408F56-F832-7540-B460-EB1E274160ED}"/>
              </a:ext>
            </a:extLst>
          </p:cNvPr>
          <p:cNvSpPr>
            <a:spLocks noChangeAspect="1"/>
          </p:cNvSpPr>
          <p:nvPr/>
        </p:nvSpPr>
        <p:spPr>
          <a:xfrm rot="5400000">
            <a:off x="7557403" y="2673076"/>
            <a:ext cx="182880" cy="150608"/>
          </a:xfrm>
          <a:prstGeom prst="homePlate">
            <a:avLst/>
          </a:prstGeom>
          <a:solidFill>
            <a:srgbClr val="EEB33B"/>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80" name="Right Brace 79">
            <a:extLst>
              <a:ext uri="{FF2B5EF4-FFF2-40B4-BE49-F238E27FC236}">
                <a16:creationId xmlns:a16="http://schemas.microsoft.com/office/drawing/2014/main" id="{896A9F9A-4060-6C4D-957F-0A5F7C21EF78}"/>
              </a:ext>
            </a:extLst>
          </p:cNvPr>
          <p:cNvSpPr/>
          <p:nvPr/>
        </p:nvSpPr>
        <p:spPr>
          <a:xfrm rot="5400000">
            <a:off x="6999140" y="2987439"/>
            <a:ext cx="152400" cy="318977"/>
          </a:xfrm>
          <a:prstGeom prst="rightBrace">
            <a:avLst>
              <a:gd name="adj1" fmla="val 8333"/>
              <a:gd name="adj2" fmla="val 47778"/>
            </a:avLst>
          </a:prstGeom>
          <a:noFill/>
          <a:ln w="127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eorgia" panose="02040502050405020303"/>
              <a:ea typeface="+mn-ea"/>
              <a:cs typeface="+mn-cs"/>
            </a:endParaRPr>
          </a:p>
        </p:txBody>
      </p:sp>
      <p:sp>
        <p:nvSpPr>
          <p:cNvPr id="81" name="TextBox 80">
            <a:extLst>
              <a:ext uri="{FF2B5EF4-FFF2-40B4-BE49-F238E27FC236}">
                <a16:creationId xmlns:a16="http://schemas.microsoft.com/office/drawing/2014/main" id="{3328263F-B050-9044-BDC9-12E8BF995E1F}"/>
              </a:ext>
            </a:extLst>
          </p:cNvPr>
          <p:cNvSpPr txBox="1"/>
          <p:nvPr/>
        </p:nvSpPr>
        <p:spPr>
          <a:xfrm>
            <a:off x="6529537" y="3290467"/>
            <a:ext cx="1137682" cy="199414"/>
          </a:xfrm>
          <a:prstGeom prst="rect">
            <a:avLst/>
          </a:prstGeom>
          <a:solidFill>
            <a:sysClr val="window" lastClr="FFFFFF"/>
          </a:solidFill>
        </p:spPr>
        <p:txBody>
          <a:bodyPr wrap="square" lIns="45720" tIns="0" rIns="45720" bIns="0"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Not in optimal </a:t>
            </a:r>
            <a:r>
              <a:rPr lang="en-US" sz="800" b="1" kern="0">
                <a:solidFill>
                  <a:schemeClr val="accent3"/>
                </a:solidFill>
                <a:latin typeface="Calibri" panose="020F0502020204030204" pitchFamily="34" charset="0"/>
                <a:cs typeface="Calibri" panose="020F0502020204030204" pitchFamily="34" charset="0"/>
              </a:rPr>
              <a:t>s</a:t>
            </a:r>
            <a:r>
              <a:rPr kumimoji="0" lang="en-US" sz="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tate, count not re-set</a:t>
            </a:r>
          </a:p>
        </p:txBody>
      </p:sp>
      <p:sp>
        <p:nvSpPr>
          <p:cNvPr id="82" name="Pentagon 129">
            <a:extLst>
              <a:ext uri="{FF2B5EF4-FFF2-40B4-BE49-F238E27FC236}">
                <a16:creationId xmlns:a16="http://schemas.microsoft.com/office/drawing/2014/main" id="{5A3058A8-57F6-AF47-9F99-7152CDBD37C2}"/>
              </a:ext>
            </a:extLst>
          </p:cNvPr>
          <p:cNvSpPr>
            <a:spLocks noChangeAspect="1"/>
          </p:cNvSpPr>
          <p:nvPr/>
        </p:nvSpPr>
        <p:spPr>
          <a:xfrm rot="5400000">
            <a:off x="3315571" y="3873553"/>
            <a:ext cx="182880" cy="150608"/>
          </a:xfrm>
          <a:prstGeom prst="homePlate">
            <a:avLst/>
          </a:prstGeom>
          <a:solidFill>
            <a:schemeClr val="accent4"/>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83" name="Pentagon 131">
            <a:extLst>
              <a:ext uri="{FF2B5EF4-FFF2-40B4-BE49-F238E27FC236}">
                <a16:creationId xmlns:a16="http://schemas.microsoft.com/office/drawing/2014/main" id="{0BCE0F76-3D4A-8C42-A234-CCFC04FBC255}"/>
              </a:ext>
            </a:extLst>
          </p:cNvPr>
          <p:cNvSpPr>
            <a:spLocks noChangeAspect="1"/>
          </p:cNvSpPr>
          <p:nvPr/>
        </p:nvSpPr>
        <p:spPr>
          <a:xfrm rot="5400000">
            <a:off x="3315571" y="4111014"/>
            <a:ext cx="182880" cy="150608"/>
          </a:xfrm>
          <a:prstGeom prst="homePlate">
            <a:avLst/>
          </a:prstGeom>
          <a:solidFill>
            <a:srgbClr val="EEB33B"/>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84" name="Pentagon 133">
            <a:extLst>
              <a:ext uri="{FF2B5EF4-FFF2-40B4-BE49-F238E27FC236}">
                <a16:creationId xmlns:a16="http://schemas.microsoft.com/office/drawing/2014/main" id="{7289F737-71C7-B84F-A0C2-383003D7DC83}"/>
              </a:ext>
            </a:extLst>
          </p:cNvPr>
          <p:cNvSpPr>
            <a:spLocks noChangeAspect="1"/>
          </p:cNvSpPr>
          <p:nvPr/>
        </p:nvSpPr>
        <p:spPr>
          <a:xfrm rot="5400000">
            <a:off x="3315571" y="4348474"/>
            <a:ext cx="182880" cy="150608"/>
          </a:xfrm>
          <a:prstGeom prst="homePlate">
            <a:avLst/>
          </a:prstGeom>
          <a:solidFill>
            <a:schemeClr val="tx2"/>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7</a:t>
            </a:r>
          </a:p>
        </p:txBody>
      </p:sp>
      <p:sp>
        <p:nvSpPr>
          <p:cNvPr id="85" name="Pentagon 138">
            <a:extLst>
              <a:ext uri="{FF2B5EF4-FFF2-40B4-BE49-F238E27FC236}">
                <a16:creationId xmlns:a16="http://schemas.microsoft.com/office/drawing/2014/main" id="{040F5691-8B30-194D-BDC6-DF4417F44DF7}"/>
              </a:ext>
            </a:extLst>
          </p:cNvPr>
          <p:cNvSpPr>
            <a:spLocks noChangeAspect="1"/>
          </p:cNvSpPr>
          <p:nvPr/>
        </p:nvSpPr>
        <p:spPr>
          <a:xfrm rot="5400000">
            <a:off x="485680" y="3887935"/>
            <a:ext cx="182880" cy="150608"/>
          </a:xfrm>
          <a:prstGeom prst="homePlate">
            <a:avLst/>
          </a:prstGeom>
          <a:solidFill>
            <a:schemeClr val="accent4"/>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86" name="Pentagon 139">
            <a:extLst>
              <a:ext uri="{FF2B5EF4-FFF2-40B4-BE49-F238E27FC236}">
                <a16:creationId xmlns:a16="http://schemas.microsoft.com/office/drawing/2014/main" id="{396133EA-AABA-1440-8E85-315611F5EC9B}"/>
              </a:ext>
            </a:extLst>
          </p:cNvPr>
          <p:cNvSpPr>
            <a:spLocks noChangeAspect="1"/>
          </p:cNvSpPr>
          <p:nvPr/>
        </p:nvSpPr>
        <p:spPr>
          <a:xfrm rot="5400000">
            <a:off x="485680" y="4125396"/>
            <a:ext cx="182880" cy="150608"/>
          </a:xfrm>
          <a:prstGeom prst="homePlate">
            <a:avLst/>
          </a:prstGeom>
          <a:solidFill>
            <a:srgbClr val="EEB33B"/>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87" name="Pentagon 140">
            <a:extLst>
              <a:ext uri="{FF2B5EF4-FFF2-40B4-BE49-F238E27FC236}">
                <a16:creationId xmlns:a16="http://schemas.microsoft.com/office/drawing/2014/main" id="{8423ADF1-7C15-2841-88CA-218803D16C78}"/>
              </a:ext>
            </a:extLst>
          </p:cNvPr>
          <p:cNvSpPr>
            <a:spLocks noChangeAspect="1"/>
          </p:cNvSpPr>
          <p:nvPr/>
        </p:nvSpPr>
        <p:spPr>
          <a:xfrm rot="5400000">
            <a:off x="485680" y="4362856"/>
            <a:ext cx="182880" cy="150608"/>
          </a:xfrm>
          <a:prstGeom prst="homePlate">
            <a:avLst/>
          </a:prstGeom>
          <a:solidFill>
            <a:schemeClr val="accent4"/>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88" name="Pentagon 142">
            <a:extLst>
              <a:ext uri="{FF2B5EF4-FFF2-40B4-BE49-F238E27FC236}">
                <a16:creationId xmlns:a16="http://schemas.microsoft.com/office/drawing/2014/main" id="{E540C935-EACD-7341-9870-CC4B074905F1}"/>
              </a:ext>
            </a:extLst>
          </p:cNvPr>
          <p:cNvSpPr>
            <a:spLocks noChangeAspect="1"/>
          </p:cNvSpPr>
          <p:nvPr/>
        </p:nvSpPr>
        <p:spPr>
          <a:xfrm rot="5400000">
            <a:off x="6286989" y="3870218"/>
            <a:ext cx="182880" cy="150608"/>
          </a:xfrm>
          <a:prstGeom prst="homePlate">
            <a:avLst/>
          </a:prstGeom>
          <a:solidFill>
            <a:schemeClr val="accent4"/>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89" name="Pentagon 143">
            <a:extLst>
              <a:ext uri="{FF2B5EF4-FFF2-40B4-BE49-F238E27FC236}">
                <a16:creationId xmlns:a16="http://schemas.microsoft.com/office/drawing/2014/main" id="{4700491A-0FF2-0F4E-ABDC-5A8B89E05358}"/>
              </a:ext>
            </a:extLst>
          </p:cNvPr>
          <p:cNvSpPr>
            <a:spLocks noChangeAspect="1"/>
          </p:cNvSpPr>
          <p:nvPr/>
        </p:nvSpPr>
        <p:spPr>
          <a:xfrm rot="5400000">
            <a:off x="6286989" y="4107679"/>
            <a:ext cx="182880" cy="150608"/>
          </a:xfrm>
          <a:prstGeom prst="homePlate">
            <a:avLst/>
          </a:prstGeom>
          <a:solidFill>
            <a:srgbClr val="EEB33B"/>
          </a:solidFill>
          <a:ln w="25400"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Tree>
    <p:extLst>
      <p:ext uri="{BB962C8B-B14F-4D97-AF65-F5344CB8AC3E}">
        <p14:creationId xmlns:p14="http://schemas.microsoft.com/office/powerpoint/2010/main" val="3589219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B67BB-8EF3-FB4D-A9A6-953B907E59B7}"/>
              </a:ext>
            </a:extLst>
          </p:cNvPr>
          <p:cNvSpPr>
            <a:spLocks noGrp="1"/>
          </p:cNvSpPr>
          <p:nvPr>
            <p:ph sz="quarter" idx="14"/>
          </p:nvPr>
        </p:nvSpPr>
        <p:spPr/>
        <p:txBody>
          <a:bodyPr/>
          <a:lstStyle/>
          <a:p>
            <a:r>
              <a:rPr lang="en-US"/>
              <a:t>Hospitalizations will appear in a pink shaded band on the </a:t>
            </a:r>
            <a:r>
              <a:rPr lang="en-US" err="1"/>
              <a:t>DirectTrend</a:t>
            </a:r>
            <a:r>
              <a:rPr lang="en-US"/>
              <a:t>™ Viewer</a:t>
            </a:r>
          </a:p>
        </p:txBody>
      </p:sp>
      <p:sp>
        <p:nvSpPr>
          <p:cNvPr id="4" name="Text Placeholder 3">
            <a:extLst>
              <a:ext uri="{FF2B5EF4-FFF2-40B4-BE49-F238E27FC236}">
                <a16:creationId xmlns:a16="http://schemas.microsoft.com/office/drawing/2014/main" id="{D8353BFF-9AB0-304A-A755-D6B8A1EE809A}"/>
              </a:ext>
            </a:extLst>
          </p:cNvPr>
          <p:cNvSpPr>
            <a:spLocks noGrp="1"/>
          </p:cNvSpPr>
          <p:nvPr>
            <p:ph type="body" sz="quarter" idx="15"/>
          </p:nvPr>
        </p:nvSpPr>
        <p:spPr/>
        <p:txBody>
          <a:bodyPr/>
          <a:lstStyle/>
          <a:p>
            <a:r>
              <a:rPr lang="en-US"/>
              <a:t>HOSPITALIZATIONS</a:t>
            </a:r>
          </a:p>
        </p:txBody>
      </p:sp>
      <p:sp>
        <p:nvSpPr>
          <p:cNvPr id="5" name="Date Placeholder 4">
            <a:extLst>
              <a:ext uri="{FF2B5EF4-FFF2-40B4-BE49-F238E27FC236}">
                <a16:creationId xmlns:a16="http://schemas.microsoft.com/office/drawing/2014/main" id="{27A8CF6B-EB48-BF42-BBBA-F87EE83CB14E}"/>
              </a:ext>
            </a:extLst>
          </p:cNvPr>
          <p:cNvSpPr>
            <a:spLocks noGrp="1"/>
          </p:cNvSpPr>
          <p:nvPr>
            <p:ph type="dt" sz="half" idx="16"/>
          </p:nvPr>
        </p:nvSpPr>
        <p:spPr/>
        <p:txBody>
          <a:bodyPr/>
          <a:lstStyle/>
          <a:p>
            <a:fld id="{284BA78E-01CF-4135-AAD5-20C1B8AFD787}" type="datetime5">
              <a:rPr lang="en-US" sz="1000" smtClean="0"/>
              <a:t>27-Mar-24</a:t>
            </a:fld>
            <a:endParaRPr lang="en-IN" sz="1000"/>
          </a:p>
        </p:txBody>
      </p:sp>
      <p:sp>
        <p:nvSpPr>
          <p:cNvPr id="6" name="Footer Placeholder 5">
            <a:extLst>
              <a:ext uri="{FF2B5EF4-FFF2-40B4-BE49-F238E27FC236}">
                <a16:creationId xmlns:a16="http://schemas.microsoft.com/office/drawing/2014/main" id="{08ADD2FA-FB5C-C84F-A187-A560A095772A}"/>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5FA57470-C19B-E048-A25B-589726C401E8}"/>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79</a:t>
            </a:fld>
            <a:endParaRPr lang="en-IN"/>
          </a:p>
        </p:txBody>
      </p:sp>
      <p:sp>
        <p:nvSpPr>
          <p:cNvPr id="8" name="Title 7">
            <a:extLst>
              <a:ext uri="{FF2B5EF4-FFF2-40B4-BE49-F238E27FC236}">
                <a16:creationId xmlns:a16="http://schemas.microsoft.com/office/drawing/2014/main" id="{99718DF4-9D80-2A48-9858-37744845C591}"/>
              </a:ext>
            </a:extLst>
          </p:cNvPr>
          <p:cNvSpPr>
            <a:spLocks noGrp="1"/>
          </p:cNvSpPr>
          <p:nvPr>
            <p:ph type="title"/>
          </p:nvPr>
        </p:nvSpPr>
        <p:spPr/>
        <p:txBody>
          <a:bodyPr/>
          <a:lstStyle/>
          <a:p>
            <a:r>
              <a:rPr lang="en-US"/>
              <a:t>Other Patient Settings</a:t>
            </a:r>
          </a:p>
        </p:txBody>
      </p:sp>
      <p:grpSp>
        <p:nvGrpSpPr>
          <p:cNvPr id="11" name="Group 10">
            <a:extLst>
              <a:ext uri="{FF2B5EF4-FFF2-40B4-BE49-F238E27FC236}">
                <a16:creationId xmlns:a16="http://schemas.microsoft.com/office/drawing/2014/main" id="{CB43F355-E687-0E4D-8640-8250752F4FC1}"/>
              </a:ext>
            </a:extLst>
          </p:cNvPr>
          <p:cNvGrpSpPr/>
          <p:nvPr/>
        </p:nvGrpSpPr>
        <p:grpSpPr>
          <a:xfrm>
            <a:off x="502920" y="2015488"/>
            <a:ext cx="8001000" cy="1315390"/>
            <a:chOff x="502920" y="2015488"/>
            <a:chExt cx="8001000" cy="1315390"/>
          </a:xfrm>
        </p:grpSpPr>
        <p:pic>
          <p:nvPicPr>
            <p:cNvPr id="9" name="Picture 8">
              <a:extLst>
                <a:ext uri="{FF2B5EF4-FFF2-40B4-BE49-F238E27FC236}">
                  <a16:creationId xmlns:a16="http://schemas.microsoft.com/office/drawing/2014/main" id="{F7DC0B6E-CDC3-0D45-800D-D6F591540F4F}"/>
                </a:ext>
              </a:extLst>
            </p:cNvPr>
            <p:cNvPicPr>
              <a:picLocks noChangeAspect="1"/>
            </p:cNvPicPr>
            <p:nvPr/>
          </p:nvPicPr>
          <p:blipFill>
            <a:blip r:embed="rId3"/>
            <a:stretch>
              <a:fillRect/>
            </a:stretch>
          </p:blipFill>
          <p:spPr>
            <a:xfrm>
              <a:off x="502920" y="2015488"/>
              <a:ext cx="8001000" cy="1315390"/>
            </a:xfrm>
            <a:prstGeom prst="rect">
              <a:avLst/>
            </a:prstGeom>
            <a:ln>
              <a:solidFill>
                <a:schemeClr val="bg2"/>
              </a:solidFill>
            </a:ln>
            <a:effectLst/>
          </p:spPr>
        </p:pic>
        <p:sp>
          <p:nvSpPr>
            <p:cNvPr id="10" name="Rectangle 9">
              <a:extLst>
                <a:ext uri="{FF2B5EF4-FFF2-40B4-BE49-F238E27FC236}">
                  <a16:creationId xmlns:a16="http://schemas.microsoft.com/office/drawing/2014/main" id="{D316F93D-FC5B-CA41-8637-C9FCDD8804C9}"/>
                </a:ext>
              </a:extLst>
            </p:cNvPr>
            <p:cNvSpPr/>
            <p:nvPr/>
          </p:nvSpPr>
          <p:spPr>
            <a:xfrm>
              <a:off x="502920" y="2015488"/>
              <a:ext cx="88095" cy="103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607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BB45B-3C63-1B4F-95C3-558BB649D951}"/>
              </a:ext>
            </a:extLst>
          </p:cNvPr>
          <p:cNvSpPr>
            <a:spLocks noGrp="1"/>
          </p:cNvSpPr>
          <p:nvPr>
            <p:ph sz="quarter" idx="14"/>
          </p:nvPr>
        </p:nvSpPr>
        <p:spPr>
          <a:xfrm>
            <a:off x="503238" y="1096963"/>
            <a:ext cx="2912822" cy="3567112"/>
          </a:xfrm>
        </p:spPr>
        <p:txBody>
          <a:bodyPr/>
          <a:lstStyle/>
          <a:p>
            <a:pPr lvl="1"/>
            <a:r>
              <a:rPr lang="en-US" sz="1600"/>
              <a:t>Is the default landing page for an HF-enabled clinic</a:t>
            </a:r>
          </a:p>
          <a:p>
            <a:pPr lvl="1"/>
            <a:r>
              <a:rPr lang="en-US" sz="1600"/>
              <a:t>Shows only the CardioMEMS™ HF System patients with active notifications</a:t>
            </a:r>
          </a:p>
          <a:p>
            <a:pPr lvl="1"/>
            <a:r>
              <a:rPr lang="en-US" sz="1600"/>
              <a:t>Serves as your “inbox” for managing CardioMEMS HF System patients</a:t>
            </a:r>
          </a:p>
          <a:p>
            <a:pPr lvl="1"/>
            <a:r>
              <a:rPr lang="en-US" sz="1600"/>
              <a:t>Provides enough detail to quickly intervene and take action</a:t>
            </a:r>
          </a:p>
          <a:p>
            <a:pPr lvl="1"/>
            <a:endParaRPr lang="en-US" sz="1600"/>
          </a:p>
          <a:p>
            <a:endParaRPr lang="en-US" sz="1800"/>
          </a:p>
          <a:p>
            <a:endParaRPr lang="en-US" sz="1800"/>
          </a:p>
        </p:txBody>
      </p:sp>
      <p:sp>
        <p:nvSpPr>
          <p:cNvPr id="4" name="Date Placeholder 3">
            <a:extLst>
              <a:ext uri="{FF2B5EF4-FFF2-40B4-BE49-F238E27FC236}">
                <a16:creationId xmlns:a16="http://schemas.microsoft.com/office/drawing/2014/main" id="{4BB3D944-BE07-7E4D-B097-2C68246E64CA}"/>
              </a:ext>
            </a:extLst>
          </p:cNvPr>
          <p:cNvSpPr>
            <a:spLocks noGrp="1"/>
          </p:cNvSpPr>
          <p:nvPr>
            <p:ph type="dt" sz="half" idx="15"/>
          </p:nvPr>
        </p:nvSpPr>
        <p:spPr>
          <a:xfrm>
            <a:off x="7531511" y="4767263"/>
            <a:ext cx="787879" cy="274637"/>
          </a:xfrm>
        </p:spPr>
        <p:txBody>
          <a:bodyPr/>
          <a:lstStyle/>
          <a:p>
            <a:fld id="{D4F03123-9884-48F4-A6B2-C652D6AEC895}" type="datetime5">
              <a:rPr lang="en-US" smtClean="0"/>
              <a:t>27-Mar-24</a:t>
            </a:fld>
            <a:endParaRPr lang="en-IN"/>
          </a:p>
        </p:txBody>
      </p:sp>
      <p:sp>
        <p:nvSpPr>
          <p:cNvPr id="5" name="Footer Placeholder 4">
            <a:extLst>
              <a:ext uri="{FF2B5EF4-FFF2-40B4-BE49-F238E27FC236}">
                <a16:creationId xmlns:a16="http://schemas.microsoft.com/office/drawing/2014/main" id="{5B187845-2854-AB49-A31F-051338A02BF6}"/>
              </a:ext>
            </a:extLst>
          </p:cNvPr>
          <p:cNvSpPr>
            <a:spLocks noGrp="1"/>
          </p:cNvSpPr>
          <p:nvPr>
            <p:ph type="ftr" sz="quarter" idx="16"/>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E112577D-A5F8-CC46-9319-9ABB432DEC46}"/>
              </a:ext>
            </a:extLst>
          </p:cNvPr>
          <p:cNvSpPr>
            <a:spLocks noGrp="1"/>
          </p:cNvSpPr>
          <p:nvPr>
            <p:ph type="sldNum" sz="quarter" idx="17"/>
          </p:nvPr>
        </p:nvSpPr>
        <p:spPr>
          <a:xfrm>
            <a:off x="8167058" y="4767263"/>
            <a:ext cx="568102" cy="274637"/>
          </a:xfrm>
        </p:spPr>
        <p:txBody>
          <a:bodyPr/>
          <a:lstStyle/>
          <a:p>
            <a:r>
              <a:rPr lang="en-IN"/>
              <a:t>|    </a:t>
            </a:r>
            <a:fld id="{7B2119CD-3B2D-4CEB-B404-D2E3F8CD6D69}" type="slidenum">
              <a:rPr lang="en-IN" smtClean="0"/>
              <a:pPr/>
              <a:t>8</a:t>
            </a:fld>
            <a:endParaRPr lang="en-IN"/>
          </a:p>
        </p:txBody>
      </p:sp>
      <p:sp>
        <p:nvSpPr>
          <p:cNvPr id="7" name="Title 6">
            <a:extLst>
              <a:ext uri="{FF2B5EF4-FFF2-40B4-BE49-F238E27FC236}">
                <a16:creationId xmlns:a16="http://schemas.microsoft.com/office/drawing/2014/main" id="{788E8CA6-10D1-B743-9F29-2D7AB7502A0B}"/>
              </a:ext>
            </a:extLst>
          </p:cNvPr>
          <p:cNvSpPr>
            <a:spLocks noGrp="1"/>
          </p:cNvSpPr>
          <p:nvPr>
            <p:ph type="title"/>
          </p:nvPr>
        </p:nvSpPr>
        <p:spPr>
          <a:xfrm>
            <a:off x="502920" y="569594"/>
            <a:ext cx="8138160" cy="390526"/>
          </a:xfrm>
        </p:spPr>
        <p:txBody>
          <a:bodyPr/>
          <a:lstStyle/>
          <a:p>
            <a:r>
              <a:rPr lang="en-US"/>
              <a:t>Notifications</a:t>
            </a:r>
          </a:p>
        </p:txBody>
      </p:sp>
      <p:pic>
        <p:nvPicPr>
          <p:cNvPr id="14" name="Picture 13">
            <a:extLst>
              <a:ext uri="{FF2B5EF4-FFF2-40B4-BE49-F238E27FC236}">
                <a16:creationId xmlns:a16="http://schemas.microsoft.com/office/drawing/2014/main" id="{DA983436-45E0-1245-80A3-18D4E008D353}"/>
              </a:ext>
            </a:extLst>
          </p:cNvPr>
          <p:cNvPicPr>
            <a:picLocks noChangeAspect="1"/>
          </p:cNvPicPr>
          <p:nvPr/>
        </p:nvPicPr>
        <p:blipFill>
          <a:blip r:embed="rId3"/>
          <a:stretch>
            <a:fillRect/>
          </a:stretch>
        </p:blipFill>
        <p:spPr>
          <a:xfrm>
            <a:off x="3647277" y="1127243"/>
            <a:ext cx="4993485" cy="2794861"/>
          </a:xfrm>
          <a:prstGeom prst="rect">
            <a:avLst/>
          </a:prstGeom>
          <a:ln>
            <a:solidFill>
              <a:schemeClr val="bg2"/>
            </a:solidFill>
          </a:ln>
          <a:effectLst/>
        </p:spPr>
      </p:pic>
      <p:grpSp>
        <p:nvGrpSpPr>
          <p:cNvPr id="10" name="Group 9">
            <a:extLst>
              <a:ext uri="{FF2B5EF4-FFF2-40B4-BE49-F238E27FC236}">
                <a16:creationId xmlns:a16="http://schemas.microsoft.com/office/drawing/2014/main" id="{020070A1-A90E-034E-A060-851BC886189C}"/>
              </a:ext>
            </a:extLst>
          </p:cNvPr>
          <p:cNvGrpSpPr/>
          <p:nvPr/>
        </p:nvGrpSpPr>
        <p:grpSpPr>
          <a:xfrm>
            <a:off x="4559388" y="1301853"/>
            <a:ext cx="314960" cy="497120"/>
            <a:chOff x="3144091" y="3998755"/>
            <a:chExt cx="314960" cy="497120"/>
          </a:xfrm>
        </p:grpSpPr>
        <p:sp>
          <p:nvSpPr>
            <p:cNvPr id="11" name="Freeform 10">
              <a:extLst>
                <a:ext uri="{FF2B5EF4-FFF2-40B4-BE49-F238E27FC236}">
                  <a16:creationId xmlns:a16="http://schemas.microsoft.com/office/drawing/2014/main" id="{90292D98-8D50-BE48-A931-9FACD13CFA0F}"/>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2AF3C8-8EEC-6F48-9B23-5285126733E8}"/>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8049099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B67BB-8EF3-FB4D-A9A6-953B907E59B7}"/>
              </a:ext>
            </a:extLst>
          </p:cNvPr>
          <p:cNvSpPr>
            <a:spLocks noGrp="1"/>
          </p:cNvSpPr>
          <p:nvPr>
            <p:ph sz="quarter" idx="14"/>
          </p:nvPr>
        </p:nvSpPr>
        <p:spPr>
          <a:xfrm>
            <a:off x="502920" y="1487804"/>
            <a:ext cx="8137842" cy="3174922"/>
          </a:xfrm>
        </p:spPr>
        <p:txBody>
          <a:bodyPr/>
          <a:lstStyle/>
          <a:p>
            <a:pPr marL="0" lvl="1" indent="0">
              <a:buNone/>
            </a:pPr>
            <a:r>
              <a:rPr lang="en-US"/>
              <a:t>Displays a running list of all notes entered here and through other Add Clinical Note actions throughout the site</a:t>
            </a:r>
          </a:p>
        </p:txBody>
      </p:sp>
      <p:sp>
        <p:nvSpPr>
          <p:cNvPr id="4" name="Text Placeholder 3">
            <a:extLst>
              <a:ext uri="{FF2B5EF4-FFF2-40B4-BE49-F238E27FC236}">
                <a16:creationId xmlns:a16="http://schemas.microsoft.com/office/drawing/2014/main" id="{D8353BFF-9AB0-304A-A755-D6B8A1EE809A}"/>
              </a:ext>
            </a:extLst>
          </p:cNvPr>
          <p:cNvSpPr>
            <a:spLocks noGrp="1"/>
          </p:cNvSpPr>
          <p:nvPr>
            <p:ph type="body" sz="quarter" idx="15"/>
          </p:nvPr>
        </p:nvSpPr>
        <p:spPr/>
        <p:txBody>
          <a:bodyPr/>
          <a:lstStyle/>
          <a:p>
            <a:r>
              <a:rPr lang="en-US"/>
              <a:t>NOTES</a:t>
            </a:r>
          </a:p>
        </p:txBody>
      </p:sp>
      <p:sp>
        <p:nvSpPr>
          <p:cNvPr id="5" name="Date Placeholder 4">
            <a:extLst>
              <a:ext uri="{FF2B5EF4-FFF2-40B4-BE49-F238E27FC236}">
                <a16:creationId xmlns:a16="http://schemas.microsoft.com/office/drawing/2014/main" id="{27A8CF6B-EB48-BF42-BBBA-F87EE83CB14E}"/>
              </a:ext>
            </a:extLst>
          </p:cNvPr>
          <p:cNvSpPr>
            <a:spLocks noGrp="1"/>
          </p:cNvSpPr>
          <p:nvPr>
            <p:ph type="dt" sz="half" idx="16"/>
          </p:nvPr>
        </p:nvSpPr>
        <p:spPr/>
        <p:txBody>
          <a:bodyPr/>
          <a:lstStyle/>
          <a:p>
            <a:fld id="{EB9D4CE4-6444-4023-A99A-00AB9D178F0F}" type="datetime5">
              <a:rPr lang="en-US" sz="1000" smtClean="0"/>
              <a:t>27-Mar-24</a:t>
            </a:fld>
            <a:endParaRPr lang="en-IN" sz="1000"/>
          </a:p>
        </p:txBody>
      </p:sp>
      <p:sp>
        <p:nvSpPr>
          <p:cNvPr id="6" name="Footer Placeholder 5">
            <a:extLst>
              <a:ext uri="{FF2B5EF4-FFF2-40B4-BE49-F238E27FC236}">
                <a16:creationId xmlns:a16="http://schemas.microsoft.com/office/drawing/2014/main" id="{08ADD2FA-FB5C-C84F-A187-A560A095772A}"/>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5FA57470-C19B-E048-A25B-589726C401E8}"/>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80</a:t>
            </a:fld>
            <a:endParaRPr lang="en-IN"/>
          </a:p>
        </p:txBody>
      </p:sp>
      <p:sp>
        <p:nvSpPr>
          <p:cNvPr id="8" name="Title 7">
            <a:extLst>
              <a:ext uri="{FF2B5EF4-FFF2-40B4-BE49-F238E27FC236}">
                <a16:creationId xmlns:a16="http://schemas.microsoft.com/office/drawing/2014/main" id="{99718DF4-9D80-2A48-9858-37744845C591}"/>
              </a:ext>
            </a:extLst>
          </p:cNvPr>
          <p:cNvSpPr>
            <a:spLocks noGrp="1"/>
          </p:cNvSpPr>
          <p:nvPr>
            <p:ph type="title"/>
          </p:nvPr>
        </p:nvSpPr>
        <p:spPr/>
        <p:txBody>
          <a:bodyPr/>
          <a:lstStyle/>
          <a:p>
            <a:r>
              <a:rPr lang="en-US"/>
              <a:t>Other Patient Settings</a:t>
            </a:r>
          </a:p>
        </p:txBody>
      </p:sp>
      <p:grpSp>
        <p:nvGrpSpPr>
          <p:cNvPr id="2" name="Group 1">
            <a:extLst>
              <a:ext uri="{FF2B5EF4-FFF2-40B4-BE49-F238E27FC236}">
                <a16:creationId xmlns:a16="http://schemas.microsoft.com/office/drawing/2014/main" id="{9082D43C-4E6E-B04B-8713-ED97CC9BCB88}"/>
              </a:ext>
            </a:extLst>
          </p:cNvPr>
          <p:cNvGrpSpPr/>
          <p:nvPr/>
        </p:nvGrpSpPr>
        <p:grpSpPr>
          <a:xfrm>
            <a:off x="502920" y="2197014"/>
            <a:ext cx="8001000" cy="2176364"/>
            <a:chOff x="502920" y="2197014"/>
            <a:chExt cx="8001000" cy="2176364"/>
          </a:xfrm>
        </p:grpSpPr>
        <p:pic>
          <p:nvPicPr>
            <p:cNvPr id="10" name="Picture 9">
              <a:extLst>
                <a:ext uri="{FF2B5EF4-FFF2-40B4-BE49-F238E27FC236}">
                  <a16:creationId xmlns:a16="http://schemas.microsoft.com/office/drawing/2014/main" id="{0F89009E-FC34-3C4F-A23F-56FE36A64C2B}"/>
                </a:ext>
              </a:extLst>
            </p:cNvPr>
            <p:cNvPicPr>
              <a:picLocks noChangeAspect="1"/>
            </p:cNvPicPr>
            <p:nvPr/>
          </p:nvPicPr>
          <p:blipFill>
            <a:blip r:embed="rId3"/>
            <a:stretch>
              <a:fillRect/>
            </a:stretch>
          </p:blipFill>
          <p:spPr>
            <a:xfrm>
              <a:off x="502920" y="2197014"/>
              <a:ext cx="8001000" cy="2176364"/>
            </a:xfrm>
            <a:prstGeom prst="rect">
              <a:avLst/>
            </a:prstGeom>
            <a:ln>
              <a:solidFill>
                <a:schemeClr val="bg2"/>
              </a:solidFill>
            </a:ln>
            <a:effectLst/>
          </p:spPr>
        </p:pic>
        <p:sp>
          <p:nvSpPr>
            <p:cNvPr id="11" name="Rectangle 10">
              <a:extLst>
                <a:ext uri="{FF2B5EF4-FFF2-40B4-BE49-F238E27FC236}">
                  <a16:creationId xmlns:a16="http://schemas.microsoft.com/office/drawing/2014/main" id="{7B9E4539-0790-4548-9B73-DE987B9C58A8}"/>
                </a:ext>
              </a:extLst>
            </p:cNvPr>
            <p:cNvSpPr/>
            <p:nvPr/>
          </p:nvSpPr>
          <p:spPr>
            <a:xfrm>
              <a:off x="502920" y="2197014"/>
              <a:ext cx="100330" cy="85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90254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7. Clinic-Wide Settings</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3ED91634-1B77-4DD2-9D1C-BA6F23EEE3DC}" type="datetime5">
              <a:rPr lang="en-US" sz="1000" smtClean="0"/>
              <a:t>27-Mar-24</a:t>
            </a:fld>
            <a:endParaRPr lang="en-IN" sz="1000"/>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pPr>
              <a:defRPr/>
            </a:pPr>
            <a:r>
              <a:rPr lang="en-IN"/>
              <a:t>|    </a:t>
            </a:r>
            <a:fld id="{7B2119CD-3B2D-4CEB-B404-D2E3F8CD6D69}" type="slidenum">
              <a:rPr lang="en-IN" smtClean="0"/>
              <a:pPr>
                <a:defRPr/>
              </a:pPr>
              <a:t>81</a:t>
            </a:fld>
            <a:endParaRPr lang="en-IN"/>
          </a:p>
        </p:txBody>
      </p:sp>
    </p:spTree>
    <p:extLst>
      <p:ext uri="{BB962C8B-B14F-4D97-AF65-F5344CB8AC3E}">
        <p14:creationId xmlns:p14="http://schemas.microsoft.com/office/powerpoint/2010/main" val="29939823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F386F-2271-6347-BF35-AF6480B3A291}"/>
              </a:ext>
            </a:extLst>
          </p:cNvPr>
          <p:cNvSpPr>
            <a:spLocks noGrp="1"/>
          </p:cNvSpPr>
          <p:nvPr>
            <p:ph sz="quarter" idx="14"/>
          </p:nvPr>
        </p:nvSpPr>
        <p:spPr>
          <a:xfrm>
            <a:off x="502920" y="1487804"/>
            <a:ext cx="8145780" cy="390525"/>
          </a:xfrm>
        </p:spPr>
        <p:txBody>
          <a:bodyPr/>
          <a:lstStyle/>
          <a:p>
            <a:pPr marL="0" lvl="1" indent="0">
              <a:buNone/>
            </a:pPr>
            <a:r>
              <a:rPr lang="en-US"/>
              <a:t>Allows you to customize (at a clinic-level) phone and text messages sent to patients</a:t>
            </a:r>
          </a:p>
        </p:txBody>
      </p:sp>
      <p:sp>
        <p:nvSpPr>
          <p:cNvPr id="4" name="Text Placeholder 3">
            <a:extLst>
              <a:ext uri="{FF2B5EF4-FFF2-40B4-BE49-F238E27FC236}">
                <a16:creationId xmlns:a16="http://schemas.microsoft.com/office/drawing/2014/main" id="{5583D656-B148-7544-8E3B-BC354FE82BE2}"/>
              </a:ext>
            </a:extLst>
          </p:cNvPr>
          <p:cNvSpPr>
            <a:spLocks noGrp="1"/>
          </p:cNvSpPr>
          <p:nvPr>
            <p:ph type="body" sz="quarter" idx="15"/>
          </p:nvPr>
        </p:nvSpPr>
        <p:spPr/>
        <p:txBody>
          <a:bodyPr/>
          <a:lstStyle/>
          <a:p>
            <a:r>
              <a:rPr lang="en-US"/>
              <a:t>PATIENT MESSAGING</a:t>
            </a:r>
          </a:p>
        </p:txBody>
      </p:sp>
      <p:sp>
        <p:nvSpPr>
          <p:cNvPr id="5" name="Date Placeholder 4">
            <a:extLst>
              <a:ext uri="{FF2B5EF4-FFF2-40B4-BE49-F238E27FC236}">
                <a16:creationId xmlns:a16="http://schemas.microsoft.com/office/drawing/2014/main" id="{3631F365-557B-7C44-9AE5-05EAAB75BBC7}"/>
              </a:ext>
            </a:extLst>
          </p:cNvPr>
          <p:cNvSpPr>
            <a:spLocks noGrp="1"/>
          </p:cNvSpPr>
          <p:nvPr>
            <p:ph type="dt" sz="half" idx="16"/>
          </p:nvPr>
        </p:nvSpPr>
        <p:spPr/>
        <p:txBody>
          <a:bodyPr/>
          <a:lstStyle/>
          <a:p>
            <a:fld id="{F7596A83-949C-4FB5-AF8B-54DFA03CEE46}" type="datetime5">
              <a:rPr lang="en-US" sz="1000" smtClean="0"/>
              <a:t>27-Mar-24</a:t>
            </a:fld>
            <a:endParaRPr lang="en-IN" sz="1000"/>
          </a:p>
        </p:txBody>
      </p:sp>
      <p:sp>
        <p:nvSpPr>
          <p:cNvPr id="6" name="Footer Placeholder 5">
            <a:extLst>
              <a:ext uri="{FF2B5EF4-FFF2-40B4-BE49-F238E27FC236}">
                <a16:creationId xmlns:a16="http://schemas.microsoft.com/office/drawing/2014/main" id="{E94504AD-4748-994E-93BE-BA7F19A5AAC7}"/>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21FD4A1-D349-0B49-AD2A-2A1491AD6FFC}"/>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82</a:t>
            </a:fld>
            <a:endParaRPr lang="en-IN"/>
          </a:p>
        </p:txBody>
      </p:sp>
      <p:sp>
        <p:nvSpPr>
          <p:cNvPr id="8" name="Title 7">
            <a:extLst>
              <a:ext uri="{FF2B5EF4-FFF2-40B4-BE49-F238E27FC236}">
                <a16:creationId xmlns:a16="http://schemas.microsoft.com/office/drawing/2014/main" id="{3329152B-DFD2-D64B-947C-2C67A69114E0}"/>
              </a:ext>
            </a:extLst>
          </p:cNvPr>
          <p:cNvSpPr>
            <a:spLocks noGrp="1"/>
          </p:cNvSpPr>
          <p:nvPr>
            <p:ph type="title"/>
          </p:nvPr>
        </p:nvSpPr>
        <p:spPr/>
        <p:txBody>
          <a:bodyPr/>
          <a:lstStyle/>
          <a:p>
            <a:r>
              <a:rPr lang="en-US"/>
              <a:t>Clinic-Wide Settings</a:t>
            </a:r>
          </a:p>
        </p:txBody>
      </p:sp>
      <p:sp>
        <p:nvSpPr>
          <p:cNvPr id="10" name="TextBox 9">
            <a:extLst>
              <a:ext uri="{FF2B5EF4-FFF2-40B4-BE49-F238E27FC236}">
                <a16:creationId xmlns:a16="http://schemas.microsoft.com/office/drawing/2014/main" id="{23952F89-D781-5D4C-867E-AF5EBD3AB602}"/>
              </a:ext>
            </a:extLst>
          </p:cNvPr>
          <p:cNvSpPr txBox="1">
            <a:spLocks noChangeArrowheads="1"/>
          </p:cNvSpPr>
          <p:nvPr/>
        </p:nvSpPr>
        <p:spPr bwMode="auto">
          <a:xfrm>
            <a:off x="0" y="4176744"/>
            <a:ext cx="9144000" cy="369332"/>
          </a:xfrm>
          <a:prstGeom prst="rect">
            <a:avLst/>
          </a:prstGeom>
          <a:solidFill>
            <a:schemeClr val="bg2">
              <a:alpha val="50000"/>
            </a:schemeClr>
          </a:solidFill>
          <a:ln w="1905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4763">
              <a:tabLst>
                <a:tab pos="571500" algn="l"/>
              </a:tabLst>
            </a:pPr>
            <a:r>
              <a:rPr lang="en-US" sz="1200">
                <a:solidFill>
                  <a:schemeClr val="accent3"/>
                </a:solidFill>
                <a:latin typeface="Calibri" panose="020F0502020204030204" pitchFamily="34" charset="0"/>
                <a:cs typeface="Calibri" panose="020F0502020204030204" pitchFamily="34" charset="0"/>
              </a:rPr>
              <a:t>TIP:</a:t>
            </a:r>
            <a:r>
              <a:rPr lang="en-US" sz="1200" b="0">
                <a:latin typeface="Georgia" panose="02040502050405020303" pitchFamily="18" charset="0"/>
              </a:rPr>
              <a:t>  </a:t>
            </a:r>
            <a:r>
              <a:rPr lang="en-US" sz="1200" b="0">
                <a:latin typeface="Georgia" panose="02040502050405020303" pitchFamily="18" charset="0"/>
                <a:cs typeface="Calibri" panose="020F0502020204030204" pitchFamily="34" charset="0"/>
              </a:rPr>
              <a:t>Record messages in the voice of the clinician or physician who most commonly contacts patients.</a:t>
            </a:r>
          </a:p>
        </p:txBody>
      </p:sp>
      <p:grpSp>
        <p:nvGrpSpPr>
          <p:cNvPr id="12" name="Group 11">
            <a:extLst>
              <a:ext uri="{FF2B5EF4-FFF2-40B4-BE49-F238E27FC236}">
                <a16:creationId xmlns:a16="http://schemas.microsoft.com/office/drawing/2014/main" id="{257C3B9E-09F4-9C4C-B6C7-9139F9A2356A}"/>
              </a:ext>
            </a:extLst>
          </p:cNvPr>
          <p:cNvGrpSpPr/>
          <p:nvPr/>
        </p:nvGrpSpPr>
        <p:grpSpPr>
          <a:xfrm>
            <a:off x="502920" y="1878329"/>
            <a:ext cx="7772400" cy="829356"/>
            <a:chOff x="502920" y="2157072"/>
            <a:chExt cx="7772400" cy="829356"/>
          </a:xfrm>
        </p:grpSpPr>
        <p:pic>
          <p:nvPicPr>
            <p:cNvPr id="9" name="Picture 8">
              <a:extLst>
                <a:ext uri="{FF2B5EF4-FFF2-40B4-BE49-F238E27FC236}">
                  <a16:creationId xmlns:a16="http://schemas.microsoft.com/office/drawing/2014/main" id="{AE21C8AD-9C43-D44E-9B5D-16A37E165A07}"/>
                </a:ext>
              </a:extLst>
            </p:cNvPr>
            <p:cNvPicPr>
              <a:picLocks noChangeAspect="1"/>
            </p:cNvPicPr>
            <p:nvPr/>
          </p:nvPicPr>
          <p:blipFill>
            <a:blip r:embed="rId3"/>
            <a:stretch>
              <a:fillRect/>
            </a:stretch>
          </p:blipFill>
          <p:spPr>
            <a:xfrm>
              <a:off x="502920" y="2157072"/>
              <a:ext cx="7772400" cy="829356"/>
            </a:xfrm>
            <a:prstGeom prst="rect">
              <a:avLst/>
            </a:prstGeom>
            <a:ln>
              <a:solidFill>
                <a:schemeClr val="bg2"/>
              </a:solidFill>
            </a:ln>
            <a:effectLst/>
          </p:spPr>
        </p:pic>
        <p:sp>
          <p:nvSpPr>
            <p:cNvPr id="11" name="Rectangle 10">
              <a:extLst>
                <a:ext uri="{FF2B5EF4-FFF2-40B4-BE49-F238E27FC236}">
                  <a16:creationId xmlns:a16="http://schemas.microsoft.com/office/drawing/2014/main" id="{FF3D982D-607A-264A-8FA8-B0D58CCCAD74}"/>
                </a:ext>
              </a:extLst>
            </p:cNvPr>
            <p:cNvSpPr/>
            <p:nvPr/>
          </p:nvSpPr>
          <p:spPr>
            <a:xfrm>
              <a:off x="502920" y="2157072"/>
              <a:ext cx="78105" cy="9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93169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F386F-2271-6347-BF35-AF6480B3A291}"/>
              </a:ext>
            </a:extLst>
          </p:cNvPr>
          <p:cNvSpPr>
            <a:spLocks noGrp="1"/>
          </p:cNvSpPr>
          <p:nvPr>
            <p:ph sz="quarter" idx="14"/>
          </p:nvPr>
        </p:nvSpPr>
        <p:spPr>
          <a:xfrm>
            <a:off x="502920" y="1487804"/>
            <a:ext cx="6621780" cy="3174922"/>
          </a:xfrm>
        </p:spPr>
        <p:txBody>
          <a:bodyPr/>
          <a:lstStyle/>
          <a:p>
            <a:pPr marL="0" lvl="1" indent="0">
              <a:buNone/>
            </a:pPr>
            <a:r>
              <a:rPr lang="en-US"/>
              <a:t>Allows you to set (at a clinic-level) defaults for the primary metric, optimal range, and return to optimal state threshold</a:t>
            </a:r>
          </a:p>
          <a:p>
            <a:endParaRPr lang="en-US"/>
          </a:p>
        </p:txBody>
      </p:sp>
      <p:sp>
        <p:nvSpPr>
          <p:cNvPr id="4" name="Text Placeholder 3">
            <a:extLst>
              <a:ext uri="{FF2B5EF4-FFF2-40B4-BE49-F238E27FC236}">
                <a16:creationId xmlns:a16="http://schemas.microsoft.com/office/drawing/2014/main" id="{5583D656-B148-7544-8E3B-BC354FE82BE2}"/>
              </a:ext>
            </a:extLst>
          </p:cNvPr>
          <p:cNvSpPr>
            <a:spLocks noGrp="1"/>
          </p:cNvSpPr>
          <p:nvPr>
            <p:ph type="body" sz="quarter" idx="15"/>
          </p:nvPr>
        </p:nvSpPr>
        <p:spPr/>
        <p:txBody>
          <a:bodyPr/>
          <a:lstStyle/>
          <a:p>
            <a:r>
              <a:rPr lang="en-US"/>
              <a:t>PA SENSOR PATIENT DEFAULT SETTINGS</a:t>
            </a:r>
          </a:p>
        </p:txBody>
      </p:sp>
      <p:sp>
        <p:nvSpPr>
          <p:cNvPr id="5" name="Date Placeholder 4">
            <a:extLst>
              <a:ext uri="{FF2B5EF4-FFF2-40B4-BE49-F238E27FC236}">
                <a16:creationId xmlns:a16="http://schemas.microsoft.com/office/drawing/2014/main" id="{3631F365-557B-7C44-9AE5-05EAAB75BBC7}"/>
              </a:ext>
            </a:extLst>
          </p:cNvPr>
          <p:cNvSpPr>
            <a:spLocks noGrp="1"/>
          </p:cNvSpPr>
          <p:nvPr>
            <p:ph type="dt" sz="half" idx="16"/>
          </p:nvPr>
        </p:nvSpPr>
        <p:spPr/>
        <p:txBody>
          <a:bodyPr/>
          <a:lstStyle/>
          <a:p>
            <a:fld id="{A9A947DC-AE37-437C-BD6B-8B93630683E4}" type="datetime5">
              <a:rPr lang="en-US" sz="1000" smtClean="0"/>
              <a:t>27-Mar-24</a:t>
            </a:fld>
            <a:endParaRPr lang="en-IN" sz="1000"/>
          </a:p>
        </p:txBody>
      </p:sp>
      <p:sp>
        <p:nvSpPr>
          <p:cNvPr id="6" name="Footer Placeholder 5">
            <a:extLst>
              <a:ext uri="{FF2B5EF4-FFF2-40B4-BE49-F238E27FC236}">
                <a16:creationId xmlns:a16="http://schemas.microsoft.com/office/drawing/2014/main" id="{E94504AD-4748-994E-93BE-BA7F19A5AAC7}"/>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21FD4A1-D349-0B49-AD2A-2A1491AD6FFC}"/>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83</a:t>
            </a:fld>
            <a:endParaRPr lang="en-IN"/>
          </a:p>
        </p:txBody>
      </p:sp>
      <p:sp>
        <p:nvSpPr>
          <p:cNvPr id="8" name="Title 7">
            <a:extLst>
              <a:ext uri="{FF2B5EF4-FFF2-40B4-BE49-F238E27FC236}">
                <a16:creationId xmlns:a16="http://schemas.microsoft.com/office/drawing/2014/main" id="{3329152B-DFD2-D64B-947C-2C67A69114E0}"/>
              </a:ext>
            </a:extLst>
          </p:cNvPr>
          <p:cNvSpPr>
            <a:spLocks noGrp="1"/>
          </p:cNvSpPr>
          <p:nvPr>
            <p:ph type="title"/>
          </p:nvPr>
        </p:nvSpPr>
        <p:spPr/>
        <p:txBody>
          <a:bodyPr/>
          <a:lstStyle/>
          <a:p>
            <a:r>
              <a:rPr lang="en-US"/>
              <a:t>Clinic-Wide Settings</a:t>
            </a:r>
          </a:p>
        </p:txBody>
      </p:sp>
      <p:pic>
        <p:nvPicPr>
          <p:cNvPr id="11" name="Picture 10">
            <a:extLst>
              <a:ext uri="{FF2B5EF4-FFF2-40B4-BE49-F238E27FC236}">
                <a16:creationId xmlns:a16="http://schemas.microsoft.com/office/drawing/2014/main" id="{4F6B1181-2B1B-CA48-9EB1-E82124C53D06}"/>
              </a:ext>
            </a:extLst>
          </p:cNvPr>
          <p:cNvPicPr>
            <a:picLocks noChangeAspect="1"/>
          </p:cNvPicPr>
          <p:nvPr/>
        </p:nvPicPr>
        <p:blipFill>
          <a:blip r:embed="rId3"/>
          <a:stretch>
            <a:fillRect/>
          </a:stretch>
        </p:blipFill>
        <p:spPr>
          <a:xfrm>
            <a:off x="502920" y="2174721"/>
            <a:ext cx="5345558" cy="2488005"/>
          </a:xfrm>
          <a:prstGeom prst="rect">
            <a:avLst/>
          </a:prstGeom>
          <a:ln>
            <a:solidFill>
              <a:schemeClr val="bg2"/>
            </a:solidFill>
          </a:ln>
        </p:spPr>
      </p:pic>
    </p:spTree>
    <p:extLst>
      <p:ext uri="{BB962C8B-B14F-4D97-AF65-F5344CB8AC3E}">
        <p14:creationId xmlns:p14="http://schemas.microsoft.com/office/powerpoint/2010/main" val="36139521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F386F-2271-6347-BF35-AF6480B3A291}"/>
              </a:ext>
            </a:extLst>
          </p:cNvPr>
          <p:cNvSpPr>
            <a:spLocks noGrp="1"/>
          </p:cNvSpPr>
          <p:nvPr>
            <p:ph sz="quarter" idx="14"/>
          </p:nvPr>
        </p:nvSpPr>
        <p:spPr/>
        <p:txBody>
          <a:bodyPr/>
          <a:lstStyle/>
          <a:p>
            <a:pPr marL="0" lvl="1" indent="0">
              <a:buNone/>
            </a:pPr>
            <a:r>
              <a:rPr lang="en-US"/>
              <a:t>Allows you to set (at a clinic-level) defaults for other clinical thresholds, such as heart rate</a:t>
            </a:r>
          </a:p>
          <a:p>
            <a:endParaRPr lang="en-US"/>
          </a:p>
        </p:txBody>
      </p:sp>
      <p:sp>
        <p:nvSpPr>
          <p:cNvPr id="4" name="Text Placeholder 3">
            <a:extLst>
              <a:ext uri="{FF2B5EF4-FFF2-40B4-BE49-F238E27FC236}">
                <a16:creationId xmlns:a16="http://schemas.microsoft.com/office/drawing/2014/main" id="{5583D656-B148-7544-8E3B-BC354FE82BE2}"/>
              </a:ext>
            </a:extLst>
          </p:cNvPr>
          <p:cNvSpPr>
            <a:spLocks noGrp="1"/>
          </p:cNvSpPr>
          <p:nvPr>
            <p:ph type="body" sz="quarter" idx="15"/>
          </p:nvPr>
        </p:nvSpPr>
        <p:spPr/>
        <p:txBody>
          <a:bodyPr/>
          <a:lstStyle/>
          <a:p>
            <a:r>
              <a:rPr lang="en-US"/>
              <a:t>THRESHOLDS</a:t>
            </a:r>
          </a:p>
        </p:txBody>
      </p:sp>
      <p:sp>
        <p:nvSpPr>
          <p:cNvPr id="5" name="Date Placeholder 4">
            <a:extLst>
              <a:ext uri="{FF2B5EF4-FFF2-40B4-BE49-F238E27FC236}">
                <a16:creationId xmlns:a16="http://schemas.microsoft.com/office/drawing/2014/main" id="{3631F365-557B-7C44-9AE5-05EAAB75BBC7}"/>
              </a:ext>
            </a:extLst>
          </p:cNvPr>
          <p:cNvSpPr>
            <a:spLocks noGrp="1"/>
          </p:cNvSpPr>
          <p:nvPr>
            <p:ph type="dt" sz="half" idx="16"/>
          </p:nvPr>
        </p:nvSpPr>
        <p:spPr/>
        <p:txBody>
          <a:bodyPr/>
          <a:lstStyle/>
          <a:p>
            <a:fld id="{2F237827-A9F0-477D-8C20-D31ED303C7B9}" type="datetime5">
              <a:rPr lang="en-US" sz="1000" smtClean="0"/>
              <a:t>27-Mar-24</a:t>
            </a:fld>
            <a:endParaRPr lang="en-IN" sz="1000"/>
          </a:p>
        </p:txBody>
      </p:sp>
      <p:sp>
        <p:nvSpPr>
          <p:cNvPr id="6" name="Footer Placeholder 5">
            <a:extLst>
              <a:ext uri="{FF2B5EF4-FFF2-40B4-BE49-F238E27FC236}">
                <a16:creationId xmlns:a16="http://schemas.microsoft.com/office/drawing/2014/main" id="{E94504AD-4748-994E-93BE-BA7F19A5AAC7}"/>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21FD4A1-D349-0B49-AD2A-2A1491AD6FFC}"/>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84</a:t>
            </a:fld>
            <a:endParaRPr lang="en-IN"/>
          </a:p>
        </p:txBody>
      </p:sp>
      <p:sp>
        <p:nvSpPr>
          <p:cNvPr id="8" name="Title 7">
            <a:extLst>
              <a:ext uri="{FF2B5EF4-FFF2-40B4-BE49-F238E27FC236}">
                <a16:creationId xmlns:a16="http://schemas.microsoft.com/office/drawing/2014/main" id="{3329152B-DFD2-D64B-947C-2C67A69114E0}"/>
              </a:ext>
            </a:extLst>
          </p:cNvPr>
          <p:cNvSpPr>
            <a:spLocks noGrp="1"/>
          </p:cNvSpPr>
          <p:nvPr>
            <p:ph type="title"/>
          </p:nvPr>
        </p:nvSpPr>
        <p:spPr/>
        <p:txBody>
          <a:bodyPr/>
          <a:lstStyle/>
          <a:p>
            <a:r>
              <a:rPr lang="en-US"/>
              <a:t>Clinic-Wide Settings</a:t>
            </a:r>
          </a:p>
        </p:txBody>
      </p:sp>
      <p:pic>
        <p:nvPicPr>
          <p:cNvPr id="9" name="Picture 8">
            <a:extLst>
              <a:ext uri="{FF2B5EF4-FFF2-40B4-BE49-F238E27FC236}">
                <a16:creationId xmlns:a16="http://schemas.microsoft.com/office/drawing/2014/main" id="{B5BD94EC-FE8F-D342-81CC-B3D1FC34E7B8}"/>
              </a:ext>
            </a:extLst>
          </p:cNvPr>
          <p:cNvPicPr/>
          <p:nvPr/>
        </p:nvPicPr>
        <p:blipFill>
          <a:blip r:embed="rId3"/>
          <a:stretch>
            <a:fillRect/>
          </a:stretch>
        </p:blipFill>
        <p:spPr>
          <a:xfrm>
            <a:off x="502920" y="1878329"/>
            <a:ext cx="6995160" cy="2773402"/>
          </a:xfrm>
          <a:prstGeom prst="rect">
            <a:avLst/>
          </a:prstGeom>
          <a:ln>
            <a:solidFill>
              <a:schemeClr val="bg2"/>
            </a:solidFill>
          </a:ln>
        </p:spPr>
      </p:pic>
    </p:spTree>
    <p:extLst>
      <p:ext uri="{BB962C8B-B14F-4D97-AF65-F5344CB8AC3E}">
        <p14:creationId xmlns:p14="http://schemas.microsoft.com/office/powerpoint/2010/main" val="34809007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F386F-2271-6347-BF35-AF6480B3A291}"/>
              </a:ext>
            </a:extLst>
          </p:cNvPr>
          <p:cNvSpPr>
            <a:spLocks noGrp="1"/>
          </p:cNvSpPr>
          <p:nvPr>
            <p:ph sz="quarter" idx="14"/>
          </p:nvPr>
        </p:nvSpPr>
        <p:spPr/>
        <p:txBody>
          <a:bodyPr/>
          <a:lstStyle/>
          <a:p>
            <a:pPr marL="0" lvl="1" indent="0">
              <a:buNone/>
            </a:pPr>
            <a:r>
              <a:rPr lang="en-US"/>
              <a:t>Allows you to set default notifications for patients</a:t>
            </a:r>
          </a:p>
          <a:p>
            <a:endParaRPr lang="en-US"/>
          </a:p>
        </p:txBody>
      </p:sp>
      <p:sp>
        <p:nvSpPr>
          <p:cNvPr id="4" name="Text Placeholder 3">
            <a:extLst>
              <a:ext uri="{FF2B5EF4-FFF2-40B4-BE49-F238E27FC236}">
                <a16:creationId xmlns:a16="http://schemas.microsoft.com/office/drawing/2014/main" id="{5583D656-B148-7544-8E3B-BC354FE82BE2}"/>
              </a:ext>
            </a:extLst>
          </p:cNvPr>
          <p:cNvSpPr>
            <a:spLocks noGrp="1"/>
          </p:cNvSpPr>
          <p:nvPr>
            <p:ph type="body" sz="quarter" idx="15"/>
          </p:nvPr>
        </p:nvSpPr>
        <p:spPr/>
        <p:txBody>
          <a:bodyPr/>
          <a:lstStyle/>
          <a:p>
            <a:r>
              <a:rPr lang="en-US"/>
              <a:t>NOTIFICATIONS</a:t>
            </a:r>
          </a:p>
        </p:txBody>
      </p:sp>
      <p:sp>
        <p:nvSpPr>
          <p:cNvPr id="5" name="Date Placeholder 4">
            <a:extLst>
              <a:ext uri="{FF2B5EF4-FFF2-40B4-BE49-F238E27FC236}">
                <a16:creationId xmlns:a16="http://schemas.microsoft.com/office/drawing/2014/main" id="{3631F365-557B-7C44-9AE5-05EAAB75BBC7}"/>
              </a:ext>
            </a:extLst>
          </p:cNvPr>
          <p:cNvSpPr>
            <a:spLocks noGrp="1"/>
          </p:cNvSpPr>
          <p:nvPr>
            <p:ph type="dt" sz="half" idx="16"/>
          </p:nvPr>
        </p:nvSpPr>
        <p:spPr/>
        <p:txBody>
          <a:bodyPr/>
          <a:lstStyle/>
          <a:p>
            <a:fld id="{8DAA3DEB-ADD3-4E74-B88C-FE619941823E}" type="datetime5">
              <a:rPr lang="en-US" sz="1000" smtClean="0"/>
              <a:t>27-Mar-24</a:t>
            </a:fld>
            <a:endParaRPr lang="en-IN" sz="1000"/>
          </a:p>
        </p:txBody>
      </p:sp>
      <p:sp>
        <p:nvSpPr>
          <p:cNvPr id="6" name="Footer Placeholder 5">
            <a:extLst>
              <a:ext uri="{FF2B5EF4-FFF2-40B4-BE49-F238E27FC236}">
                <a16:creationId xmlns:a16="http://schemas.microsoft.com/office/drawing/2014/main" id="{E94504AD-4748-994E-93BE-BA7F19A5AAC7}"/>
              </a:ext>
            </a:extLst>
          </p:cNvPr>
          <p:cNvSpPr>
            <a:spLocks noGrp="1"/>
          </p:cNvSpPr>
          <p:nvPr>
            <p:ph type="ftr" sz="quarter" idx="17"/>
          </p:nvPr>
        </p:nvSpPr>
        <p:spPr/>
        <p:txBody>
          <a:bodyPr/>
          <a:lstStyle/>
          <a:p>
            <a:r>
              <a:rPr lang="en-US"/>
              <a:t>MAT-1901214 v5.0  |  Item approved for U.S. use only.  | </a:t>
            </a:r>
            <a:endParaRPr lang="en-IN"/>
          </a:p>
        </p:txBody>
      </p:sp>
      <p:sp>
        <p:nvSpPr>
          <p:cNvPr id="7" name="Slide Number Placeholder 6">
            <a:extLst>
              <a:ext uri="{FF2B5EF4-FFF2-40B4-BE49-F238E27FC236}">
                <a16:creationId xmlns:a16="http://schemas.microsoft.com/office/drawing/2014/main" id="{D21FD4A1-D349-0B49-AD2A-2A1491AD6FFC}"/>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85</a:t>
            </a:fld>
            <a:endParaRPr lang="en-IN"/>
          </a:p>
        </p:txBody>
      </p:sp>
      <p:sp>
        <p:nvSpPr>
          <p:cNvPr id="8" name="Title 7">
            <a:extLst>
              <a:ext uri="{FF2B5EF4-FFF2-40B4-BE49-F238E27FC236}">
                <a16:creationId xmlns:a16="http://schemas.microsoft.com/office/drawing/2014/main" id="{3329152B-DFD2-D64B-947C-2C67A69114E0}"/>
              </a:ext>
            </a:extLst>
          </p:cNvPr>
          <p:cNvSpPr>
            <a:spLocks noGrp="1"/>
          </p:cNvSpPr>
          <p:nvPr>
            <p:ph type="title"/>
          </p:nvPr>
        </p:nvSpPr>
        <p:spPr/>
        <p:txBody>
          <a:bodyPr/>
          <a:lstStyle/>
          <a:p>
            <a:r>
              <a:rPr lang="en-US"/>
              <a:t>Clinic-Wide Settings</a:t>
            </a:r>
          </a:p>
        </p:txBody>
      </p:sp>
      <p:pic>
        <p:nvPicPr>
          <p:cNvPr id="10" name="Picture 9" descr="A screenshot of a social media post&#10;&#10;Description automatically generated">
            <a:extLst>
              <a:ext uri="{FF2B5EF4-FFF2-40B4-BE49-F238E27FC236}">
                <a16:creationId xmlns:a16="http://schemas.microsoft.com/office/drawing/2014/main" id="{E8D29B05-37B2-5F4E-BB11-F7580678D983}"/>
              </a:ext>
            </a:extLst>
          </p:cNvPr>
          <p:cNvPicPr/>
          <p:nvPr/>
        </p:nvPicPr>
        <p:blipFill>
          <a:blip r:embed="rId3"/>
          <a:stretch>
            <a:fillRect/>
          </a:stretch>
        </p:blipFill>
        <p:spPr>
          <a:xfrm>
            <a:off x="502920" y="1858221"/>
            <a:ext cx="5670814" cy="2806326"/>
          </a:xfrm>
          <a:prstGeom prst="rect">
            <a:avLst/>
          </a:prstGeom>
          <a:ln>
            <a:solidFill>
              <a:schemeClr val="bg2"/>
            </a:solidFill>
          </a:ln>
        </p:spPr>
      </p:pic>
    </p:spTree>
    <p:extLst>
      <p:ext uri="{BB962C8B-B14F-4D97-AF65-F5344CB8AC3E}">
        <p14:creationId xmlns:p14="http://schemas.microsoft.com/office/powerpoint/2010/main" val="4241344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8. User Settings</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E34983E6-84BE-4F25-89B3-90ABAD12E1AC}" type="datetime5">
              <a:rPr lang="en-US" sz="1000" smtClean="0"/>
              <a:t>27-Mar-24</a:t>
            </a:fld>
            <a:endParaRPr lang="en-IN" sz="1000"/>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pPr>
              <a:defRPr/>
            </a:pPr>
            <a:r>
              <a:rPr lang="en-IN"/>
              <a:t>|    </a:t>
            </a:r>
            <a:fld id="{7B2119CD-3B2D-4CEB-B404-D2E3F8CD6D69}" type="slidenum">
              <a:rPr lang="en-IN" smtClean="0"/>
              <a:pPr>
                <a:defRPr/>
              </a:pPr>
              <a:t>86</a:t>
            </a:fld>
            <a:endParaRPr lang="en-IN"/>
          </a:p>
        </p:txBody>
      </p:sp>
    </p:spTree>
    <p:extLst>
      <p:ext uri="{BB962C8B-B14F-4D97-AF65-F5344CB8AC3E}">
        <p14:creationId xmlns:p14="http://schemas.microsoft.com/office/powerpoint/2010/main" val="16517231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716AB0-8155-854B-A625-CD1C42C313A7}"/>
              </a:ext>
            </a:extLst>
          </p:cNvPr>
          <p:cNvSpPr>
            <a:spLocks noGrp="1"/>
          </p:cNvSpPr>
          <p:nvPr>
            <p:ph sz="quarter" idx="14"/>
          </p:nvPr>
        </p:nvSpPr>
        <p:spPr>
          <a:xfrm>
            <a:off x="502918" y="1606550"/>
            <a:ext cx="8145781" cy="3056888"/>
          </a:xfrm>
        </p:spPr>
        <p:txBody>
          <a:bodyPr/>
          <a:lstStyle/>
          <a:p>
            <a:pPr lvl="1"/>
            <a:r>
              <a:rPr lang="en-US" sz="1600"/>
              <a:t>Is accessed by clicking on user’s initials in navigation bar</a:t>
            </a:r>
          </a:p>
          <a:p>
            <a:pPr lvl="1"/>
            <a:r>
              <a:rPr lang="en-US" sz="1600"/>
              <a:t>Allows user to:</a:t>
            </a:r>
          </a:p>
          <a:p>
            <a:pPr lvl="2"/>
            <a:r>
              <a:rPr lang="en-US" sz="1400"/>
              <a:t>Change password</a:t>
            </a:r>
          </a:p>
          <a:p>
            <a:pPr lvl="2"/>
            <a:r>
              <a:rPr lang="en-US" sz="1400"/>
              <a:t>Update contact information</a:t>
            </a:r>
          </a:p>
          <a:p>
            <a:pPr lvl="2"/>
            <a:r>
              <a:rPr lang="en-US" sz="1400"/>
              <a:t>Set preferences for displays throughout the site</a:t>
            </a:r>
          </a:p>
          <a:p>
            <a:pPr lvl="2"/>
            <a:r>
              <a:rPr lang="en-US" sz="1400"/>
              <a:t>Subscribe to reports</a:t>
            </a:r>
          </a:p>
          <a:p>
            <a:pPr lvl="2"/>
            <a:r>
              <a:rPr lang="en-US" sz="1400"/>
              <a:t>Retrieve a temporary HES/HS password</a:t>
            </a:r>
          </a:p>
          <a:p>
            <a:endParaRPr lang="en-US" sz="1800"/>
          </a:p>
        </p:txBody>
      </p:sp>
      <p:sp>
        <p:nvSpPr>
          <p:cNvPr id="4" name="Date Placeholder 3">
            <a:extLst>
              <a:ext uri="{FF2B5EF4-FFF2-40B4-BE49-F238E27FC236}">
                <a16:creationId xmlns:a16="http://schemas.microsoft.com/office/drawing/2014/main" id="{FF0BC1A0-7C61-924C-B139-E592FBAA5A9C}"/>
              </a:ext>
            </a:extLst>
          </p:cNvPr>
          <p:cNvSpPr>
            <a:spLocks noGrp="1"/>
          </p:cNvSpPr>
          <p:nvPr>
            <p:ph type="dt" sz="half" idx="15"/>
          </p:nvPr>
        </p:nvSpPr>
        <p:spPr/>
        <p:txBody>
          <a:bodyPr/>
          <a:lstStyle/>
          <a:p>
            <a:fld id="{150BEADA-9B94-42A4-9B86-53788772DB89}" type="datetime5">
              <a:rPr lang="en-US" sz="1000" smtClean="0"/>
              <a:t>27-Mar-24</a:t>
            </a:fld>
            <a:endParaRPr lang="en-IN" sz="1000"/>
          </a:p>
        </p:txBody>
      </p:sp>
      <p:sp>
        <p:nvSpPr>
          <p:cNvPr id="5" name="Footer Placeholder 4">
            <a:extLst>
              <a:ext uri="{FF2B5EF4-FFF2-40B4-BE49-F238E27FC236}">
                <a16:creationId xmlns:a16="http://schemas.microsoft.com/office/drawing/2014/main" id="{AC052457-6F84-ED4D-878F-EB3F17E5EB76}"/>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932E3057-1944-8548-9234-897C0D487B8F}"/>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87</a:t>
            </a:fld>
            <a:endParaRPr lang="en-IN"/>
          </a:p>
        </p:txBody>
      </p:sp>
      <p:sp>
        <p:nvSpPr>
          <p:cNvPr id="7" name="Title 6">
            <a:extLst>
              <a:ext uri="{FF2B5EF4-FFF2-40B4-BE49-F238E27FC236}">
                <a16:creationId xmlns:a16="http://schemas.microsoft.com/office/drawing/2014/main" id="{F99EE8E6-694C-424D-B487-58953E1F02A6}"/>
              </a:ext>
            </a:extLst>
          </p:cNvPr>
          <p:cNvSpPr>
            <a:spLocks noGrp="1"/>
          </p:cNvSpPr>
          <p:nvPr>
            <p:ph type="title"/>
          </p:nvPr>
        </p:nvSpPr>
        <p:spPr/>
        <p:txBody>
          <a:bodyPr/>
          <a:lstStyle/>
          <a:p>
            <a:r>
              <a:rPr lang="en-US"/>
              <a:t>User Settings</a:t>
            </a:r>
          </a:p>
        </p:txBody>
      </p:sp>
      <p:pic>
        <p:nvPicPr>
          <p:cNvPr id="8" name="Picture 7">
            <a:extLst>
              <a:ext uri="{FF2B5EF4-FFF2-40B4-BE49-F238E27FC236}">
                <a16:creationId xmlns:a16="http://schemas.microsoft.com/office/drawing/2014/main" id="{99F96468-103F-B046-8CF2-CF8AB4D8CD4E}"/>
              </a:ext>
            </a:extLst>
          </p:cNvPr>
          <p:cNvPicPr>
            <a:picLocks noChangeAspect="1"/>
          </p:cNvPicPr>
          <p:nvPr/>
        </p:nvPicPr>
        <p:blipFill>
          <a:blip r:embed="rId3"/>
          <a:stretch>
            <a:fillRect/>
          </a:stretch>
        </p:blipFill>
        <p:spPr>
          <a:xfrm>
            <a:off x="502918" y="1089345"/>
            <a:ext cx="7772400" cy="302450"/>
          </a:xfrm>
          <a:prstGeom prst="rect">
            <a:avLst/>
          </a:prstGeom>
          <a:ln>
            <a:solidFill>
              <a:schemeClr val="bg2"/>
            </a:solidFill>
          </a:ln>
        </p:spPr>
      </p:pic>
      <p:grpSp>
        <p:nvGrpSpPr>
          <p:cNvPr id="10" name="Group 9">
            <a:extLst>
              <a:ext uri="{FF2B5EF4-FFF2-40B4-BE49-F238E27FC236}">
                <a16:creationId xmlns:a16="http://schemas.microsoft.com/office/drawing/2014/main" id="{1C8CCCFB-0E98-3D4D-B02C-2A67E5BB7A7E}"/>
              </a:ext>
            </a:extLst>
          </p:cNvPr>
          <p:cNvGrpSpPr/>
          <p:nvPr/>
        </p:nvGrpSpPr>
        <p:grpSpPr>
          <a:xfrm>
            <a:off x="6678273" y="1306078"/>
            <a:ext cx="314960" cy="497120"/>
            <a:chOff x="3144091" y="3998755"/>
            <a:chExt cx="314960" cy="497120"/>
          </a:xfrm>
        </p:grpSpPr>
        <p:sp>
          <p:nvSpPr>
            <p:cNvPr id="11" name="Freeform 10">
              <a:extLst>
                <a:ext uri="{FF2B5EF4-FFF2-40B4-BE49-F238E27FC236}">
                  <a16:creationId xmlns:a16="http://schemas.microsoft.com/office/drawing/2014/main" id="{1511BE5C-3469-4F43-A891-A80E724C3779}"/>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5FC6ED1-C1BE-844B-B9A5-B0A6F1644B0B}"/>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21850648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8D4-E19F-4743-B87D-0E07E8A1655B}"/>
              </a:ext>
            </a:extLst>
          </p:cNvPr>
          <p:cNvSpPr>
            <a:spLocks noGrp="1"/>
          </p:cNvSpPr>
          <p:nvPr>
            <p:ph type="title"/>
          </p:nvPr>
        </p:nvSpPr>
        <p:spPr/>
        <p:txBody>
          <a:bodyPr/>
          <a:lstStyle/>
          <a:p>
            <a:r>
              <a:rPr lang="en-US"/>
              <a:t>9. Administrative Tasks</a:t>
            </a:r>
          </a:p>
        </p:txBody>
      </p:sp>
      <p:sp>
        <p:nvSpPr>
          <p:cNvPr id="4" name="Date Placeholder 3">
            <a:extLst>
              <a:ext uri="{FF2B5EF4-FFF2-40B4-BE49-F238E27FC236}">
                <a16:creationId xmlns:a16="http://schemas.microsoft.com/office/drawing/2014/main" id="{2849C548-DA78-3746-B543-D31D671AF537}"/>
              </a:ext>
            </a:extLst>
          </p:cNvPr>
          <p:cNvSpPr>
            <a:spLocks noGrp="1"/>
          </p:cNvSpPr>
          <p:nvPr>
            <p:ph type="dt" sz="half" idx="4294967295"/>
          </p:nvPr>
        </p:nvSpPr>
        <p:spPr>
          <a:xfrm>
            <a:off x="7531511" y="4767263"/>
            <a:ext cx="787879" cy="274637"/>
          </a:xfrm>
        </p:spPr>
        <p:txBody>
          <a:bodyPr/>
          <a:lstStyle/>
          <a:p>
            <a:fld id="{307EA1CD-F01F-4F46-A5CE-928692E00005}" type="datetime5">
              <a:rPr lang="en-US" sz="1000" smtClean="0"/>
              <a:t>27-Mar-24</a:t>
            </a:fld>
            <a:endParaRPr lang="en-IN" sz="1000"/>
          </a:p>
        </p:txBody>
      </p:sp>
      <p:sp>
        <p:nvSpPr>
          <p:cNvPr id="5" name="Footer Placeholder 4">
            <a:extLst>
              <a:ext uri="{FF2B5EF4-FFF2-40B4-BE49-F238E27FC236}">
                <a16:creationId xmlns:a16="http://schemas.microsoft.com/office/drawing/2014/main" id="{6F53EFE3-41CF-3A4E-A3EA-124AFD03220D}"/>
              </a:ext>
            </a:extLst>
          </p:cNvPr>
          <p:cNvSpPr>
            <a:spLocks noGrp="1"/>
          </p:cNvSpPr>
          <p:nvPr>
            <p:ph type="ftr" sz="quarter" idx="4294967295"/>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89D65340-1CF2-8C4D-A6AA-D919AC20ADD9}"/>
              </a:ext>
            </a:extLst>
          </p:cNvPr>
          <p:cNvSpPr>
            <a:spLocks noGrp="1"/>
          </p:cNvSpPr>
          <p:nvPr>
            <p:ph type="sldNum" sz="quarter" idx="4294967295"/>
          </p:nvPr>
        </p:nvSpPr>
        <p:spPr>
          <a:xfrm>
            <a:off x="8167058" y="4767263"/>
            <a:ext cx="568102" cy="274637"/>
          </a:xfrm>
        </p:spPr>
        <p:txBody>
          <a:bodyPr/>
          <a:lstStyle/>
          <a:p>
            <a:pPr>
              <a:defRPr/>
            </a:pPr>
            <a:r>
              <a:rPr lang="en-IN"/>
              <a:t>|    </a:t>
            </a:r>
            <a:fld id="{7B2119CD-3B2D-4CEB-B404-D2E3F8CD6D69}" type="slidenum">
              <a:rPr lang="en-IN" smtClean="0"/>
              <a:pPr>
                <a:defRPr/>
              </a:pPr>
              <a:t>88</a:t>
            </a:fld>
            <a:endParaRPr lang="en-IN"/>
          </a:p>
        </p:txBody>
      </p:sp>
    </p:spTree>
    <p:extLst>
      <p:ext uri="{BB962C8B-B14F-4D97-AF65-F5344CB8AC3E}">
        <p14:creationId xmlns:p14="http://schemas.microsoft.com/office/powerpoint/2010/main" val="3288140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464E36F-3107-5F42-93BB-70A7FFA940F7}"/>
              </a:ext>
            </a:extLst>
          </p:cNvPr>
          <p:cNvSpPr>
            <a:spLocks noGrp="1"/>
          </p:cNvSpPr>
          <p:nvPr>
            <p:ph type="body" sz="quarter" idx="14"/>
          </p:nvPr>
        </p:nvSpPr>
        <p:spPr>
          <a:xfrm>
            <a:off x="502918" y="1088974"/>
            <a:ext cx="8693836" cy="874641"/>
          </a:xfrm>
        </p:spPr>
        <p:txBody>
          <a:bodyPr/>
          <a:lstStyle/>
          <a:p>
            <a:pPr marL="0" lvl="1" indent="0">
              <a:buNone/>
            </a:pPr>
            <a:r>
              <a:rPr lang="en-US" sz="1600"/>
              <a:t>From the </a:t>
            </a:r>
            <a:r>
              <a:rPr lang="en-US" sz="1600" b="1">
                <a:solidFill>
                  <a:srgbClr val="199DDB"/>
                </a:solidFill>
                <a:latin typeface="Calibri" panose="020F0502020204030204" pitchFamily="34" charset="0"/>
                <a:cs typeface="Calibri" panose="020F0502020204030204" pitchFamily="34" charset="0"/>
              </a:rPr>
              <a:t>LAST REVIEWED/LAST BILLED BUTTON</a:t>
            </a:r>
            <a:r>
              <a:rPr lang="en-US" sz="1600"/>
              <a:t>  above the DirectTrend™ Viewer:</a:t>
            </a:r>
          </a:p>
          <a:p>
            <a:pPr lvl="1"/>
            <a:r>
              <a:rPr lang="en-US" sz="1600"/>
              <a:t>Enter a Mark as Billed on date (if applicable)</a:t>
            </a:r>
          </a:p>
          <a:p>
            <a:pPr lvl="1">
              <a:spcBef>
                <a:spcPts val="0"/>
              </a:spcBef>
            </a:pPr>
            <a:r>
              <a:rPr lang="en-US" sz="1600"/>
              <a:t>Enter Billing Reminder date</a:t>
            </a:r>
          </a:p>
          <a:p>
            <a:pPr marL="0" lvl="1" indent="0">
              <a:buNone/>
            </a:pPr>
            <a:endParaRPr lang="en-US" sz="1800"/>
          </a:p>
        </p:txBody>
      </p:sp>
      <p:sp>
        <p:nvSpPr>
          <p:cNvPr id="4" name="Date Placeholder 3">
            <a:extLst>
              <a:ext uri="{FF2B5EF4-FFF2-40B4-BE49-F238E27FC236}">
                <a16:creationId xmlns:a16="http://schemas.microsoft.com/office/drawing/2014/main" id="{90F483CC-E616-0D49-B0E1-4A259AC9B860}"/>
              </a:ext>
            </a:extLst>
          </p:cNvPr>
          <p:cNvSpPr>
            <a:spLocks noGrp="1"/>
          </p:cNvSpPr>
          <p:nvPr>
            <p:ph type="dt" sz="half" idx="20"/>
          </p:nvPr>
        </p:nvSpPr>
        <p:spPr/>
        <p:txBody>
          <a:bodyPr/>
          <a:lstStyle/>
          <a:p>
            <a:fld id="{C9F48E72-71F5-42EE-8155-09C5E07BB306}" type="datetime5">
              <a:rPr lang="en-US" smtClean="0"/>
              <a:t>27-Mar-24</a:t>
            </a:fld>
            <a:endParaRPr lang="en-IN"/>
          </a:p>
        </p:txBody>
      </p:sp>
      <p:sp>
        <p:nvSpPr>
          <p:cNvPr id="5" name="Footer Placeholder 4">
            <a:extLst>
              <a:ext uri="{FF2B5EF4-FFF2-40B4-BE49-F238E27FC236}">
                <a16:creationId xmlns:a16="http://schemas.microsoft.com/office/drawing/2014/main" id="{9E0F41BC-7CAB-0544-B03B-2033A187E899}"/>
              </a:ext>
            </a:extLst>
          </p:cNvPr>
          <p:cNvSpPr>
            <a:spLocks noGrp="1"/>
          </p:cNvSpPr>
          <p:nvPr>
            <p:ph type="ftr" sz="quarter" idx="21"/>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13D0F5BB-8EF8-F047-8285-3133F4840C47}"/>
              </a:ext>
            </a:extLst>
          </p:cNvPr>
          <p:cNvSpPr>
            <a:spLocks noGrp="1"/>
          </p:cNvSpPr>
          <p:nvPr>
            <p:ph type="sldNum" sz="quarter" idx="22"/>
          </p:nvPr>
        </p:nvSpPr>
        <p:spPr/>
        <p:txBody>
          <a:bodyPr/>
          <a:lstStyle/>
          <a:p>
            <a:r>
              <a:rPr lang="en-IN"/>
              <a:t>|    </a:t>
            </a:r>
            <a:fld id="{7B2119CD-3B2D-4CEB-B404-D2E3F8CD6D69}" type="slidenum">
              <a:rPr lang="en-IN" smtClean="0"/>
              <a:pPr/>
              <a:t>89</a:t>
            </a:fld>
            <a:endParaRPr lang="en-IN"/>
          </a:p>
        </p:txBody>
      </p:sp>
      <p:sp>
        <p:nvSpPr>
          <p:cNvPr id="7" name="Title 6">
            <a:extLst>
              <a:ext uri="{FF2B5EF4-FFF2-40B4-BE49-F238E27FC236}">
                <a16:creationId xmlns:a16="http://schemas.microsoft.com/office/drawing/2014/main" id="{8CABDDF5-BA26-4246-A3B8-1B19E15FA58C}"/>
              </a:ext>
            </a:extLst>
          </p:cNvPr>
          <p:cNvSpPr>
            <a:spLocks noGrp="1"/>
          </p:cNvSpPr>
          <p:nvPr>
            <p:ph type="title"/>
          </p:nvPr>
        </p:nvSpPr>
        <p:spPr/>
        <p:txBody>
          <a:bodyPr/>
          <a:lstStyle/>
          <a:p>
            <a:r>
              <a:rPr lang="en-US"/>
              <a:t>Billing Reminders</a:t>
            </a:r>
          </a:p>
        </p:txBody>
      </p:sp>
      <p:sp>
        <p:nvSpPr>
          <p:cNvPr id="19" name="TextBox 18">
            <a:extLst>
              <a:ext uri="{FF2B5EF4-FFF2-40B4-BE49-F238E27FC236}">
                <a16:creationId xmlns:a16="http://schemas.microsoft.com/office/drawing/2014/main" id="{0E048CA2-DC79-264F-9084-10F70704F8C9}"/>
              </a:ext>
            </a:extLst>
          </p:cNvPr>
          <p:cNvSpPr txBox="1">
            <a:spLocks noChangeArrowheads="1"/>
          </p:cNvSpPr>
          <p:nvPr/>
        </p:nvSpPr>
        <p:spPr bwMode="auto">
          <a:xfrm>
            <a:off x="0" y="4176744"/>
            <a:ext cx="9144000" cy="369332"/>
          </a:xfrm>
          <a:prstGeom prst="rect">
            <a:avLst/>
          </a:prstGeom>
          <a:solidFill>
            <a:schemeClr val="bg2">
              <a:alpha val="50000"/>
            </a:schemeClr>
          </a:solidFill>
          <a:ln w="19050">
            <a:noFill/>
            <a:prstDash val="solid"/>
            <a:miter lim="800000"/>
            <a:headEnd/>
            <a:tailEnd/>
          </a:ln>
          <a:effectLst/>
        </p:spPr>
        <p:txBody>
          <a:bodyPr lIns="502920" tIns="91440" rIns="502920" bIns="91440" anchor="ct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6350"/>
            <a:r>
              <a:rPr lang="en-US" sz="1200">
                <a:solidFill>
                  <a:schemeClr val="accent3"/>
                </a:solidFill>
                <a:latin typeface="Calibri" panose="020F0502020204030204" pitchFamily="34" charset="0"/>
                <a:cs typeface="Calibri" panose="020F0502020204030204" pitchFamily="34" charset="0"/>
              </a:rPr>
              <a:t>TIP:  </a:t>
            </a:r>
            <a:r>
              <a:rPr lang="en-US" sz="1200" b="0">
                <a:latin typeface="+mj-lt"/>
              </a:rPr>
              <a:t>Use the Ready for Billing feature on the All Patients list to see a list of patients ready to be billed.</a:t>
            </a:r>
          </a:p>
        </p:txBody>
      </p:sp>
      <p:pic>
        <p:nvPicPr>
          <p:cNvPr id="11" name="Picture 10" descr="A screenshot of a social media post&#10;&#10;Description automatically generated">
            <a:extLst>
              <a:ext uri="{FF2B5EF4-FFF2-40B4-BE49-F238E27FC236}">
                <a16:creationId xmlns:a16="http://schemas.microsoft.com/office/drawing/2014/main" id="{BF3BBFAF-1D6F-934A-80C2-87663FB24D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351" b="24764"/>
          <a:stretch/>
        </p:blipFill>
        <p:spPr>
          <a:xfrm>
            <a:off x="502918" y="2033883"/>
            <a:ext cx="5440975" cy="1915812"/>
          </a:xfrm>
          <a:prstGeom prst="rect">
            <a:avLst/>
          </a:prstGeom>
          <a:ln>
            <a:solidFill>
              <a:schemeClr val="bg2"/>
            </a:solidFill>
          </a:ln>
          <a:effectLst/>
        </p:spPr>
      </p:pic>
    </p:spTree>
    <p:extLst>
      <p:ext uri="{BB962C8B-B14F-4D97-AF65-F5344CB8AC3E}">
        <p14:creationId xmlns:p14="http://schemas.microsoft.com/office/powerpoint/2010/main" val="347380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BB45B-3C63-1B4F-95C3-558BB649D951}"/>
              </a:ext>
            </a:extLst>
          </p:cNvPr>
          <p:cNvSpPr>
            <a:spLocks noGrp="1"/>
          </p:cNvSpPr>
          <p:nvPr>
            <p:ph sz="quarter" idx="14"/>
          </p:nvPr>
        </p:nvSpPr>
        <p:spPr>
          <a:xfrm>
            <a:off x="503238" y="1096963"/>
            <a:ext cx="3141818" cy="3567112"/>
          </a:xfrm>
        </p:spPr>
        <p:txBody>
          <a:bodyPr/>
          <a:lstStyle/>
          <a:p>
            <a:pPr marL="0" lvl="1" indent="0">
              <a:buNone/>
            </a:pPr>
            <a:r>
              <a:rPr lang="en-US" sz="1600"/>
              <a:t>Shows all of the patients in your clinic:</a:t>
            </a:r>
          </a:p>
          <a:p>
            <a:pPr lvl="1"/>
            <a:r>
              <a:rPr lang="en-US" sz="1600"/>
              <a:t>Active</a:t>
            </a:r>
          </a:p>
          <a:p>
            <a:pPr lvl="1"/>
            <a:r>
              <a:rPr lang="en-US" sz="1600"/>
              <a:t>Inactive</a:t>
            </a:r>
          </a:p>
          <a:p>
            <a:pPr lvl="1"/>
            <a:r>
              <a:rPr lang="en-US" sz="1600"/>
              <a:t>Scheduled</a:t>
            </a:r>
          </a:p>
          <a:p>
            <a:pPr lvl="1"/>
            <a:r>
              <a:rPr lang="en-US" sz="1600"/>
              <a:t>Implanted</a:t>
            </a:r>
          </a:p>
          <a:p>
            <a:endParaRPr lang="en-US" sz="1800"/>
          </a:p>
        </p:txBody>
      </p:sp>
      <p:sp>
        <p:nvSpPr>
          <p:cNvPr id="4" name="Date Placeholder 3">
            <a:extLst>
              <a:ext uri="{FF2B5EF4-FFF2-40B4-BE49-F238E27FC236}">
                <a16:creationId xmlns:a16="http://schemas.microsoft.com/office/drawing/2014/main" id="{4BB3D944-BE07-7E4D-B097-2C68246E64CA}"/>
              </a:ext>
            </a:extLst>
          </p:cNvPr>
          <p:cNvSpPr>
            <a:spLocks noGrp="1"/>
          </p:cNvSpPr>
          <p:nvPr>
            <p:ph type="dt" sz="half" idx="15"/>
          </p:nvPr>
        </p:nvSpPr>
        <p:spPr>
          <a:xfrm>
            <a:off x="7531511" y="4767263"/>
            <a:ext cx="787879" cy="274637"/>
          </a:xfrm>
        </p:spPr>
        <p:txBody>
          <a:bodyPr/>
          <a:lstStyle/>
          <a:p>
            <a:fld id="{40B06585-653F-446B-AF05-3FA822FD7EEC}" type="datetime5">
              <a:rPr lang="en-US" smtClean="0"/>
              <a:t>27-Mar-24</a:t>
            </a:fld>
            <a:endParaRPr lang="en-IN"/>
          </a:p>
        </p:txBody>
      </p:sp>
      <p:sp>
        <p:nvSpPr>
          <p:cNvPr id="5" name="Footer Placeholder 4">
            <a:extLst>
              <a:ext uri="{FF2B5EF4-FFF2-40B4-BE49-F238E27FC236}">
                <a16:creationId xmlns:a16="http://schemas.microsoft.com/office/drawing/2014/main" id="{5B187845-2854-AB49-A31F-051338A02BF6}"/>
              </a:ext>
            </a:extLst>
          </p:cNvPr>
          <p:cNvSpPr>
            <a:spLocks noGrp="1"/>
          </p:cNvSpPr>
          <p:nvPr>
            <p:ph type="ftr" sz="quarter" idx="16"/>
          </p:nvPr>
        </p:nvSpPr>
        <p:spPr>
          <a:xfrm>
            <a:off x="3645056" y="4767263"/>
            <a:ext cx="3931921" cy="274637"/>
          </a:xfrm>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E112577D-A5F8-CC46-9319-9ABB432DEC46}"/>
              </a:ext>
            </a:extLst>
          </p:cNvPr>
          <p:cNvSpPr>
            <a:spLocks noGrp="1"/>
          </p:cNvSpPr>
          <p:nvPr>
            <p:ph type="sldNum" sz="quarter" idx="17"/>
          </p:nvPr>
        </p:nvSpPr>
        <p:spPr>
          <a:xfrm>
            <a:off x="8167058" y="4767263"/>
            <a:ext cx="568102" cy="274637"/>
          </a:xfrm>
        </p:spPr>
        <p:txBody>
          <a:bodyPr/>
          <a:lstStyle/>
          <a:p>
            <a:r>
              <a:rPr lang="en-IN"/>
              <a:t>|    </a:t>
            </a:r>
            <a:fld id="{7B2119CD-3B2D-4CEB-B404-D2E3F8CD6D69}" type="slidenum">
              <a:rPr lang="en-IN" smtClean="0"/>
              <a:pPr/>
              <a:t>9</a:t>
            </a:fld>
            <a:endParaRPr lang="en-IN"/>
          </a:p>
        </p:txBody>
      </p:sp>
      <p:sp>
        <p:nvSpPr>
          <p:cNvPr id="7" name="Title 6">
            <a:extLst>
              <a:ext uri="{FF2B5EF4-FFF2-40B4-BE49-F238E27FC236}">
                <a16:creationId xmlns:a16="http://schemas.microsoft.com/office/drawing/2014/main" id="{788E8CA6-10D1-B743-9F29-2D7AB7502A0B}"/>
              </a:ext>
            </a:extLst>
          </p:cNvPr>
          <p:cNvSpPr>
            <a:spLocks noGrp="1"/>
          </p:cNvSpPr>
          <p:nvPr>
            <p:ph type="title"/>
          </p:nvPr>
        </p:nvSpPr>
        <p:spPr>
          <a:xfrm>
            <a:off x="502920" y="569594"/>
            <a:ext cx="8138160" cy="390526"/>
          </a:xfrm>
        </p:spPr>
        <p:txBody>
          <a:bodyPr/>
          <a:lstStyle/>
          <a:p>
            <a:r>
              <a:rPr lang="en-US"/>
              <a:t>All Patients</a:t>
            </a:r>
          </a:p>
        </p:txBody>
      </p:sp>
      <p:pic>
        <p:nvPicPr>
          <p:cNvPr id="16" name="Picture 15">
            <a:extLst>
              <a:ext uri="{FF2B5EF4-FFF2-40B4-BE49-F238E27FC236}">
                <a16:creationId xmlns:a16="http://schemas.microsoft.com/office/drawing/2014/main" id="{226C542C-0AAD-3B40-B85A-5328785018DA}"/>
              </a:ext>
            </a:extLst>
          </p:cNvPr>
          <p:cNvPicPr>
            <a:picLocks noChangeAspect="1"/>
          </p:cNvPicPr>
          <p:nvPr/>
        </p:nvPicPr>
        <p:blipFill>
          <a:blip r:embed="rId3"/>
          <a:stretch>
            <a:fillRect/>
          </a:stretch>
        </p:blipFill>
        <p:spPr>
          <a:xfrm>
            <a:off x="3947437" y="1170174"/>
            <a:ext cx="4787723" cy="2912348"/>
          </a:xfrm>
          <a:prstGeom prst="rect">
            <a:avLst/>
          </a:prstGeom>
          <a:ln>
            <a:solidFill>
              <a:schemeClr val="bg2"/>
            </a:solidFill>
          </a:ln>
          <a:effectLst/>
        </p:spPr>
      </p:pic>
      <p:grpSp>
        <p:nvGrpSpPr>
          <p:cNvPr id="11" name="Group 10">
            <a:extLst>
              <a:ext uri="{FF2B5EF4-FFF2-40B4-BE49-F238E27FC236}">
                <a16:creationId xmlns:a16="http://schemas.microsoft.com/office/drawing/2014/main" id="{1B777380-B60B-E445-AA83-2FD9B36452DC}"/>
              </a:ext>
            </a:extLst>
          </p:cNvPr>
          <p:cNvGrpSpPr/>
          <p:nvPr/>
        </p:nvGrpSpPr>
        <p:grpSpPr>
          <a:xfrm>
            <a:off x="5453536" y="1301853"/>
            <a:ext cx="314960" cy="497120"/>
            <a:chOff x="3144091" y="3998755"/>
            <a:chExt cx="314960" cy="497120"/>
          </a:xfrm>
        </p:grpSpPr>
        <p:sp>
          <p:nvSpPr>
            <p:cNvPr id="12" name="Freeform 11">
              <a:extLst>
                <a:ext uri="{FF2B5EF4-FFF2-40B4-BE49-F238E27FC236}">
                  <a16:creationId xmlns:a16="http://schemas.microsoft.com/office/drawing/2014/main" id="{43212F0B-0964-0449-8AA6-E3F95F933528}"/>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CED664-DFA0-D244-A167-01C81143C1D9}"/>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14103259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65686-CADC-C645-A0AA-97BF74D46FAB}"/>
              </a:ext>
            </a:extLst>
          </p:cNvPr>
          <p:cNvSpPr>
            <a:spLocks noGrp="1"/>
          </p:cNvSpPr>
          <p:nvPr>
            <p:ph sz="quarter" idx="14"/>
          </p:nvPr>
        </p:nvSpPr>
        <p:spPr/>
        <p:txBody>
          <a:bodyPr/>
          <a:lstStyle/>
          <a:p>
            <a:pPr marL="0" lvl="1" indent="0">
              <a:buNone/>
            </a:pPr>
            <a:r>
              <a:rPr lang="en-US" sz="1600"/>
              <a:t>From the </a:t>
            </a:r>
            <a:r>
              <a:rPr lang="en-US" sz="1600" b="1" cap="all">
                <a:solidFill>
                  <a:srgbClr val="199DDB"/>
                </a:solidFill>
                <a:latin typeface="Calibri" panose="020F0502020204030204" pitchFamily="34" charset="0"/>
                <a:cs typeface="Calibri" panose="020F0502020204030204" pitchFamily="34" charset="0"/>
              </a:rPr>
              <a:t>Patient Profile</a:t>
            </a:r>
            <a:r>
              <a:rPr lang="en-US" sz="1600" cap="all"/>
              <a:t> </a:t>
            </a:r>
            <a:r>
              <a:rPr lang="en-US" sz="1600" b="1" cap="all">
                <a:solidFill>
                  <a:srgbClr val="199DDB"/>
                </a:solidFill>
                <a:latin typeface="Calibri" panose="020F0502020204030204" pitchFamily="34" charset="0"/>
              </a:rPr>
              <a:t>&gt;</a:t>
            </a:r>
            <a:r>
              <a:rPr lang="en-US" sz="1600"/>
              <a:t> </a:t>
            </a:r>
            <a:r>
              <a:rPr lang="en-US" sz="1600" b="1" cap="all">
                <a:solidFill>
                  <a:srgbClr val="199DDB"/>
                </a:solidFill>
                <a:latin typeface="Calibri" panose="020F0502020204030204" pitchFamily="34" charset="0"/>
                <a:cs typeface="Calibri" panose="020F0502020204030204" pitchFamily="34" charset="0"/>
              </a:rPr>
              <a:t>More Actions</a:t>
            </a:r>
            <a:r>
              <a:rPr lang="en-US" sz="1600"/>
              <a:t> button:</a:t>
            </a:r>
          </a:p>
          <a:p>
            <a:pPr lvl="1"/>
            <a:r>
              <a:rPr lang="en-US" sz="1600"/>
              <a:t>Click on Inactivate</a:t>
            </a:r>
          </a:p>
          <a:p>
            <a:endParaRPr lang="en-US" sz="1800"/>
          </a:p>
        </p:txBody>
      </p:sp>
      <p:sp>
        <p:nvSpPr>
          <p:cNvPr id="4" name="Date Placeholder 3">
            <a:extLst>
              <a:ext uri="{FF2B5EF4-FFF2-40B4-BE49-F238E27FC236}">
                <a16:creationId xmlns:a16="http://schemas.microsoft.com/office/drawing/2014/main" id="{51017C2C-142D-0B4C-B074-025E3F133219}"/>
              </a:ext>
            </a:extLst>
          </p:cNvPr>
          <p:cNvSpPr>
            <a:spLocks noGrp="1"/>
          </p:cNvSpPr>
          <p:nvPr>
            <p:ph type="dt" sz="half" idx="15"/>
          </p:nvPr>
        </p:nvSpPr>
        <p:spPr/>
        <p:txBody>
          <a:bodyPr/>
          <a:lstStyle/>
          <a:p>
            <a:fld id="{7F755200-F1A7-4658-AAA9-F607F320699F}" type="datetime5">
              <a:rPr lang="en-US" sz="1000" smtClean="0"/>
              <a:t>27-Mar-24</a:t>
            </a:fld>
            <a:endParaRPr lang="en-IN" sz="1000"/>
          </a:p>
        </p:txBody>
      </p:sp>
      <p:sp>
        <p:nvSpPr>
          <p:cNvPr id="5" name="Footer Placeholder 4">
            <a:extLst>
              <a:ext uri="{FF2B5EF4-FFF2-40B4-BE49-F238E27FC236}">
                <a16:creationId xmlns:a16="http://schemas.microsoft.com/office/drawing/2014/main" id="{4AA565AC-9CFC-B84E-BFEF-19CB972DD336}"/>
              </a:ext>
            </a:extLst>
          </p:cNvPr>
          <p:cNvSpPr>
            <a:spLocks noGrp="1"/>
          </p:cNvSpPr>
          <p:nvPr>
            <p:ph type="ftr" sz="quarter" idx="16"/>
          </p:nvPr>
        </p:nvSpPr>
        <p:spPr/>
        <p:txBody>
          <a:bodyPr/>
          <a:lstStyle/>
          <a:p>
            <a:r>
              <a:rPr lang="en-US"/>
              <a:t>MAT-1901214 v5.0  |  Item approved for U.S. use only.  | </a:t>
            </a:r>
            <a:endParaRPr lang="en-IN"/>
          </a:p>
        </p:txBody>
      </p:sp>
      <p:sp>
        <p:nvSpPr>
          <p:cNvPr id="6" name="Slide Number Placeholder 5">
            <a:extLst>
              <a:ext uri="{FF2B5EF4-FFF2-40B4-BE49-F238E27FC236}">
                <a16:creationId xmlns:a16="http://schemas.microsoft.com/office/drawing/2014/main" id="{6CF9AC51-7254-2B45-8DC1-8925D8BB5BC4}"/>
              </a:ext>
            </a:extLst>
          </p:cNvPr>
          <p:cNvSpPr>
            <a:spLocks noGrp="1"/>
          </p:cNvSpPr>
          <p:nvPr>
            <p:ph type="sldNum" sz="quarter" idx="17"/>
          </p:nvPr>
        </p:nvSpPr>
        <p:spPr/>
        <p:txBody>
          <a:bodyPr/>
          <a:lstStyle/>
          <a:p>
            <a:pPr>
              <a:defRPr/>
            </a:pPr>
            <a:r>
              <a:rPr lang="en-IN"/>
              <a:t>|    </a:t>
            </a:r>
            <a:fld id="{7B2119CD-3B2D-4CEB-B404-D2E3F8CD6D69}" type="slidenum">
              <a:rPr lang="en-IN" smtClean="0"/>
              <a:pPr>
                <a:defRPr/>
              </a:pPr>
              <a:t>90</a:t>
            </a:fld>
            <a:endParaRPr lang="en-IN"/>
          </a:p>
        </p:txBody>
      </p:sp>
      <p:sp>
        <p:nvSpPr>
          <p:cNvPr id="7" name="Title 6">
            <a:extLst>
              <a:ext uri="{FF2B5EF4-FFF2-40B4-BE49-F238E27FC236}">
                <a16:creationId xmlns:a16="http://schemas.microsoft.com/office/drawing/2014/main" id="{59169F1E-D8C8-8341-9689-0012263E4E00}"/>
              </a:ext>
            </a:extLst>
          </p:cNvPr>
          <p:cNvSpPr>
            <a:spLocks noGrp="1"/>
          </p:cNvSpPr>
          <p:nvPr>
            <p:ph type="title"/>
          </p:nvPr>
        </p:nvSpPr>
        <p:spPr/>
        <p:txBody>
          <a:bodyPr/>
          <a:lstStyle/>
          <a:p>
            <a:r>
              <a:rPr lang="en-US"/>
              <a:t>Inactivating a Patient</a:t>
            </a:r>
          </a:p>
        </p:txBody>
      </p:sp>
      <p:pic>
        <p:nvPicPr>
          <p:cNvPr id="8" name="Picture 7">
            <a:extLst>
              <a:ext uri="{FF2B5EF4-FFF2-40B4-BE49-F238E27FC236}">
                <a16:creationId xmlns:a16="http://schemas.microsoft.com/office/drawing/2014/main" id="{02BDA470-492E-104C-9A80-41195825CD88}"/>
              </a:ext>
            </a:extLst>
          </p:cNvPr>
          <p:cNvPicPr>
            <a:picLocks noChangeAspect="1"/>
          </p:cNvPicPr>
          <p:nvPr/>
        </p:nvPicPr>
        <p:blipFill>
          <a:blip r:embed="rId3"/>
          <a:stretch>
            <a:fillRect/>
          </a:stretch>
        </p:blipFill>
        <p:spPr>
          <a:xfrm>
            <a:off x="495301" y="2012531"/>
            <a:ext cx="2195732" cy="2150921"/>
          </a:xfrm>
          <a:prstGeom prst="rect">
            <a:avLst/>
          </a:prstGeom>
          <a:ln>
            <a:solidFill>
              <a:schemeClr val="bg2"/>
            </a:solidFill>
          </a:ln>
          <a:effectLst/>
        </p:spPr>
      </p:pic>
      <p:grpSp>
        <p:nvGrpSpPr>
          <p:cNvPr id="9" name="Group 8">
            <a:extLst>
              <a:ext uri="{FF2B5EF4-FFF2-40B4-BE49-F238E27FC236}">
                <a16:creationId xmlns:a16="http://schemas.microsoft.com/office/drawing/2014/main" id="{170A6A0A-21EA-744E-A6B6-B0A2945C4147}"/>
              </a:ext>
            </a:extLst>
          </p:cNvPr>
          <p:cNvGrpSpPr/>
          <p:nvPr/>
        </p:nvGrpSpPr>
        <p:grpSpPr>
          <a:xfrm>
            <a:off x="1544039" y="2782710"/>
            <a:ext cx="314960" cy="497120"/>
            <a:chOff x="3144091" y="3998755"/>
            <a:chExt cx="314960" cy="497120"/>
          </a:xfrm>
        </p:grpSpPr>
        <p:sp>
          <p:nvSpPr>
            <p:cNvPr id="10" name="Freeform 9">
              <a:extLst>
                <a:ext uri="{FF2B5EF4-FFF2-40B4-BE49-F238E27FC236}">
                  <a16:creationId xmlns:a16="http://schemas.microsoft.com/office/drawing/2014/main" id="{9CB7BCD3-C0C4-5345-B0AD-3B224D1E1793}"/>
                </a:ext>
              </a:extLst>
            </p:cNvPr>
            <p:cNvSpPr/>
            <p:nvPr/>
          </p:nvSpPr>
          <p:spPr>
            <a:xfrm>
              <a:off x="3144091" y="3998755"/>
              <a:ext cx="314960" cy="497120"/>
            </a:xfrm>
            <a:custGeom>
              <a:avLst/>
              <a:gdLst>
                <a:gd name="connsiteX0" fmla="*/ 192558 w 314960"/>
                <a:gd name="connsiteY0" fmla="*/ 318159 h 497120"/>
                <a:gd name="connsiteX1" fmla="*/ 205390 w 314960"/>
                <a:gd name="connsiteY1" fmla="*/ 349163 h 497120"/>
                <a:gd name="connsiteX2" fmla="*/ 247795 w 314960"/>
                <a:gd name="connsiteY2" fmla="*/ 451379 h 497120"/>
                <a:gd name="connsiteX3" fmla="*/ 240415 w 314960"/>
                <a:gd name="connsiteY3" fmla="*/ 469044 h 497120"/>
                <a:gd name="connsiteX4" fmla="*/ 176252 w 314960"/>
                <a:gd name="connsiteY4" fmla="*/ 495566 h 497120"/>
                <a:gd name="connsiteX5" fmla="*/ 158645 w 314960"/>
                <a:gd name="connsiteY5" fmla="*/ 488028 h 497120"/>
                <a:gd name="connsiteX6" fmla="*/ 106099 w 314960"/>
                <a:gd name="connsiteY6" fmla="*/ 360418 h 497120"/>
                <a:gd name="connsiteX7" fmla="*/ 103824 w 314960"/>
                <a:gd name="connsiteY7" fmla="*/ 355225 h 497120"/>
                <a:gd name="connsiteX8" fmla="*/ 100455 w 314960"/>
                <a:gd name="connsiteY8" fmla="*/ 357674 h 497120"/>
                <a:gd name="connsiteX9" fmla="*/ 20821 w 314960"/>
                <a:gd name="connsiteY9" fmla="*/ 426802 h 497120"/>
                <a:gd name="connsiteX10" fmla="*/ 6947 w 314960"/>
                <a:gd name="connsiteY10" fmla="*/ 430015 h 497120"/>
                <a:gd name="connsiteX11" fmla="*/ 1 w 314960"/>
                <a:gd name="connsiteY11" fmla="*/ 417215 h 497120"/>
                <a:gd name="connsiteX12" fmla="*/ 1563 w 314960"/>
                <a:gd name="connsiteY12" fmla="*/ 148481 h 497120"/>
                <a:gd name="connsiteX13" fmla="*/ 2432 w 314960"/>
                <a:gd name="connsiteY13" fmla="*/ 13906 h 497120"/>
                <a:gd name="connsiteX14" fmla="*/ 4689 w 314960"/>
                <a:gd name="connsiteY14" fmla="*/ 4892 h 497120"/>
                <a:gd name="connsiteX15" fmla="*/ 22662 w 314960"/>
                <a:gd name="connsiteY15" fmla="*/ 4162 h 497120"/>
                <a:gd name="connsiteX16" fmla="*/ 59978 w 314960"/>
                <a:gd name="connsiteY16" fmla="*/ 41124 h 497120"/>
                <a:gd name="connsiteX17" fmla="*/ 308676 w 314960"/>
                <a:gd name="connsiteY17" fmla="*/ 287729 h 497120"/>
                <a:gd name="connsiteX18" fmla="*/ 311419 w 314960"/>
                <a:gd name="connsiteY18" fmla="*/ 290508 h 497120"/>
                <a:gd name="connsiteX19" fmla="*/ 314094 w 314960"/>
                <a:gd name="connsiteY19" fmla="*/ 302909 h 497120"/>
                <a:gd name="connsiteX20" fmla="*/ 303727 w 314960"/>
                <a:gd name="connsiteY20" fmla="*/ 310187 h 497120"/>
                <a:gd name="connsiteX21" fmla="*/ 215844 w 314960"/>
                <a:gd name="connsiteY21" fmla="*/ 316387 h 497120"/>
                <a:gd name="connsiteX22" fmla="*/ 192558 w 314960"/>
                <a:gd name="connsiteY22" fmla="*/ 318159 h 497120"/>
                <a:gd name="connsiteX23" fmla="*/ 26273 w 314960"/>
                <a:gd name="connsiteY23" fmla="*/ 40029 h 497120"/>
                <a:gd name="connsiteX24" fmla="*/ 25110 w 314960"/>
                <a:gd name="connsiteY24" fmla="*/ 40568 h 497120"/>
                <a:gd name="connsiteX25" fmla="*/ 23183 w 314960"/>
                <a:gd name="connsiteY25" fmla="*/ 394131 h 497120"/>
                <a:gd name="connsiteX26" fmla="*/ 30615 w 314960"/>
                <a:gd name="connsiteY26" fmla="*/ 387878 h 497120"/>
                <a:gd name="connsiteX27" fmla="*/ 100160 w 314960"/>
                <a:gd name="connsiteY27" fmla="*/ 327625 h 497120"/>
                <a:gd name="connsiteX28" fmla="*/ 119279 w 314960"/>
                <a:gd name="connsiteY28" fmla="*/ 332159 h 497120"/>
                <a:gd name="connsiteX29" fmla="*/ 166511 w 314960"/>
                <a:gd name="connsiteY29" fmla="*/ 446968 h 497120"/>
                <a:gd name="connsiteX30" fmla="*/ 176218 w 314960"/>
                <a:gd name="connsiteY30" fmla="*/ 470433 h 497120"/>
                <a:gd name="connsiteX31" fmla="*/ 180177 w 314960"/>
                <a:gd name="connsiteY31" fmla="*/ 469113 h 497120"/>
                <a:gd name="connsiteX32" fmla="*/ 218709 w 314960"/>
                <a:gd name="connsiteY32" fmla="*/ 453273 h 497120"/>
                <a:gd name="connsiteX33" fmla="*/ 221192 w 314960"/>
                <a:gd name="connsiteY33" fmla="*/ 446881 h 497120"/>
                <a:gd name="connsiteX34" fmla="*/ 166077 w 314960"/>
                <a:gd name="connsiteY34" fmla="*/ 314199 h 497120"/>
                <a:gd name="connsiteX35" fmla="*/ 177190 w 314960"/>
                <a:gd name="connsiteY35" fmla="*/ 296187 h 497120"/>
                <a:gd name="connsiteX36" fmla="*/ 268980 w 314960"/>
                <a:gd name="connsiteY36" fmla="*/ 289726 h 497120"/>
                <a:gd name="connsiteX37" fmla="*/ 277315 w 314960"/>
                <a:gd name="connsiteY37" fmla="*/ 288910 h 497120"/>
                <a:gd name="connsiteX38" fmla="*/ 26273 w 314960"/>
                <a:gd name="connsiteY38" fmla="*/ 40029 h 4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960" h="497120">
                  <a:moveTo>
                    <a:pt x="192558" y="318159"/>
                  </a:moveTo>
                  <a:cubicBezTo>
                    <a:pt x="197107" y="329171"/>
                    <a:pt x="201240" y="339176"/>
                    <a:pt x="205390" y="349163"/>
                  </a:cubicBezTo>
                  <a:cubicBezTo>
                    <a:pt x="219525" y="383241"/>
                    <a:pt x="233678" y="417301"/>
                    <a:pt x="247795" y="451379"/>
                  </a:cubicBezTo>
                  <a:cubicBezTo>
                    <a:pt x="251355" y="459977"/>
                    <a:pt x="249097" y="465431"/>
                    <a:pt x="240415" y="469044"/>
                  </a:cubicBezTo>
                  <a:cubicBezTo>
                    <a:pt x="219056" y="477937"/>
                    <a:pt x="197663" y="486777"/>
                    <a:pt x="176252" y="495566"/>
                  </a:cubicBezTo>
                  <a:cubicBezTo>
                    <a:pt x="167726" y="499075"/>
                    <a:pt x="162222" y="496678"/>
                    <a:pt x="158645" y="488028"/>
                  </a:cubicBezTo>
                  <a:cubicBezTo>
                    <a:pt x="141124" y="445491"/>
                    <a:pt x="123620" y="402955"/>
                    <a:pt x="106099" y="360418"/>
                  </a:cubicBezTo>
                  <a:cubicBezTo>
                    <a:pt x="105457" y="358855"/>
                    <a:pt x="104745" y="357309"/>
                    <a:pt x="103824" y="355225"/>
                  </a:cubicBezTo>
                  <a:cubicBezTo>
                    <a:pt x="102435" y="356232"/>
                    <a:pt x="101376" y="356875"/>
                    <a:pt x="100455" y="357674"/>
                  </a:cubicBezTo>
                  <a:cubicBezTo>
                    <a:pt x="73887" y="380705"/>
                    <a:pt x="47319" y="403701"/>
                    <a:pt x="20821" y="426802"/>
                  </a:cubicBezTo>
                  <a:cubicBezTo>
                    <a:pt x="16671" y="430415"/>
                    <a:pt x="12277" y="432308"/>
                    <a:pt x="6947" y="430015"/>
                  </a:cubicBezTo>
                  <a:cubicBezTo>
                    <a:pt x="1372" y="427619"/>
                    <a:pt x="-34" y="422877"/>
                    <a:pt x="1" y="417215"/>
                  </a:cubicBezTo>
                  <a:cubicBezTo>
                    <a:pt x="556" y="327643"/>
                    <a:pt x="1043" y="238071"/>
                    <a:pt x="1563" y="148481"/>
                  </a:cubicBezTo>
                  <a:cubicBezTo>
                    <a:pt x="1824" y="103617"/>
                    <a:pt x="2050" y="58753"/>
                    <a:pt x="2432" y="13906"/>
                  </a:cubicBezTo>
                  <a:cubicBezTo>
                    <a:pt x="2466" y="10867"/>
                    <a:pt x="3109" y="7393"/>
                    <a:pt x="4689" y="4892"/>
                  </a:cubicBezTo>
                  <a:cubicBezTo>
                    <a:pt x="8683" y="-1396"/>
                    <a:pt x="16775" y="-1604"/>
                    <a:pt x="22662" y="4162"/>
                  </a:cubicBezTo>
                  <a:cubicBezTo>
                    <a:pt x="35164" y="16408"/>
                    <a:pt x="47545" y="28792"/>
                    <a:pt x="59978" y="41124"/>
                  </a:cubicBezTo>
                  <a:cubicBezTo>
                    <a:pt x="142878" y="123331"/>
                    <a:pt x="225777" y="205539"/>
                    <a:pt x="308676" y="287729"/>
                  </a:cubicBezTo>
                  <a:cubicBezTo>
                    <a:pt x="309596" y="288649"/>
                    <a:pt x="310534" y="289552"/>
                    <a:pt x="311419" y="290508"/>
                  </a:cubicBezTo>
                  <a:cubicBezTo>
                    <a:pt x="314788" y="294103"/>
                    <a:pt x="315917" y="298289"/>
                    <a:pt x="314094" y="302909"/>
                  </a:cubicBezTo>
                  <a:cubicBezTo>
                    <a:pt x="312270" y="307495"/>
                    <a:pt x="308710" y="309857"/>
                    <a:pt x="303727" y="310187"/>
                  </a:cubicBezTo>
                  <a:cubicBezTo>
                    <a:pt x="274433" y="312219"/>
                    <a:pt x="245138" y="314303"/>
                    <a:pt x="215844" y="316387"/>
                  </a:cubicBezTo>
                  <a:cubicBezTo>
                    <a:pt x="208412" y="316926"/>
                    <a:pt x="200962" y="317517"/>
                    <a:pt x="192558" y="318159"/>
                  </a:cubicBezTo>
                  <a:close/>
                  <a:moveTo>
                    <a:pt x="26273" y="40029"/>
                  </a:moveTo>
                  <a:cubicBezTo>
                    <a:pt x="25891" y="40203"/>
                    <a:pt x="25492" y="40377"/>
                    <a:pt x="25110" y="40568"/>
                  </a:cubicBezTo>
                  <a:cubicBezTo>
                    <a:pt x="24467" y="158017"/>
                    <a:pt x="23825" y="275449"/>
                    <a:pt x="23183" y="394131"/>
                  </a:cubicBezTo>
                  <a:cubicBezTo>
                    <a:pt x="26447" y="391387"/>
                    <a:pt x="28548" y="389667"/>
                    <a:pt x="30615" y="387878"/>
                  </a:cubicBezTo>
                  <a:cubicBezTo>
                    <a:pt x="53797" y="367782"/>
                    <a:pt x="76926" y="347652"/>
                    <a:pt x="100160" y="327625"/>
                  </a:cubicBezTo>
                  <a:cubicBezTo>
                    <a:pt x="107106" y="321633"/>
                    <a:pt x="115806" y="323752"/>
                    <a:pt x="119279" y="332159"/>
                  </a:cubicBezTo>
                  <a:cubicBezTo>
                    <a:pt x="135046" y="370405"/>
                    <a:pt x="150761" y="408686"/>
                    <a:pt x="166511" y="446968"/>
                  </a:cubicBezTo>
                  <a:cubicBezTo>
                    <a:pt x="169689" y="454697"/>
                    <a:pt x="172901" y="462426"/>
                    <a:pt x="176218" y="470433"/>
                  </a:cubicBezTo>
                  <a:cubicBezTo>
                    <a:pt x="177781" y="469912"/>
                    <a:pt x="179013" y="469582"/>
                    <a:pt x="180177" y="469113"/>
                  </a:cubicBezTo>
                  <a:cubicBezTo>
                    <a:pt x="193009" y="463816"/>
                    <a:pt x="205790" y="458362"/>
                    <a:pt x="218709" y="453273"/>
                  </a:cubicBezTo>
                  <a:cubicBezTo>
                    <a:pt x="222408" y="451814"/>
                    <a:pt x="222616" y="450302"/>
                    <a:pt x="221192" y="446881"/>
                  </a:cubicBezTo>
                  <a:cubicBezTo>
                    <a:pt x="202734" y="402694"/>
                    <a:pt x="184397" y="358455"/>
                    <a:pt x="166077" y="314199"/>
                  </a:cubicBezTo>
                  <a:cubicBezTo>
                    <a:pt x="161857" y="304021"/>
                    <a:pt x="166320" y="296952"/>
                    <a:pt x="177190" y="296187"/>
                  </a:cubicBezTo>
                  <a:cubicBezTo>
                    <a:pt x="207787" y="294051"/>
                    <a:pt x="238383" y="291897"/>
                    <a:pt x="268980" y="289726"/>
                  </a:cubicBezTo>
                  <a:cubicBezTo>
                    <a:pt x="271342" y="289552"/>
                    <a:pt x="273686" y="289274"/>
                    <a:pt x="277315" y="288910"/>
                  </a:cubicBezTo>
                  <a:cubicBezTo>
                    <a:pt x="192992" y="205330"/>
                    <a:pt x="109624" y="122688"/>
                    <a:pt x="26273" y="40029"/>
                  </a:cubicBezTo>
                  <a:close/>
                </a:path>
              </a:pathLst>
            </a:custGeom>
            <a:solidFill>
              <a:srgbClr val="000000"/>
            </a:solidFill>
            <a:ln w="172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709CE38-1107-0847-B1D8-B1C53FC72951}"/>
                </a:ext>
              </a:extLst>
            </p:cNvPr>
            <p:cNvSpPr/>
            <p:nvPr/>
          </p:nvSpPr>
          <p:spPr>
            <a:xfrm>
              <a:off x="3167238" y="4038784"/>
              <a:ext cx="254132" cy="430421"/>
            </a:xfrm>
            <a:custGeom>
              <a:avLst/>
              <a:gdLst>
                <a:gd name="connsiteX0" fmla="*/ 3126 w 254132"/>
                <a:gd name="connsiteY0" fmla="*/ 0 h 430421"/>
                <a:gd name="connsiteX1" fmla="*/ 254133 w 254132"/>
                <a:gd name="connsiteY1" fmla="*/ 248898 h 430421"/>
                <a:gd name="connsiteX2" fmla="*/ 245798 w 254132"/>
                <a:gd name="connsiteY2" fmla="*/ 249714 h 430421"/>
                <a:gd name="connsiteX3" fmla="*/ 154008 w 254132"/>
                <a:gd name="connsiteY3" fmla="*/ 256175 h 430421"/>
                <a:gd name="connsiteX4" fmla="*/ 142894 w 254132"/>
                <a:gd name="connsiteY4" fmla="*/ 274187 h 430421"/>
                <a:gd name="connsiteX5" fmla="*/ 198010 w 254132"/>
                <a:gd name="connsiteY5" fmla="*/ 406869 h 430421"/>
                <a:gd name="connsiteX6" fmla="*/ 195527 w 254132"/>
                <a:gd name="connsiteY6" fmla="*/ 413261 h 430421"/>
                <a:gd name="connsiteX7" fmla="*/ 156994 w 254132"/>
                <a:gd name="connsiteY7" fmla="*/ 429101 h 430421"/>
                <a:gd name="connsiteX8" fmla="*/ 153035 w 254132"/>
                <a:gd name="connsiteY8" fmla="*/ 430421 h 430421"/>
                <a:gd name="connsiteX9" fmla="*/ 143328 w 254132"/>
                <a:gd name="connsiteY9" fmla="*/ 406956 h 430421"/>
                <a:gd name="connsiteX10" fmla="*/ 96096 w 254132"/>
                <a:gd name="connsiteY10" fmla="*/ 292147 h 430421"/>
                <a:gd name="connsiteX11" fmla="*/ 76978 w 254132"/>
                <a:gd name="connsiteY11" fmla="*/ 287613 h 430421"/>
                <a:gd name="connsiteX12" fmla="*/ 7432 w 254132"/>
                <a:gd name="connsiteY12" fmla="*/ 347866 h 430421"/>
                <a:gd name="connsiteX13" fmla="*/ 0 w 254132"/>
                <a:gd name="connsiteY13" fmla="*/ 354119 h 430421"/>
                <a:gd name="connsiteX14" fmla="*/ 1927 w 254132"/>
                <a:gd name="connsiteY14" fmla="*/ 556 h 430421"/>
                <a:gd name="connsiteX15" fmla="*/ 3126 w 254132"/>
                <a:gd name="connsiteY15" fmla="*/ 0 h 43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132" h="430421">
                  <a:moveTo>
                    <a:pt x="3126" y="0"/>
                  </a:moveTo>
                  <a:cubicBezTo>
                    <a:pt x="86476" y="82659"/>
                    <a:pt x="169844" y="165301"/>
                    <a:pt x="254133" y="248898"/>
                  </a:cubicBezTo>
                  <a:cubicBezTo>
                    <a:pt x="250503" y="249245"/>
                    <a:pt x="248159" y="249540"/>
                    <a:pt x="245798" y="249714"/>
                  </a:cubicBezTo>
                  <a:cubicBezTo>
                    <a:pt x="215201" y="251885"/>
                    <a:pt x="184604" y="254039"/>
                    <a:pt x="154008" y="256175"/>
                  </a:cubicBezTo>
                  <a:cubicBezTo>
                    <a:pt x="143137" y="256940"/>
                    <a:pt x="138692" y="264009"/>
                    <a:pt x="142894" y="274187"/>
                  </a:cubicBezTo>
                  <a:cubicBezTo>
                    <a:pt x="161214" y="318426"/>
                    <a:pt x="179551" y="362682"/>
                    <a:pt x="198010" y="406869"/>
                  </a:cubicBezTo>
                  <a:cubicBezTo>
                    <a:pt x="199434" y="410290"/>
                    <a:pt x="199225" y="411802"/>
                    <a:pt x="195527" y="413261"/>
                  </a:cubicBezTo>
                  <a:cubicBezTo>
                    <a:pt x="182607" y="418350"/>
                    <a:pt x="169844" y="423804"/>
                    <a:pt x="156994" y="429101"/>
                  </a:cubicBezTo>
                  <a:cubicBezTo>
                    <a:pt x="155831" y="429587"/>
                    <a:pt x="154598" y="429900"/>
                    <a:pt x="153035" y="430421"/>
                  </a:cubicBezTo>
                  <a:cubicBezTo>
                    <a:pt x="149719" y="422414"/>
                    <a:pt x="146506" y="414685"/>
                    <a:pt x="143328" y="406956"/>
                  </a:cubicBezTo>
                  <a:cubicBezTo>
                    <a:pt x="127579" y="368692"/>
                    <a:pt x="111863" y="330410"/>
                    <a:pt x="96096" y="292147"/>
                  </a:cubicBezTo>
                  <a:cubicBezTo>
                    <a:pt x="92623" y="283740"/>
                    <a:pt x="83941" y="281621"/>
                    <a:pt x="76978" y="287613"/>
                  </a:cubicBezTo>
                  <a:cubicBezTo>
                    <a:pt x="53744" y="307640"/>
                    <a:pt x="30614" y="327788"/>
                    <a:pt x="7432" y="347866"/>
                  </a:cubicBezTo>
                  <a:cubicBezTo>
                    <a:pt x="5383" y="349655"/>
                    <a:pt x="3265" y="351375"/>
                    <a:pt x="0" y="354119"/>
                  </a:cubicBezTo>
                  <a:cubicBezTo>
                    <a:pt x="642" y="235437"/>
                    <a:pt x="1285" y="117988"/>
                    <a:pt x="1927" y="556"/>
                  </a:cubicBezTo>
                  <a:cubicBezTo>
                    <a:pt x="2344" y="347"/>
                    <a:pt x="2744" y="174"/>
                    <a:pt x="3126" y="0"/>
                  </a:cubicBezTo>
                  <a:close/>
                </a:path>
              </a:pathLst>
            </a:custGeom>
            <a:solidFill>
              <a:srgbClr val="FFFFFF"/>
            </a:solidFill>
            <a:ln w="1727" cap="flat">
              <a:noFill/>
              <a:prstDash val="solid"/>
              <a:miter/>
            </a:ln>
          </p:spPr>
          <p:txBody>
            <a:bodyPr rtlCol="0" anchor="ctr"/>
            <a:lstStyle/>
            <a:p>
              <a:endParaRPr lang="en-US"/>
            </a:p>
          </p:txBody>
        </p:sp>
      </p:grpSp>
    </p:spTree>
    <p:extLst>
      <p:ext uri="{BB962C8B-B14F-4D97-AF65-F5344CB8AC3E}">
        <p14:creationId xmlns:p14="http://schemas.microsoft.com/office/powerpoint/2010/main" val="31390384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644453E-095E-432C-84C5-7A924C807100}"/>
              </a:ext>
            </a:extLst>
          </p:cNvPr>
          <p:cNvSpPr>
            <a:spLocks noGrp="1"/>
          </p:cNvSpPr>
          <p:nvPr>
            <p:ph type="dt" sz="half" idx="11"/>
          </p:nvPr>
        </p:nvSpPr>
        <p:spPr/>
        <p:txBody>
          <a:bodyPr/>
          <a:lstStyle/>
          <a:p>
            <a:fld id="{EAAA3539-B72A-4524-A2C0-BE73A69A3684}" type="datetime5">
              <a:rPr lang="en-US" sz="1000" smtClean="0"/>
              <a:t>27-Mar-24</a:t>
            </a:fld>
            <a:endParaRPr lang="en-IN" sz="1000"/>
          </a:p>
        </p:txBody>
      </p:sp>
      <p:sp>
        <p:nvSpPr>
          <p:cNvPr id="4" name="Footer Placeholder 3">
            <a:extLst>
              <a:ext uri="{FF2B5EF4-FFF2-40B4-BE49-F238E27FC236}">
                <a16:creationId xmlns:a16="http://schemas.microsoft.com/office/drawing/2014/main" id="{5E1C9736-D3AE-4D7F-B906-3269A19CA5C1}"/>
              </a:ext>
            </a:extLst>
          </p:cNvPr>
          <p:cNvSpPr>
            <a:spLocks noGrp="1"/>
          </p:cNvSpPr>
          <p:nvPr>
            <p:ph type="ftr" sz="quarter" idx="12"/>
          </p:nvPr>
        </p:nvSpPr>
        <p:spPr/>
        <p:txBody>
          <a:bodyPr/>
          <a:lstStyle/>
          <a:p>
            <a:pPr>
              <a:defRPr/>
            </a:pPr>
            <a:r>
              <a:rPr lang="en-US"/>
              <a:t>MAT-1901214 v5.0  |  Item approved for U.S. use only.  | </a:t>
            </a:r>
            <a:endParaRPr lang="en-IN"/>
          </a:p>
        </p:txBody>
      </p:sp>
      <p:sp>
        <p:nvSpPr>
          <p:cNvPr id="5" name="Slide Number Placeholder 4">
            <a:extLst>
              <a:ext uri="{FF2B5EF4-FFF2-40B4-BE49-F238E27FC236}">
                <a16:creationId xmlns:a16="http://schemas.microsoft.com/office/drawing/2014/main" id="{3D4F329B-2352-4F30-827F-E6F0D75479E1}"/>
              </a:ext>
            </a:extLst>
          </p:cNvPr>
          <p:cNvSpPr>
            <a:spLocks noGrp="1"/>
          </p:cNvSpPr>
          <p:nvPr>
            <p:ph type="sldNum" sz="quarter" idx="13"/>
          </p:nvPr>
        </p:nvSpPr>
        <p:spPr/>
        <p:txBody>
          <a:bodyPr/>
          <a:lstStyle/>
          <a:p>
            <a:pPr>
              <a:defRPr/>
            </a:pPr>
            <a:r>
              <a:rPr lang="en-IN"/>
              <a:t>|    </a:t>
            </a:r>
            <a:fld id="{7B2119CD-3B2D-4CEB-B404-D2E3F8CD6D69}" type="slidenum">
              <a:rPr lang="en-IN" smtClean="0"/>
              <a:pPr>
                <a:defRPr/>
              </a:pPr>
              <a:t>91</a:t>
            </a:fld>
            <a:endParaRPr lang="en-IN"/>
          </a:p>
        </p:txBody>
      </p:sp>
      <p:sp>
        <p:nvSpPr>
          <p:cNvPr id="9" name="TextBox 8">
            <a:extLst>
              <a:ext uri="{FF2B5EF4-FFF2-40B4-BE49-F238E27FC236}">
                <a16:creationId xmlns:a16="http://schemas.microsoft.com/office/drawing/2014/main" id="{A65E4E82-A9DA-F4FE-2D59-45A47555B6D4}"/>
              </a:ext>
            </a:extLst>
          </p:cNvPr>
          <p:cNvSpPr txBox="1"/>
          <p:nvPr/>
        </p:nvSpPr>
        <p:spPr>
          <a:xfrm>
            <a:off x="408840" y="978498"/>
            <a:ext cx="8326320" cy="3662541"/>
          </a:xfrm>
          <a:prstGeom prst="rect">
            <a:avLst/>
          </a:prstGeom>
          <a:noFill/>
        </p:spPr>
        <p:txBody>
          <a:bodyPr wrap="square">
            <a:spAutoFit/>
          </a:bodyPr>
          <a:lstStyle/>
          <a:p>
            <a:pPr algn="l" rtl="0" fontAlgn="base"/>
            <a:r>
              <a:rPr lang="en-US" sz="800" b="1" i="0" u="none" strike="noStrike">
                <a:solidFill>
                  <a:srgbClr val="000000"/>
                </a:solidFill>
                <a:effectLst/>
                <a:latin typeface="Calibri" panose="020F0502020204030204" pitchFamily="34" charset="0"/>
              </a:rPr>
              <a:t>Abbott</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u="none" strike="noStrike">
                <a:solidFill>
                  <a:srgbClr val="000000"/>
                </a:solidFill>
                <a:effectLst/>
                <a:latin typeface="Calibri" panose="020F0502020204030204" pitchFamily="34" charset="0"/>
              </a:rPr>
              <a:t>6101 Stoneridge Dr., Pleasanton, CA 94588 USA, Tel: 1 925 847 8600</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u="none" strike="noStrike" err="1">
                <a:solidFill>
                  <a:srgbClr val="000000"/>
                </a:solidFill>
                <a:effectLst/>
                <a:latin typeface="Calibri" panose="020F0502020204030204" pitchFamily="34" charset="0"/>
              </a:rPr>
              <a:t>Cardiovascular.Abbott</a:t>
            </a:r>
            <a:r>
              <a:rPr lang="en-US" sz="800" b="0" i="0" u="none" strike="noStrike">
                <a:solidFill>
                  <a:srgbClr val="000000"/>
                </a:solidFill>
                <a:effectLst/>
                <a:latin typeface="Calibri" panose="020F0502020204030204" pitchFamily="34" charset="0"/>
              </a:rPr>
              <a:t>/</a:t>
            </a:r>
            <a:r>
              <a:rPr lang="en-US" sz="800" b="0" i="0" u="none" strike="noStrike" err="1">
                <a:solidFill>
                  <a:srgbClr val="000000"/>
                </a:solidFill>
                <a:effectLst/>
                <a:latin typeface="Calibri" panose="020F0502020204030204" pitchFamily="34" charset="0"/>
              </a:rPr>
              <a:t>CardioMEMS</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1" i="0" u="none" strike="noStrike">
                <a:solidFill>
                  <a:srgbClr val="000000"/>
                </a:solidFill>
                <a:effectLst/>
                <a:latin typeface="Calibri" panose="020F0502020204030204" pitchFamily="34" charset="0"/>
              </a:rPr>
              <a:t>Rx Only</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1" i="0" u="none" strike="noStrike">
                <a:solidFill>
                  <a:srgbClr val="000000"/>
                </a:solidFill>
                <a:effectLst/>
                <a:latin typeface="Calibri" panose="020F0502020204030204" pitchFamily="34" charset="0"/>
              </a:rPr>
              <a:t>Brief Summary: </a:t>
            </a:r>
            <a:r>
              <a:rPr lang="en-US" sz="800" b="0" i="0" u="none" strike="noStrike">
                <a:solidFill>
                  <a:srgbClr val="000000"/>
                </a:solidFill>
                <a:effectLst/>
                <a:latin typeface="Calibri" panose="020F0502020204030204" pitchFamily="34" charset="0"/>
              </a:rPr>
              <a:t>Prior to using these devices, please review the Instructions for Use for a complete listing of indications, contraindications, warnings, precautions, potential adverse events and directions for use.</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1" i="0" u="none" strike="noStrike" err="1">
                <a:solidFill>
                  <a:srgbClr val="000000"/>
                </a:solidFill>
                <a:effectLst/>
                <a:latin typeface="Calibri" panose="020F0502020204030204" pitchFamily="34" charset="0"/>
              </a:rPr>
              <a:t>CardioMEMS</a:t>
            </a:r>
            <a:r>
              <a:rPr lang="en-US" sz="800" b="1" i="0" u="none" strike="noStrike">
                <a:solidFill>
                  <a:srgbClr val="000000"/>
                </a:solidFill>
                <a:effectLst/>
                <a:latin typeface="Calibri" panose="020F0502020204030204" pitchFamily="34" charset="0"/>
              </a:rPr>
              <a:t>™ HF System Indications and Usage: </a:t>
            </a:r>
            <a:r>
              <a:rPr lang="en-US" sz="800" b="0" i="0" u="none" strike="noStrike">
                <a:solidFill>
                  <a:srgbClr val="000000"/>
                </a:solidFill>
                <a:effectLst/>
                <a:latin typeface="Calibri" panose="020F0502020204030204" pitchFamily="34" charset="0"/>
              </a:rPr>
              <a:t>The </a:t>
            </a:r>
            <a:r>
              <a:rPr lang="en-US" sz="800" b="0" i="0" u="none" strike="noStrike" err="1">
                <a:solidFill>
                  <a:srgbClr val="000000"/>
                </a:solidFill>
                <a:effectLst/>
                <a:latin typeface="Calibri" panose="020F0502020204030204" pitchFamily="34" charset="0"/>
              </a:rPr>
              <a:t>CardioMEMS</a:t>
            </a:r>
            <a:r>
              <a:rPr lang="en-US" sz="800" b="0" i="0" u="none" strike="noStrike">
                <a:solidFill>
                  <a:srgbClr val="000000"/>
                </a:solidFill>
                <a:effectLst/>
                <a:latin typeface="Calibri" panose="020F0502020204030204" pitchFamily="34" charset="0"/>
              </a:rPr>
              <a:t>™ HF System is indicated for wirelessly measuring and monitoring pulmonary artery pressure and heart rate in NYHA Class II or III heart failure patients who either have been hospitalized for heart failure in the previous year and/or have elevated natriuretic peptides. The hemodynamic data are used by physicians for heart failure management with the goal of controlling pulmonary artery pressures and reducing heart failure hospitalizations.</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1" i="0" u="none" strike="noStrike" err="1">
                <a:solidFill>
                  <a:srgbClr val="000000"/>
                </a:solidFill>
                <a:effectLst/>
                <a:latin typeface="Calibri" panose="020F0502020204030204" pitchFamily="34" charset="0"/>
              </a:rPr>
              <a:t>CardioMEMS</a:t>
            </a:r>
            <a:r>
              <a:rPr lang="en-US" sz="800" b="1" i="0" u="none" strike="noStrike">
                <a:solidFill>
                  <a:srgbClr val="000000"/>
                </a:solidFill>
                <a:effectLst/>
                <a:latin typeface="Calibri" panose="020F0502020204030204" pitchFamily="34" charset="0"/>
              </a:rPr>
              <a:t>™ HF System Contraindications: </a:t>
            </a:r>
            <a:r>
              <a:rPr lang="en-US" sz="800" b="0" i="0" u="none" strike="noStrike">
                <a:solidFill>
                  <a:srgbClr val="000000"/>
                </a:solidFill>
                <a:effectLst/>
                <a:latin typeface="Calibri" panose="020F0502020204030204" pitchFamily="34" charset="0"/>
              </a:rPr>
              <a:t>The </a:t>
            </a:r>
            <a:r>
              <a:rPr lang="en-US" sz="800" b="0" i="0" u="none" strike="noStrike" err="1">
                <a:solidFill>
                  <a:srgbClr val="000000"/>
                </a:solidFill>
                <a:effectLst/>
                <a:latin typeface="Calibri" panose="020F0502020204030204" pitchFamily="34" charset="0"/>
              </a:rPr>
              <a:t>CardioMEMS</a:t>
            </a:r>
            <a:r>
              <a:rPr lang="en-US" sz="800" b="0" i="0" u="none" strike="noStrike">
                <a:solidFill>
                  <a:srgbClr val="000000"/>
                </a:solidFill>
                <a:effectLst/>
                <a:latin typeface="Calibri" panose="020F0502020204030204" pitchFamily="34" charset="0"/>
              </a:rPr>
              <a:t> HF System is contraindicated for patients with an inability to take dual antiplatelet or anticoagulants for one month post implant.</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1" i="0" u="none" strike="noStrike" err="1">
                <a:solidFill>
                  <a:srgbClr val="000000"/>
                </a:solidFill>
                <a:effectLst/>
                <a:latin typeface="Calibri" panose="020F0502020204030204" pitchFamily="34" charset="0"/>
              </a:rPr>
              <a:t>CardioMEMS</a:t>
            </a:r>
            <a:r>
              <a:rPr lang="en-US" sz="800" b="1" i="0" u="none" strike="noStrike">
                <a:solidFill>
                  <a:srgbClr val="000000"/>
                </a:solidFill>
                <a:effectLst/>
                <a:latin typeface="Calibri" panose="020F0502020204030204" pitchFamily="34" charset="0"/>
              </a:rPr>
              <a:t>™ HF System Potential Adverse Events: </a:t>
            </a:r>
            <a:r>
              <a:rPr lang="en-US" sz="800" b="0" i="0" u="none" strike="noStrike">
                <a:solidFill>
                  <a:srgbClr val="000000"/>
                </a:solidFill>
                <a:effectLst/>
                <a:latin typeface="Calibri" panose="020F0502020204030204" pitchFamily="34" charset="0"/>
              </a:rPr>
              <a:t>Potential adverse events associated with the implantation procedure include, but are not limited to, the following: air embolism, allergic reaction, infection, delayed wound healing, arrhythmias, bleeding, hemoptysis, hematoma, nausea, cerebrovascular accident, thrombus, cardiovascular injury, myocardial infarction, death, embolization, thermal burn, cardiac perforation, pneumothorax, thoracic duct injury and hemothorax.</a:t>
            </a:r>
            <a:r>
              <a:rPr lang="en-US" sz="800" b="0" i="0">
                <a:solidFill>
                  <a:srgbClr val="000000"/>
                </a:solidFill>
                <a:effectLst/>
                <a:latin typeface="Calibri" panose="020F0502020204030204" pitchFamily="34" charset="0"/>
              </a:rPr>
              <a:t>​</a:t>
            </a:r>
          </a:p>
          <a:p>
            <a:pPr algn="l" rtl="0" fontAlgn="base"/>
            <a:endParaRPr lang="en-US" sz="800">
              <a:solidFill>
                <a:srgbClr val="000000"/>
              </a:solidFill>
              <a:latin typeface="Calibri" panose="020F0502020204030204" pitchFamily="34" charset="0"/>
            </a:endParaRPr>
          </a:p>
          <a:p>
            <a:pPr algn="l" rtl="0" fontAlgn="base"/>
            <a:r>
              <a:rPr lang="en-US" sz="800" b="1" i="0" u="none" strike="noStrike">
                <a:effectLst/>
                <a:latin typeface="Calibri" panose="020F0502020204030204" pitchFamily="34" charset="0"/>
              </a:rPr>
              <a:t>myCardioMEMS™ Mobile App Limitations: </a:t>
            </a:r>
            <a:r>
              <a:rPr lang="en-US" sz="800" b="0" i="0" u="none" strike="noStrike">
                <a:effectLst/>
                <a:latin typeface="Calibri" panose="020F0502020204030204" pitchFamily="34" charset="0"/>
              </a:rPr>
              <a:t>Patients must use their own Apple‡ or Android‡ mobile device to receive and transmit information to the myCardioMEMS™ Mobile App. To do so</a:t>
            </a:r>
            <a:r>
              <a:rPr lang="en-US" sz="800" b="0" i="0">
                <a:effectLst/>
                <a:latin typeface="Calibri" panose="020F0502020204030204" pitchFamily="34" charset="0"/>
              </a:rPr>
              <a:t>​</a:t>
            </a:r>
            <a:endParaRPr lang="en-US" sz="800" b="0" i="0">
              <a:effectLst/>
              <a:latin typeface="Segoe UI" panose="020B0502040204020203" pitchFamily="34" charset="0"/>
            </a:endParaRPr>
          </a:p>
          <a:p>
            <a:pPr algn="l" rtl="0" fontAlgn="base"/>
            <a:r>
              <a:rPr lang="en-US" sz="800" b="0" i="0" u="none" strike="noStrike">
                <a:effectLst/>
                <a:latin typeface="Calibri" panose="020F0502020204030204" pitchFamily="34" charset="0"/>
              </a:rPr>
              <a:t>the device must be powered on, app must be installed and data coverage (cellular or Wi-Fi‡) available. The myCardioMEMS™ App can provide notification of medication adjustments and reminders, requests for lab work and acknowledgement that the PA pressure readings have been received. However there are many internal and external factors that can hinder, delay, or prevent acquisition and delivery of the notifications and patient information as intended by the clinician. These factors include: patient environment, data services, mobile device operating system and settings, clinic</a:t>
            </a:r>
            <a:r>
              <a:rPr lang="en-US" sz="800" b="0" i="0">
                <a:effectLst/>
                <a:latin typeface="Calibri" panose="020F0502020204030204" pitchFamily="34" charset="0"/>
              </a:rPr>
              <a:t>​</a:t>
            </a:r>
            <a:endParaRPr lang="en-US" sz="800" b="0" i="0">
              <a:effectLst/>
              <a:latin typeface="Segoe UI" panose="020B0502040204020203" pitchFamily="34" charset="0"/>
            </a:endParaRPr>
          </a:p>
          <a:p>
            <a:pPr algn="l" rtl="0" fontAlgn="base"/>
            <a:r>
              <a:rPr lang="en-US" sz="800" b="0" i="0" u="none" strike="noStrike">
                <a:effectLst/>
                <a:latin typeface="Calibri" panose="020F0502020204030204" pitchFamily="34" charset="0"/>
              </a:rPr>
              <a:t>environment, schedule/configuration changes, or data processing.</a:t>
            </a:r>
            <a:r>
              <a:rPr lang="en-US" sz="800" b="0" i="0">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u="none" strike="noStrike">
                <a:solidFill>
                  <a:srgbClr val="000000"/>
                </a:solidFill>
                <a:effectLst/>
                <a:latin typeface="Calibri" panose="020F0502020204030204" pitchFamily="34" charset="0"/>
              </a:rPr>
              <a:t>™ Indicates a trademark of the Abbott group of companies. </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u="none" strike="noStrike">
                <a:solidFill>
                  <a:srgbClr val="000000"/>
                </a:solidFill>
                <a:effectLst/>
                <a:latin typeface="Calibri" panose="020F0502020204030204" pitchFamily="34" charset="0"/>
              </a:rPr>
              <a:t>‡ Indicates a third party trademark, which is property of its respective owner.</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u="none" strike="noStrike">
                <a:solidFill>
                  <a:srgbClr val="000000"/>
                </a:solidFill>
                <a:effectLst/>
                <a:latin typeface="Calibri" panose="020F0502020204030204" pitchFamily="34" charset="0"/>
              </a:rPr>
              <a:t>© 2024 Abbott. All Rights Reserved.</a:t>
            </a:r>
            <a:r>
              <a:rPr lang="en-US" sz="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800" b="0" i="0" u="none" strike="noStrike">
                <a:solidFill>
                  <a:srgbClr val="000000"/>
                </a:solidFill>
                <a:effectLst/>
                <a:latin typeface="Calibri" panose="020F0502020204030204" pitchFamily="34" charset="0"/>
              </a:rPr>
              <a:t>MAT-1901214 v5.0 | Item approved for U.S. use only.</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9773239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38186"/>
      </p:ext>
    </p:extLst>
  </p:cSld>
  <p:clrMapOvr>
    <a:masterClrMapping/>
  </p:clrMapOvr>
</p:sld>
</file>

<file path=ppt/theme/theme1.xml><?xml version="1.0" encoding="utf-8"?>
<a:theme xmlns:a="http://schemas.openxmlformats.org/drawingml/2006/main" name="PPT Purple-Red_Dec 2020">
  <a:themeElements>
    <a:clrScheme name="Abbott brand color Purple-Red opt2">
      <a:dk1>
        <a:srgbClr val="FFFFFF"/>
      </a:dk1>
      <a:lt1>
        <a:srgbClr val="FFFFFF"/>
      </a:lt1>
      <a:dk2>
        <a:srgbClr val="004F71"/>
      </a:dk2>
      <a:lt2>
        <a:srgbClr val="D9D9D6"/>
      </a:lt2>
      <a:accent1>
        <a:srgbClr val="009CDE"/>
      </a:accent1>
      <a:accent2>
        <a:srgbClr val="004F71"/>
      </a:accent2>
      <a:accent3>
        <a:srgbClr val="FFD100"/>
      </a:accent3>
      <a:accent4>
        <a:srgbClr val="00B140"/>
      </a:accent4>
      <a:accent5>
        <a:srgbClr val="64CCC9"/>
      </a:accent5>
      <a:accent6>
        <a:srgbClr val="470A68"/>
      </a:accent6>
      <a:hlink>
        <a:srgbClr val="004F71"/>
      </a:hlink>
      <a:folHlink>
        <a:srgbClr val="63666A"/>
      </a:folHlink>
    </a:clrScheme>
    <a:fontScheme name="Abbot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a:latin typeface="+mj-lt"/>
          </a:defRPr>
        </a:defPPr>
      </a:lstStyle>
    </a:txDef>
  </a:objectDefaults>
  <a:extraClrSchemeLst/>
  <a:extLst>
    <a:ext uri="{05A4C25C-085E-4340-85A3-A5531E510DB2}">
      <thm15:themeFamily xmlns:thm15="http://schemas.microsoft.com/office/thememl/2012/main" name="PPT_16x9_Dec_2020_ABT_Alt_Gradient_Purple-Red.potx" id="{DCAFB416-CE8B-4B0E-B187-7AB6157DDF95}" vid="{CB0B0105-D577-4955-8151-B53101C8E15F}"/>
    </a:ext>
  </a:extLst>
</a:theme>
</file>

<file path=ppt/theme/theme2.xml><?xml version="1.0" encoding="utf-8"?>
<a:theme xmlns:a="http://schemas.openxmlformats.org/drawingml/2006/main" name="PPT Basic White_Dec 2020">
  <a:themeElements>
    <a:clrScheme name="Abbott Brand Colors">
      <a:dk1>
        <a:srgbClr val="000000"/>
      </a:dk1>
      <a:lt1>
        <a:sysClr val="window" lastClr="FFFFFF"/>
      </a:lt1>
      <a:dk2>
        <a:srgbClr val="E4002B"/>
      </a:dk2>
      <a:lt2>
        <a:srgbClr val="D9D9D6"/>
      </a:lt2>
      <a:accent1>
        <a:srgbClr val="004F71"/>
      </a:accent1>
      <a:accent2>
        <a:srgbClr val="64CCC9"/>
      </a:accent2>
      <a:accent3>
        <a:srgbClr val="009CDE"/>
      </a:accent3>
      <a:accent4>
        <a:srgbClr val="FFD100"/>
      </a:accent4>
      <a:accent5>
        <a:srgbClr val="470A68"/>
      </a:accent5>
      <a:accent6>
        <a:srgbClr val="00B140"/>
      </a:accent6>
      <a:hlink>
        <a:srgbClr val="009CDE"/>
      </a:hlink>
      <a:folHlink>
        <a:srgbClr val="63666A"/>
      </a:folHlink>
    </a:clrScheme>
    <a:fontScheme name="Abbot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PPT_16x9_Dec_2020_ABT_Alt_Gradient_Purple-Red.potx" id="{DCAFB416-CE8B-4B0E-B187-7AB6157DDF95}" vid="{431B93ED-F653-464E-9001-E554FA2638B5}"/>
    </a:ext>
  </a:extLst>
</a:theme>
</file>

<file path=ppt/theme/theme3.xml><?xml version="1.0" encoding="utf-8"?>
<a:theme xmlns:a="http://schemas.openxmlformats.org/drawingml/2006/main" name="1_PPT Basic White_Dec 2020">
  <a:themeElements>
    <a:clrScheme name="Abbott Brand Colors">
      <a:dk1>
        <a:srgbClr val="000000"/>
      </a:dk1>
      <a:lt1>
        <a:sysClr val="window" lastClr="FFFFFF"/>
      </a:lt1>
      <a:dk2>
        <a:srgbClr val="E4002B"/>
      </a:dk2>
      <a:lt2>
        <a:srgbClr val="D9D9D6"/>
      </a:lt2>
      <a:accent1>
        <a:srgbClr val="004F71"/>
      </a:accent1>
      <a:accent2>
        <a:srgbClr val="64CCC9"/>
      </a:accent2>
      <a:accent3>
        <a:srgbClr val="009CDE"/>
      </a:accent3>
      <a:accent4>
        <a:srgbClr val="FFD100"/>
      </a:accent4>
      <a:accent5>
        <a:srgbClr val="470A68"/>
      </a:accent5>
      <a:accent6>
        <a:srgbClr val="00B140"/>
      </a:accent6>
      <a:hlink>
        <a:srgbClr val="009CDE"/>
      </a:hlink>
      <a:folHlink>
        <a:srgbClr val="63666A"/>
      </a:folHlink>
    </a:clrScheme>
    <a:fontScheme name="Abbot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PPT_16x9_Dec_2020_ABT_Alt_Gradient_Purple-Red.potx" id="{DCAFB416-CE8B-4B0E-B187-7AB6157DDF95}" vid="{431B93ED-F653-464E-9001-E554FA2638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PPT_16x9_Dec_2020_ABT_Alt_Gradient_Purple-Red</Template>
  <Application>Microsoft Office PowerPoint</Application>
  <PresentationFormat>On-screen Show (16:9)</PresentationFormat>
  <Slides>92</Slides>
  <Notes>89</Notes>
  <HiddenSlides>0</HiddenSlides>
  <ScaleCrop>false</ScaleCrop>
  <HeadingPairs>
    <vt:vector size="4" baseType="variant">
      <vt:variant>
        <vt:lpstr>Theme</vt:lpstr>
      </vt:variant>
      <vt:variant>
        <vt:i4>3</vt:i4>
      </vt:variant>
      <vt:variant>
        <vt:lpstr>Slide Titles</vt:lpstr>
      </vt:variant>
      <vt:variant>
        <vt:i4>92</vt:i4>
      </vt:variant>
    </vt:vector>
  </HeadingPairs>
  <TitlesOfParts>
    <vt:vector size="95" baseType="lpstr">
      <vt:lpstr>PPT Purple-Red_Dec 2020</vt:lpstr>
      <vt:lpstr>PPT Basic White_Dec 2020</vt:lpstr>
      <vt:lpstr>1_PPT Basic White_Dec 2020</vt:lpstr>
      <vt:lpstr>Module 4: Merlin.net™  Patient Care Network (PCN)</vt:lpstr>
      <vt:lpstr>Effective, Efficient Remote Monitoring of CardioMEMS™ HF System Patients</vt:lpstr>
      <vt:lpstr>Tools to Drive Efficiency</vt:lpstr>
      <vt:lpstr>Topics</vt:lpstr>
      <vt:lpstr>1. Getting Started with Merlin.net™ PCN</vt:lpstr>
      <vt:lpstr>Merlin.net™ PCN Overview</vt:lpstr>
      <vt:lpstr>Heart Failure Management Portal Access</vt:lpstr>
      <vt:lpstr>Notifications</vt:lpstr>
      <vt:lpstr>All Patients</vt:lpstr>
      <vt:lpstr>Clinic</vt:lpstr>
      <vt:lpstr>Utility Navigation</vt:lpstr>
      <vt:lpstr>Setting Up Your Clinic</vt:lpstr>
      <vt:lpstr>Settings</vt:lpstr>
      <vt:lpstr>Settings</vt:lpstr>
      <vt:lpstr>Settings</vt:lpstr>
      <vt:lpstr>2. Setting up a Patient for Monitoring</vt:lpstr>
      <vt:lpstr>Enrolling a Patient</vt:lpstr>
      <vt:lpstr>Enrolling a Patient</vt:lpstr>
      <vt:lpstr>For Centers With Connectivity</vt:lpstr>
      <vt:lpstr>For Centers Without Connectivity</vt:lpstr>
      <vt:lpstr>Dealing With Duplicate Patients</vt:lpstr>
      <vt:lpstr>Setting Up a Patient’s Profile</vt:lpstr>
      <vt:lpstr>Finishing the Patient’s Profile</vt:lpstr>
      <vt:lpstr>Entering Right Heart Cath Values</vt:lpstr>
      <vt:lpstr>Setting Goals and Thresholds</vt:lpstr>
      <vt:lpstr>Establishing a Goal and Optimal Range</vt:lpstr>
      <vt:lpstr>3. Managing by Exception</vt:lpstr>
      <vt:lpstr>Notifications List</vt:lpstr>
      <vt:lpstr>Notification types</vt:lpstr>
      <vt:lpstr>Notification Types</vt:lpstr>
      <vt:lpstr>Clinical &gt; Primary Notifications</vt:lpstr>
      <vt:lpstr>Clinical &gt; Other Notifications</vt:lpstr>
      <vt:lpstr>Administrative Notifications</vt:lpstr>
      <vt:lpstr>Using the Notifications List</vt:lpstr>
      <vt:lpstr>Using the Notifications List</vt:lpstr>
      <vt:lpstr>Using the Notifications List</vt:lpstr>
      <vt:lpstr>Using the Notifications List</vt:lpstr>
      <vt:lpstr>Using the Notifications List</vt:lpstr>
      <vt:lpstr>Using the Notifications List</vt:lpstr>
      <vt:lpstr>Using the Notifications List</vt:lpstr>
      <vt:lpstr>Getting Notified</vt:lpstr>
      <vt:lpstr>Notifications List Settings </vt:lpstr>
      <vt:lpstr>Notifications List Report</vt:lpstr>
      <vt:lpstr>Patients of Interest Report</vt:lpstr>
      <vt:lpstr>4. Reviewing Patients</vt:lpstr>
      <vt:lpstr>Patient Data Review</vt:lpstr>
      <vt:lpstr>Patient Activity</vt:lpstr>
      <vt:lpstr>Patient Data Review</vt:lpstr>
      <vt:lpstr>Patient Data Review</vt:lpstr>
      <vt:lpstr>Patient Data Review</vt:lpstr>
      <vt:lpstr>Patient Data Review</vt:lpstr>
      <vt:lpstr>Patient Data Review</vt:lpstr>
      <vt:lpstr>Suspect Readings</vt:lpstr>
      <vt:lpstr>Managing Suspect Readings</vt:lpstr>
      <vt:lpstr>Reviewing Suspect Readings</vt:lpstr>
      <vt:lpstr>Finishing Your Review</vt:lpstr>
      <vt:lpstr>Finishing Your Review</vt:lpstr>
      <vt:lpstr>5. Taking Actions </vt:lpstr>
      <vt:lpstr>Taking Actions</vt:lpstr>
      <vt:lpstr>Taking Actions</vt:lpstr>
      <vt:lpstr>Intervention Types</vt:lpstr>
      <vt:lpstr>Sending a Message Intervention</vt:lpstr>
      <vt:lpstr>Taking Actions</vt:lpstr>
      <vt:lpstr>Taking Actions</vt:lpstr>
      <vt:lpstr>Taking Actions</vt:lpstr>
      <vt:lpstr>Taking Actions</vt:lpstr>
      <vt:lpstr>Taking Actions</vt:lpstr>
      <vt:lpstr>6. Other Patient Settings</vt:lpstr>
      <vt:lpstr>Ejection Fraction (EF)</vt:lpstr>
      <vt:lpstr>Other Patient Settings</vt:lpstr>
      <vt:lpstr>NYHA Class and BNP/NT-proBNP Data Entry</vt:lpstr>
      <vt:lpstr>NYHA Class and BNP/NT-proBNP Data Entry</vt:lpstr>
      <vt:lpstr>NYHA Class Data Entry</vt:lpstr>
      <vt:lpstr>BNP/NT-proBNP Data Entry</vt:lpstr>
      <vt:lpstr>Other Patient Settings</vt:lpstr>
      <vt:lpstr>Other Patient Settings</vt:lpstr>
      <vt:lpstr>Other Patient Settings</vt:lpstr>
      <vt:lpstr>How Do We Count Out-of-Range Readings?</vt:lpstr>
      <vt:lpstr>Other Patient Settings</vt:lpstr>
      <vt:lpstr>Other Patient Settings</vt:lpstr>
      <vt:lpstr>7. Clinic-Wide Settings</vt:lpstr>
      <vt:lpstr>Clinic-Wide Settings</vt:lpstr>
      <vt:lpstr>Clinic-Wide Settings</vt:lpstr>
      <vt:lpstr>Clinic-Wide Settings</vt:lpstr>
      <vt:lpstr>Clinic-Wide Settings</vt:lpstr>
      <vt:lpstr>8. User Settings</vt:lpstr>
      <vt:lpstr>User Settings</vt:lpstr>
      <vt:lpstr>9. Administrative Tasks</vt:lpstr>
      <vt:lpstr>Billing Reminders</vt:lpstr>
      <vt:lpstr>Inactivating a Patient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delete this slide after reading through before working on your slides</dc:title>
  <dc:creator>Kirtland, Kristin</dc:creator>
  <cp:revision>5</cp:revision>
  <cp:lastPrinted>2015-05-11T20:24:53Z</cp:lastPrinted>
  <dcterms:created xsi:type="dcterms:W3CDTF">2022-12-02T15:48:56Z</dcterms:created>
  <dcterms:modified xsi:type="dcterms:W3CDTF">2024-03-27T15:12:36Z</dcterms:modified>
</cp:coreProperties>
</file>