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9" r:id="rId2"/>
    <p:sldMasterId id="2147483697" r:id="rId3"/>
  </p:sldMasterIdLst>
  <p:notesMasterIdLst>
    <p:notesMasterId r:id="rId18"/>
  </p:notesMasterIdLst>
  <p:sldIdLst>
    <p:sldId id="322" r:id="rId4"/>
    <p:sldId id="502" r:id="rId5"/>
    <p:sldId id="364" r:id="rId6"/>
    <p:sldId id="371" r:id="rId7"/>
    <p:sldId id="484" r:id="rId8"/>
    <p:sldId id="504" r:id="rId9"/>
    <p:sldId id="506" r:id="rId10"/>
    <p:sldId id="505" r:id="rId11"/>
    <p:sldId id="507" r:id="rId12"/>
    <p:sldId id="508" r:id="rId13"/>
    <p:sldId id="509" r:id="rId14"/>
    <p:sldId id="510" r:id="rId15"/>
    <p:sldId id="503" r:id="rId16"/>
    <p:sldId id="485" r:id="rId1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nkman, Matthew" initials="BM" lastIdx="3" clrIdx="0">
    <p:extLst>
      <p:ext uri="{19B8F6BF-5375-455C-9EA6-DF929625EA0E}">
        <p15:presenceInfo xmlns:p15="http://schemas.microsoft.com/office/powerpoint/2012/main" userId="S::matthew.brinkman@abbott.com::465fc5f4-0041-47ca-b5b0-36184e149824" providerId="AD"/>
      </p:ext>
    </p:extLst>
  </p:cmAuthor>
  <p:cmAuthor id="2" name="Amendola, Janelle" initials="AJ" lastIdx="1" clrIdx="1">
    <p:extLst>
      <p:ext uri="{19B8F6BF-5375-455C-9EA6-DF929625EA0E}">
        <p15:presenceInfo xmlns:p15="http://schemas.microsoft.com/office/powerpoint/2012/main" userId="S::janelle.amendola@abbott.com::895afad5-3e0b-4154-a8df-89e403627e01" providerId="AD"/>
      </p:ext>
    </p:extLst>
  </p:cmAuthor>
  <p:cmAuthor id="3" name="Williams, Kimberley" initials="WK" lastIdx="6" clrIdx="2">
    <p:extLst>
      <p:ext uri="{19B8F6BF-5375-455C-9EA6-DF929625EA0E}">
        <p15:presenceInfo xmlns:p15="http://schemas.microsoft.com/office/powerpoint/2012/main" userId="S::kimberley.williams@abbott.com::b008c002-ee4f-4ced-8c9b-6f08a399b6c4" providerId="AD"/>
      </p:ext>
    </p:extLst>
  </p:cmAuthor>
  <p:cmAuthor id="4" name="Blaszyk, Michael" initials="BM" lastIdx="1" clrIdx="3">
    <p:extLst>
      <p:ext uri="{19B8F6BF-5375-455C-9EA6-DF929625EA0E}">
        <p15:presenceInfo xmlns:p15="http://schemas.microsoft.com/office/powerpoint/2012/main" userId="S::michael.blaszyk@abbott.com::96dfced2-20e2-4738-8461-143fed6c3a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6266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6ADCF-D27A-4007-873E-3A1ACB5E512D}" v="2" dt="2022-09-23T16:35:05.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93" autoAdjust="0"/>
    <p:restoredTop sz="82598" autoAdjust="0"/>
  </p:normalViewPr>
  <p:slideViewPr>
    <p:cSldViewPr snapToGrid="0">
      <p:cViewPr varScale="1">
        <p:scale>
          <a:sx n="149" d="100"/>
          <a:sy n="149" d="100"/>
        </p:scale>
        <p:origin x="1581" y="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090CA-0481-44CA-BB98-0C517CF3B370}"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6D911-F87D-4EF5-8970-116E98199216}" type="slidenum">
              <a:rPr lang="en-US" smtClean="0"/>
              <a:t>‹#›</a:t>
            </a:fld>
            <a:endParaRPr lang="en-US"/>
          </a:p>
        </p:txBody>
      </p:sp>
    </p:spTree>
    <p:extLst>
      <p:ext uri="{BB962C8B-B14F-4D97-AF65-F5344CB8AC3E}">
        <p14:creationId xmlns:p14="http://schemas.microsoft.com/office/powerpoint/2010/main" val="319037682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447284-371B-CE44-B3BD-39498210215E}" type="slidenum">
              <a:rPr lang="en-US" altLang="en-US" smtClean="0"/>
              <a:pPr>
                <a:defRPr/>
              </a:pPr>
              <a:t>1</a:t>
            </a:fld>
            <a:endParaRPr lang="en-US" altLang="en-US"/>
          </a:p>
        </p:txBody>
      </p:sp>
    </p:spTree>
    <p:extLst>
      <p:ext uri="{BB962C8B-B14F-4D97-AF65-F5344CB8AC3E}">
        <p14:creationId xmlns:p14="http://schemas.microsoft.com/office/powerpoint/2010/main" val="1145148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47284-371B-CE44-B3BD-39498210215E}"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44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47284-371B-CE44-B3BD-39498210215E}"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68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47284-371B-CE44-B3BD-39498210215E}"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63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47284-371B-CE44-B3BD-39498210215E}"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56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447284-371B-CE44-B3BD-39498210215E}" type="slidenum">
              <a:rPr lang="en-US" altLang="en-US" smtClean="0"/>
              <a:pPr>
                <a:defRPr/>
              </a:pPr>
              <a:t>3</a:t>
            </a:fld>
            <a:endParaRPr lang="en-US" altLang="en-US"/>
          </a:p>
        </p:txBody>
      </p:sp>
    </p:spTree>
    <p:extLst>
      <p:ext uri="{BB962C8B-B14F-4D97-AF65-F5344CB8AC3E}">
        <p14:creationId xmlns:p14="http://schemas.microsoft.com/office/powerpoint/2010/main" val="22504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t>4</a:t>
            </a:fld>
            <a:endParaRPr lang="en-US"/>
          </a:p>
        </p:txBody>
      </p:sp>
    </p:spTree>
    <p:extLst>
      <p:ext uri="{BB962C8B-B14F-4D97-AF65-F5344CB8AC3E}">
        <p14:creationId xmlns:p14="http://schemas.microsoft.com/office/powerpoint/2010/main" val="109022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47284-371B-CE44-B3BD-39498210215E}"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782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47284-371B-CE44-B3BD-39498210215E}"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749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47284-371B-CE44-B3BD-39498210215E}"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898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47284-371B-CE44-B3BD-39498210215E}"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712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47284-371B-CE44-B3BD-39498210215E}"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601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medical.abbott/manuals" TargetMode="External"/><Relationship Id="rId2" Type="http://schemas.openxmlformats.org/officeDocument/2006/relationships/hyperlink" Target="http://vascular.eifu.abbott/"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slide" Target="../slides/slide3.xml"/><Relationship Id="rId4" Type="http://schemas.openxmlformats.org/officeDocument/2006/relationships/slide" Target="../slides/slide5.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slide" Target="../slides/slide3.xml"/><Relationship Id="rId4" Type="http://schemas.openxmlformats.org/officeDocument/2006/relationships/slide" Target="../slides/slide4.xml"/></Relationships>
</file>

<file path=ppt/slideLayouts/_rels/slideLayout2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slide" Target="../slides/slide4.xml"/><Relationship Id="rId4" Type="http://schemas.openxmlformats.org/officeDocument/2006/relationships/slide" Target="../slides/slide5.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5.xml"/></Relationships>
</file>

<file path=ppt/slideLayouts/_rels/slideLayout2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5.xml"/></Relationships>
</file>

<file path=ppt/slideLayouts/_rels/slideLayout27.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5.xml"/></Relationships>
</file>

<file path=ppt/slideLayouts/_rels/slideLayout28.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5.xml"/></Relationships>
</file>

<file path=ppt/slideLayouts/_rels/slideLayout29.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1.xml"/><Relationship Id="rId1" Type="http://schemas.openxmlformats.org/officeDocument/2006/relationships/slideMaster" Target="../slideMasters/slideMaster2.xml"/><Relationship Id="rId5" Type="http://schemas.openxmlformats.org/officeDocument/2006/relationships/slide" Target="../slides/slide4.xml"/><Relationship Id="rId4" Type="http://schemas.openxmlformats.org/officeDocument/2006/relationships/slide" Target="../slides/slide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slide" Target="../slides/slide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rgbClr val="002A3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2330054"/>
            <a:ext cx="7315200" cy="1234440"/>
          </a:xfrm>
        </p:spPr>
        <p:txBody>
          <a:bodyPr/>
          <a:lstStyle>
            <a:lvl1pPr algn="l">
              <a:lnSpc>
                <a:spcPct val="90000"/>
              </a:lnSpc>
              <a:defRPr sz="4400" b="0" cap="none" spc="0" baseline="0">
                <a:solidFill>
                  <a:schemeClr val="tx2"/>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800" b="1" cap="all" spc="150" baseline="0">
                <a:solidFill>
                  <a:schemeClr val="accent3"/>
                </a:solidFill>
                <a:latin typeface="Calibri" panose="020F0502020204030204" pitchFamily="34" charset="0"/>
                <a:cs typeface="Calibri" panose="020F05020202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tx2"/>
                </a:solidFill>
                <a:latin typeface="+mn-lt"/>
              </a:defRPr>
            </a:lvl1pPr>
          </a:lstStyle>
          <a:p>
            <a:pPr lvl="0"/>
            <a:r>
              <a:rPr lang="en-US"/>
              <a:t>Click to edit date</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6" name="Content Placeholder 2">
            <a:extLst>
              <a:ext uri="{FF2B5EF4-FFF2-40B4-BE49-F238E27FC236}">
                <a16:creationId xmlns:a16="http://schemas.microsoft.com/office/drawing/2014/main" id="{F307D646-011C-42B4-9860-79952D6F37C3}"/>
              </a:ext>
            </a:extLst>
          </p:cNvPr>
          <p:cNvSpPr txBox="1">
            <a:spLocks/>
          </p:cNvSpPr>
          <p:nvPr userDrawn="1"/>
        </p:nvSpPr>
        <p:spPr bwMode="gray">
          <a:xfrm>
            <a:off x="502920" y="4704741"/>
            <a:ext cx="6450054" cy="287729"/>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altLang="en-US" sz="800" b="1">
                <a:solidFill>
                  <a:schemeClr val="tx2"/>
                </a:solidFill>
              </a:rPr>
              <a:t>Information contained herein for DISTRIBUTION outside of  the U.S. only. </a:t>
            </a:r>
            <a:r>
              <a:rPr lang="en-US" altLang="en-US" sz="800" b="0">
                <a:solidFill>
                  <a:schemeClr val="tx2"/>
                </a:solidFill>
              </a:rPr>
              <a:t>Check the regulatory status of the device in areas where CE marking is not the regulation in force.</a:t>
            </a:r>
          </a:p>
          <a:p>
            <a:pPr>
              <a:spcBef>
                <a:spcPts val="0"/>
              </a:spcBef>
            </a:pPr>
            <a:r>
              <a:rPr lang="en-US" sz="800" kern="1200" spc="0">
                <a:solidFill>
                  <a:schemeClr val="tx2"/>
                </a:solidFill>
                <a:latin typeface="Georgia"/>
                <a:ea typeface="+mn-ea"/>
                <a:cs typeface="Calibri" panose="020F0502020204030204" pitchFamily="34" charset="0"/>
              </a:rPr>
              <a:t>©2021 Abbott. All rights reserved. MAT-2102556 v2.0</a:t>
            </a:r>
          </a:p>
        </p:txBody>
      </p:sp>
    </p:spTree>
    <p:extLst>
      <p:ext uri="{BB962C8B-B14F-4D97-AF65-F5344CB8AC3E}">
        <p14:creationId xmlns:p14="http://schemas.microsoft.com/office/powerpoint/2010/main" val="242886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r>
              <a:rPr lang="en-US"/>
              <a:t>Page </a:t>
            </a:r>
            <a:fld id="{EC028844-4877-EB43-9DD4-9ADF3C6B26FB}" type="slidenum">
              <a:rPr lang="en-US" smtClean="0"/>
              <a:pPr/>
              <a:t>‹#›</a:t>
            </a:fld>
            <a:r>
              <a:rPr lang="en-US"/>
              <a:t> of 44</a:t>
            </a:r>
          </a:p>
        </p:txBody>
      </p:sp>
    </p:spTree>
    <p:extLst>
      <p:ext uri="{BB962C8B-B14F-4D97-AF65-F5344CB8AC3E}">
        <p14:creationId xmlns:p14="http://schemas.microsoft.com/office/powerpoint/2010/main" val="411206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EC028844-4877-EB43-9DD4-9ADF3C6B26FB}" type="slidenum">
              <a:rPr lang="en-US" smtClean="0"/>
              <a:pPr/>
              <a:t>‹#›</a:t>
            </a:fld>
            <a:r>
              <a:rPr lang="en-US"/>
              <a:t> of 44</a:t>
            </a:r>
          </a:p>
        </p:txBody>
      </p:sp>
      <p:sp>
        <p:nvSpPr>
          <p:cNvPr id="7" name="Text Placeholder 6"/>
          <p:cNvSpPr>
            <a:spLocks noGrp="1"/>
          </p:cNvSpPr>
          <p:nvPr>
            <p:ph type="body" sz="quarter" idx="13" hasCustomPrompt="1"/>
          </p:nvPr>
        </p:nvSpPr>
        <p:spPr>
          <a:xfrm>
            <a:off x="502920" y="1097280"/>
            <a:ext cx="8229600" cy="548640"/>
          </a:xfrm>
        </p:spPr>
        <p:txBody>
          <a:bodyPr/>
          <a:lstStyle>
            <a:lvl1pPr>
              <a:lnSpc>
                <a:spcPct val="100000"/>
              </a:lnSpc>
              <a:spcBef>
                <a:spcPts val="0"/>
              </a:spcBef>
              <a:defRPr sz="1800"/>
            </a:lvl1pPr>
            <a:lvl2pPr marL="0" indent="0">
              <a:lnSpc>
                <a:spcPct val="100000"/>
              </a:lnSpc>
              <a:spcBef>
                <a:spcPts val="0"/>
              </a:spcBef>
              <a:buNone/>
              <a:defRPr sz="1400">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502920" y="1714500"/>
            <a:ext cx="8229600" cy="2743200"/>
          </a:xfrm>
        </p:spPr>
        <p:txBody>
          <a:bodyPr rIns="0" anchor="ctr" anchorCtr="1"/>
          <a:lstStyle/>
          <a:p>
            <a:r>
              <a:rPr lang="en-US"/>
              <a:t>Click icon to add chart</a:t>
            </a:r>
          </a:p>
        </p:txBody>
      </p:sp>
      <p:sp>
        <p:nvSpPr>
          <p:cNvPr id="8" name="Text Placeholder 7"/>
          <p:cNvSpPr>
            <a:spLocks noGrp="1"/>
          </p:cNvSpPr>
          <p:nvPr>
            <p:ph type="body" sz="quarter" idx="16"/>
          </p:nvPr>
        </p:nvSpPr>
        <p:spPr>
          <a:xfrm>
            <a:off x="552926" y="4457700"/>
            <a:ext cx="8229600" cy="170816"/>
          </a:xfrm>
        </p:spPr>
        <p:txBody>
          <a:bodyPr>
            <a:spAutoFit/>
          </a:bodyPr>
          <a:lstStyle>
            <a:lvl1pPr>
              <a:lnSpc>
                <a:spcPct val="90000"/>
              </a:lnSpc>
              <a:spcBef>
                <a:spcPts val="200"/>
              </a:spcBef>
              <a:defRPr sz="900">
                <a:solidFill>
                  <a:schemeClr val="tx1">
                    <a:lumMod val="65000"/>
                    <a:lumOff val="35000"/>
                  </a:schemeClr>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98079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rgbClr val="002A3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wrap="square" rIns="0" bIns="0" anchor="t">
            <a:noAutofit/>
          </a:bodyPr>
          <a:lstStyle>
            <a:lvl1pPr algn="l">
              <a:lnSpc>
                <a:spcPct val="80000"/>
              </a:lnSpc>
              <a:defRPr sz="4400" b="0" cap="none" spc="0" baseline="0">
                <a:solidFill>
                  <a:schemeClr val="tx2"/>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accent3"/>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bwMode="gray"/>
        <p:txBody>
          <a:bodyPr/>
          <a:lstStyle>
            <a:lvl1pPr>
              <a:defRPr>
                <a:solidFill>
                  <a:schemeClr val="tx2"/>
                </a:solidFill>
                <a:latin typeface="+mn-lt"/>
              </a:defRPr>
            </a:lvl1pPr>
          </a:lstStyle>
          <a:p>
            <a:r>
              <a:rPr lang="en-US"/>
              <a:t>Page </a:t>
            </a:r>
            <a:fld id="{EC028844-4877-EB43-9DD4-9ADF3C6B26FB}" type="slidenum">
              <a:rPr lang="en-US" smtClean="0"/>
              <a:pPr/>
              <a:t>‹#›</a:t>
            </a:fld>
            <a:r>
              <a:rPr lang="en-US"/>
              <a:t> of 44</a:t>
            </a:r>
          </a:p>
        </p:txBody>
      </p:sp>
      <p:sp>
        <p:nvSpPr>
          <p:cNvPr id="7" name="Content Placeholder 2">
            <a:extLst>
              <a:ext uri="{FF2B5EF4-FFF2-40B4-BE49-F238E27FC236}">
                <a16:creationId xmlns:a16="http://schemas.microsoft.com/office/drawing/2014/main" id="{31ADB932-E6CC-458C-BA40-EFC8CE2F8B37}"/>
              </a:ext>
            </a:extLst>
          </p:cNvPr>
          <p:cNvSpPr txBox="1">
            <a:spLocks/>
          </p:cNvSpPr>
          <p:nvPr userDrawn="1"/>
        </p:nvSpPr>
        <p:spPr bwMode="gray">
          <a:xfrm>
            <a:off x="502920" y="4704741"/>
            <a:ext cx="6450054" cy="287729"/>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altLang="en-US" sz="800" b="1">
                <a:solidFill>
                  <a:schemeClr val="tx2"/>
                </a:solidFill>
              </a:rPr>
              <a:t>Information contained herein for DISTRIBUTION outside of  the U.S. only. </a:t>
            </a:r>
            <a:r>
              <a:rPr lang="en-US" altLang="en-US" sz="800" b="0">
                <a:solidFill>
                  <a:schemeClr val="tx2"/>
                </a:solidFill>
              </a:rPr>
              <a:t>Check the regulatory status of the device in areas where CE marking is not the regulation in force.</a:t>
            </a:r>
          </a:p>
          <a:p>
            <a:pPr>
              <a:spcBef>
                <a:spcPts val="0"/>
              </a:spcBef>
            </a:pPr>
            <a:r>
              <a:rPr lang="en-US" sz="800" kern="1200" spc="0">
                <a:solidFill>
                  <a:schemeClr val="tx2"/>
                </a:solidFill>
                <a:latin typeface="Georgia"/>
                <a:ea typeface="+mn-ea"/>
                <a:cs typeface="Calibri" panose="020F0502020204030204" pitchFamily="34" charset="0"/>
              </a:rPr>
              <a:t>©2021 Abbott. All rights reserved. MAT-2102556 v2.0</a:t>
            </a:r>
          </a:p>
        </p:txBody>
      </p:sp>
    </p:spTree>
    <p:extLst>
      <p:ext uri="{BB962C8B-B14F-4D97-AF65-F5344CB8AC3E}">
        <p14:creationId xmlns:p14="http://schemas.microsoft.com/office/powerpoint/2010/main" val="3978290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lvl1pPr>
              <a:defRPr>
                <a:solidFill>
                  <a:schemeClr val="tx1"/>
                </a:solidFill>
              </a:defRPr>
            </a:lvl1pPr>
          </a:lstStyle>
          <a:p>
            <a:r>
              <a:rPr lang="en-US"/>
              <a:t>Page </a:t>
            </a:r>
            <a:fld id="{EC028844-4877-EB43-9DD4-9ADF3C6B26FB}" type="slidenum">
              <a:rPr lang="en-US" smtClean="0"/>
              <a:pPr/>
              <a:t>‹#›</a:t>
            </a:fld>
            <a:r>
              <a:rPr lang="en-US"/>
              <a:t> of 44</a:t>
            </a:r>
          </a:p>
        </p:txBody>
      </p:sp>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tx1"/>
                </a:solidFill>
                <a:latin typeface="+mn-lt"/>
              </a:defRPr>
            </a:lvl1pPr>
            <a:lvl2pPr marL="1371566" indent="-228594" algn="l">
              <a:spcBef>
                <a:spcPts val="1800"/>
              </a:spcBef>
              <a:buFont typeface="Arial" panose="020B0604020202020204" pitchFamily="34" charset="0"/>
              <a:buChar char="–"/>
              <a:defRPr sz="1800">
                <a:solidFill>
                  <a:schemeClr val="tx1"/>
                </a:solidFill>
                <a:latin typeface="+mj-lt"/>
              </a:defRPr>
            </a:lvl2pPr>
          </a:lstStyle>
          <a:p>
            <a:pPr lvl="0"/>
            <a:r>
              <a:rPr lang="en-US"/>
              <a:t>Click to edit quote text</a:t>
            </a:r>
          </a:p>
          <a:p>
            <a:pPr lvl="1"/>
            <a:r>
              <a:rPr lang="en-US"/>
              <a:t>Second level for attribution</a:t>
            </a:r>
          </a:p>
        </p:txBody>
      </p:sp>
      <p:sp>
        <p:nvSpPr>
          <p:cNvPr id="8" name="Content Placeholder 2">
            <a:extLst>
              <a:ext uri="{FF2B5EF4-FFF2-40B4-BE49-F238E27FC236}">
                <a16:creationId xmlns:a16="http://schemas.microsoft.com/office/drawing/2014/main" id="{A6C75D20-4FBB-43C8-8DE9-EA6B22EBDBEF}"/>
              </a:ext>
            </a:extLst>
          </p:cNvPr>
          <p:cNvSpPr txBox="1">
            <a:spLocks/>
          </p:cNvSpPr>
          <p:nvPr userDrawn="1"/>
        </p:nvSpPr>
        <p:spPr bwMode="gray">
          <a:xfrm>
            <a:off x="502921" y="4704741"/>
            <a:ext cx="5629195" cy="287729"/>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800" b="1">
                <a:solidFill>
                  <a:schemeClr val="tx1"/>
                </a:solidFill>
              </a:rPr>
              <a:t>See Important Safety Information referenced within.</a:t>
            </a:r>
          </a:p>
          <a:p>
            <a:pPr>
              <a:spcBef>
                <a:spcPts val="0"/>
              </a:spcBef>
            </a:pPr>
            <a:r>
              <a:rPr lang="en-US" sz="800" kern="1200" spc="0">
                <a:solidFill>
                  <a:schemeClr val="tx1"/>
                </a:solidFill>
                <a:latin typeface="Georgia"/>
                <a:ea typeface="+mn-ea"/>
                <a:cs typeface="Calibri" panose="020F0502020204030204" pitchFamily="34" charset="0"/>
              </a:rPr>
              <a:t>©2021 Abbott. All rights reserved. MAT-2002162 v2.0</a:t>
            </a:r>
          </a:p>
        </p:txBody>
      </p:sp>
    </p:spTree>
    <p:extLst>
      <p:ext uri="{BB962C8B-B14F-4D97-AF65-F5344CB8AC3E}">
        <p14:creationId xmlns:p14="http://schemas.microsoft.com/office/powerpoint/2010/main" val="838220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rgbClr val="002A3A"/>
        </a:solidFill>
        <a:effectLst/>
      </p:bgPr>
    </p:bg>
    <p:spTree>
      <p:nvGrpSpPr>
        <p:cNvPr id="1" name=""/>
        <p:cNvGrpSpPr/>
        <p:nvPr/>
      </p:nvGrpSpPr>
      <p:grpSpPr>
        <a:xfrm>
          <a:off x="0" y="0"/>
          <a:ext cx="0" cy="0"/>
          <a:chOff x="0" y="0"/>
          <a:chExt cx="0" cy="0"/>
        </a:xfrm>
      </p:grpSpPr>
      <p:pic>
        <p:nvPicPr>
          <p:cNvPr id="3" name="Picture 2"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3244795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412E94-3F52-6478-41E7-96FE368702BD}"/>
              </a:ext>
            </a:extLst>
          </p:cNvPr>
          <p:cNvSpPr>
            <a:spLocks noChangeArrowheads="1"/>
          </p:cNvSpPr>
          <p:nvPr userDrawn="1"/>
        </p:nvSpPr>
        <p:spPr bwMode="auto">
          <a:xfrm>
            <a:off x="454913" y="3091442"/>
            <a:ext cx="7250109" cy="178125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r>
              <a:rPr lang="en-US" sz="900" dirty="0">
                <a:latin typeface="Georgia" panose="02040502050405020303" pitchFamily="18" charset="0"/>
              </a:rPr>
              <a:t>CAUTION: This product is intended for use by or under the direction of a physician. Prior to use, reference the Instructions for Use, inside the product carton (when available) or at </a:t>
            </a:r>
            <a:r>
              <a:rPr lang="en-US" sz="900" i="1" dirty="0" err="1">
                <a:latin typeface="Georgia" panose="02040502050405020303" pitchFamily="18" charset="0"/>
                <a:hlinkClick r:id="rId2"/>
              </a:rPr>
              <a:t>vascular.eifu.abbott</a:t>
            </a:r>
            <a:r>
              <a:rPr lang="en-US" sz="900" i="1" dirty="0">
                <a:latin typeface="Georgia" panose="02040502050405020303" pitchFamily="18" charset="0"/>
              </a:rPr>
              <a:t> </a:t>
            </a:r>
            <a:r>
              <a:rPr lang="en-US" sz="900" dirty="0">
                <a:latin typeface="Georgia" panose="02040502050405020303" pitchFamily="18" charset="0"/>
              </a:rPr>
              <a:t>or at </a:t>
            </a:r>
            <a:r>
              <a:rPr lang="en-US" sz="900" i="1" dirty="0" err="1">
                <a:latin typeface="Georgia" panose="02040502050405020303" pitchFamily="18" charset="0"/>
                <a:hlinkClick r:id="rId3"/>
              </a:rPr>
              <a:t>medical.abbott</a:t>
            </a:r>
            <a:r>
              <a:rPr lang="en-US" sz="900" i="1" dirty="0">
                <a:latin typeface="Georgia" panose="02040502050405020303" pitchFamily="18" charset="0"/>
                <a:hlinkClick r:id="rId3"/>
              </a:rPr>
              <a:t>/manuals</a:t>
            </a:r>
            <a:r>
              <a:rPr lang="en-US" sz="900" i="1" dirty="0">
                <a:latin typeface="Georgia" panose="02040502050405020303" pitchFamily="18" charset="0"/>
              </a:rPr>
              <a:t> </a:t>
            </a:r>
            <a:r>
              <a:rPr lang="en-US" sz="900" dirty="0">
                <a:latin typeface="Georgia" panose="02040502050405020303" pitchFamily="18" charset="0"/>
              </a:rPr>
              <a:t>for more detailed information on Indications, Contraindications, Warnings, Precautions and Adverse Events. This material is intended for use with healthcare professionals only.</a:t>
            </a:r>
          </a:p>
          <a:p>
            <a:endParaRPr lang="en-US" sz="900" dirty="0">
              <a:latin typeface="Georgia" charset="0"/>
              <a:ea typeface="MS PGothic" charset="-128"/>
            </a:endParaRPr>
          </a:p>
          <a:p>
            <a:pPr defTabSz="514350">
              <a:defRPr/>
            </a:pPr>
            <a:r>
              <a:rPr lang="en-US" sz="900" b="1" dirty="0">
                <a:latin typeface="Georgia" charset="0"/>
                <a:ea typeface="MS PGothic" charset="-128"/>
              </a:rPr>
              <a:t>Information contained herein for DISPLAY in Australia and New Zealand ONLY. </a:t>
            </a:r>
          </a:p>
          <a:p>
            <a:pPr defTabSz="514350">
              <a:defRPr/>
            </a:pPr>
            <a:endParaRPr lang="en-US" sz="675" b="1" dirty="0">
              <a:latin typeface="Georgia" charset="0"/>
              <a:ea typeface="MS PGothic"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sz="800" dirty="0">
                <a:latin typeface="Georgia" panose="02040502050405020303" pitchFamily="18" charset="0"/>
              </a:rPr>
              <a:t>Illustrations are artist’s representations only and should not be considered as engineering drawings or photographs. Photos on file at Abbott.</a:t>
            </a:r>
            <a:endParaRPr lang="en-US" sz="800" b="1" dirty="0">
              <a:latin typeface="Georgia" charset="0"/>
              <a:ea typeface="MS PGothic" charset="-128"/>
            </a:endParaRPr>
          </a:p>
          <a:p>
            <a:pPr defTabSz="514350">
              <a:defRPr/>
            </a:pPr>
            <a:endParaRPr lang="en-US" sz="800" dirty="0">
              <a:latin typeface="Georgia" charset="0"/>
              <a:ea typeface="MS PGothic" charset="-128"/>
            </a:endParaRPr>
          </a:p>
          <a:p>
            <a:r>
              <a:rPr kumimoji="0" lang="en-US" sz="800" b="1" i="0" u="none" strike="noStrike" kern="1200" cap="none" spc="0" normalizeH="0" baseline="0" noProof="0" dirty="0">
                <a:ln>
                  <a:noFill/>
                </a:ln>
                <a:effectLst/>
                <a:uLnTx/>
                <a:uFillTx/>
                <a:latin typeface="Arial" pitchFamily="34" charset="0"/>
                <a:ea typeface="Times New Roman" pitchFamily="18" charset="0"/>
                <a:cs typeface="Arial" pitchFamily="34" charset="0"/>
              </a:rPr>
              <a:t>Abbott Vascular division of Abbott Medical New Zealand Ltd, </a:t>
            </a:r>
            <a:r>
              <a:rPr kumimoji="0" lang="en-US" sz="800" b="1" i="0" u="none" strike="noStrike" kern="1200" cap="none" spc="0" normalizeH="0" baseline="0" noProof="0" dirty="0" err="1">
                <a:ln>
                  <a:noFill/>
                </a:ln>
                <a:effectLst/>
                <a:uLnTx/>
                <a:uFillTx/>
                <a:latin typeface="Arial" pitchFamily="34" charset="0"/>
                <a:ea typeface="Times New Roman" pitchFamily="18" charset="0"/>
                <a:cs typeface="Arial" pitchFamily="34" charset="0"/>
              </a:rPr>
              <a:t>Grd</a:t>
            </a:r>
            <a:r>
              <a:rPr kumimoji="0" lang="en-US" sz="800" b="1" i="0" u="none" strike="noStrike" kern="1200" cap="none" spc="0" normalizeH="0" baseline="0" noProof="0" dirty="0">
                <a:ln>
                  <a:noFill/>
                </a:ln>
                <a:effectLst/>
                <a:uLnTx/>
                <a:uFillTx/>
                <a:latin typeface="Arial" pitchFamily="34" charset="0"/>
                <a:ea typeface="Times New Roman" pitchFamily="18" charset="0"/>
                <a:cs typeface="Arial" pitchFamily="34" charset="0"/>
              </a:rPr>
              <a:t> </a:t>
            </a:r>
            <a:r>
              <a:rPr kumimoji="0" lang="en-US" sz="800" b="1" i="0" u="none" strike="noStrike" kern="1200" cap="none" spc="0" normalizeH="0" baseline="0" noProof="0" dirty="0" err="1">
                <a:ln>
                  <a:noFill/>
                </a:ln>
                <a:effectLst/>
                <a:uLnTx/>
                <a:uFillTx/>
                <a:latin typeface="Arial" pitchFamily="34" charset="0"/>
                <a:ea typeface="Times New Roman" pitchFamily="18" charset="0"/>
                <a:cs typeface="Arial" pitchFamily="34" charset="0"/>
              </a:rPr>
              <a:t>Flr</a:t>
            </a:r>
            <a:r>
              <a:rPr kumimoji="0" lang="en-US" sz="800" b="1" i="0" u="none" strike="noStrike" kern="1200" cap="none" spc="0" normalizeH="0" baseline="0" noProof="0" dirty="0">
                <a:ln>
                  <a:noFill/>
                </a:ln>
                <a:effectLst/>
                <a:uLnTx/>
                <a:uFillTx/>
                <a:latin typeface="Arial" pitchFamily="34" charset="0"/>
                <a:ea typeface="Times New Roman" pitchFamily="18" charset="0"/>
                <a:cs typeface="Arial" pitchFamily="34" charset="0"/>
              </a:rPr>
              <a:t>, Bldg. D, 4 Pacific Rise Mt Wellington, Auckland 1060  Tel: 0800 827 285 </a:t>
            </a:r>
          </a:p>
          <a:p>
            <a:r>
              <a:rPr kumimoji="0" lang="en-US" sz="800" b="1" i="0" u="none" strike="noStrike" kern="1200" cap="none" spc="0" normalizeH="0" baseline="0" noProof="0" dirty="0">
                <a:ln>
                  <a:noFill/>
                </a:ln>
                <a:effectLst/>
                <a:uLnTx/>
                <a:uFillTx/>
                <a:latin typeface="Arial" pitchFamily="34" charset="0"/>
                <a:ea typeface="Times New Roman" pitchFamily="18" charset="0"/>
                <a:cs typeface="Arial" pitchFamily="34" charset="0"/>
              </a:rPr>
              <a:t>Abbott Vascular division of Abbott Medical Australia Pty Ltd, 299 Lane Cove Road, Macquarie Park NSW 2113,  Tel: 1800 550 939</a:t>
            </a:r>
            <a:endParaRPr lang="en-US" sz="800" dirty="0">
              <a:latin typeface="Georgia" charset="0"/>
              <a:ea typeface="MS PGothic" charset="-128"/>
            </a:endParaRPr>
          </a:p>
          <a:p>
            <a:r>
              <a:rPr lang="en-US" sz="800" dirty="0">
                <a:latin typeface="Georgia" charset="0"/>
                <a:ea typeface="MS PGothic" charset="-128"/>
              </a:rPr>
              <a:t>™ Indicates a trademark of the Abbott Group of Companies</a:t>
            </a:r>
          </a:p>
          <a:p>
            <a:endParaRPr lang="en-US" sz="800" dirty="0">
              <a:latin typeface="Georgia" charset="0"/>
              <a:ea typeface="MS PGothic" charset="-128"/>
            </a:endParaRPr>
          </a:p>
          <a:p>
            <a:r>
              <a:rPr lang="en-US" sz="800" dirty="0">
                <a:latin typeface="Georgia" charset="0"/>
                <a:ea typeface="MS PGothic" charset="-128"/>
              </a:rPr>
              <a:t>www.cardiovascular.abbott/au/en</a:t>
            </a:r>
          </a:p>
          <a:p>
            <a:r>
              <a:rPr lang="en-US" sz="800" dirty="0">
                <a:latin typeface="Georgia" charset="0"/>
                <a:ea typeface="MS PGothic" charset="-128"/>
              </a:rPr>
              <a:t>©2022 Abbott. All rights reserved. MAT-2212891 v1.0 </a:t>
            </a:r>
          </a:p>
        </p:txBody>
      </p:sp>
      <p:sp>
        <p:nvSpPr>
          <p:cNvPr id="11" name="Slide Number Placeholder 11">
            <a:extLst>
              <a:ext uri="{FF2B5EF4-FFF2-40B4-BE49-F238E27FC236}">
                <a16:creationId xmlns:a16="http://schemas.microsoft.com/office/drawing/2014/main" id="{E45375C4-0547-3C1B-2E87-D51DC4487F3C}"/>
              </a:ext>
            </a:extLst>
          </p:cNvPr>
          <p:cNvSpPr>
            <a:spLocks noGrp="1"/>
          </p:cNvSpPr>
          <p:nvPr>
            <p:ph type="sldNum" sz="quarter" idx="15"/>
          </p:nvPr>
        </p:nvSpPr>
        <p:spPr>
          <a:xfrm>
            <a:off x="7276338" y="4663440"/>
            <a:ext cx="1364743" cy="370333"/>
          </a:xfrm>
        </p:spPr>
        <p:txBody>
          <a:bodyPr/>
          <a:lstStyle/>
          <a:p>
            <a:r>
              <a:rPr lang="en-US" dirty="0"/>
              <a:t>Page </a:t>
            </a:r>
            <a:fld id="{20867409-24EA-4905-BE55-C73BACB0D1F2}" type="slidenum">
              <a:rPr lang="en-US" smtClean="0"/>
              <a:pPr/>
              <a:t>‹#›</a:t>
            </a:fld>
            <a:r>
              <a:rPr lang="en-US" dirty="0"/>
              <a:t> of 14</a:t>
            </a:r>
          </a:p>
        </p:txBody>
      </p:sp>
    </p:spTree>
    <p:extLst>
      <p:ext uri="{BB962C8B-B14F-4D97-AF65-F5344CB8AC3E}">
        <p14:creationId xmlns:p14="http://schemas.microsoft.com/office/powerpoint/2010/main" val="310315075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B 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A58218-F5D9-0F49-B838-D0441F58FAAE}"/>
              </a:ext>
            </a:extLst>
          </p:cNvPr>
          <p:cNvPicPr>
            <a:picLocks noChangeAspect="1"/>
          </p:cNvPicPr>
          <p:nvPr/>
        </p:nvPicPr>
        <p:blipFill rotWithShape="1">
          <a:blip r:embed="rId2">
            <a:extLst>
              <a:ext uri="{28A0092B-C50C-407E-A947-70E740481C1C}">
                <a14:useLocalDpi xmlns:a14="http://schemas.microsoft.com/office/drawing/2010/main" val="0"/>
              </a:ext>
            </a:extLst>
          </a:blip>
          <a:srcRect b="79513"/>
          <a:stretch/>
        </p:blipFill>
        <p:spPr>
          <a:xfrm>
            <a:off x="0" y="1"/>
            <a:ext cx="9144000" cy="1053751"/>
          </a:xfrm>
          <a:prstGeom prst="rect">
            <a:avLst/>
          </a:prstGeom>
        </p:spPr>
      </p:pic>
      <p:sp>
        <p:nvSpPr>
          <p:cNvPr id="2" name="Title 1">
            <a:extLst>
              <a:ext uri="{FF2B5EF4-FFF2-40B4-BE49-F238E27FC236}">
                <a16:creationId xmlns:a16="http://schemas.microsoft.com/office/drawing/2014/main" id="{F6C880C6-678F-614C-A401-2E3CD67C2A5B}"/>
              </a:ext>
            </a:extLst>
          </p:cNvPr>
          <p:cNvSpPr>
            <a:spLocks noGrp="1"/>
          </p:cNvSpPr>
          <p:nvPr>
            <p:ph type="title" hasCustomPrompt="1"/>
          </p:nvPr>
        </p:nvSpPr>
        <p:spPr>
          <a:xfrm>
            <a:off x="533400" y="187918"/>
            <a:ext cx="8077199" cy="717518"/>
          </a:xfrm>
        </p:spPr>
        <p:txBody>
          <a:bodyPr/>
          <a:lstStyle>
            <a:lvl1pPr>
              <a:defRPr>
                <a:solidFill>
                  <a:schemeClr val="tx2"/>
                </a:solidFill>
                <a:latin typeface="+mn-lt"/>
              </a:defRPr>
            </a:lvl1pPr>
          </a:lstStyle>
          <a:p>
            <a:r>
              <a:rPr lang="en-US"/>
              <a:t>Click to edit master title style</a:t>
            </a:r>
          </a:p>
        </p:txBody>
      </p:sp>
      <p:sp>
        <p:nvSpPr>
          <p:cNvPr id="12" name="Slide Number Placeholder 11">
            <a:extLst>
              <a:ext uri="{FF2B5EF4-FFF2-40B4-BE49-F238E27FC236}">
                <a16:creationId xmlns:a16="http://schemas.microsoft.com/office/drawing/2014/main" id="{1B10E749-5B3B-5246-8969-12FEDB46C7F7}"/>
              </a:ext>
            </a:extLst>
          </p:cNvPr>
          <p:cNvSpPr>
            <a:spLocks noGrp="1"/>
          </p:cNvSpPr>
          <p:nvPr>
            <p:ph type="sldNum" sz="quarter" idx="15"/>
          </p:nvPr>
        </p:nvSpPr>
        <p:spPr>
          <a:xfrm>
            <a:off x="7276338" y="4663440"/>
            <a:ext cx="1364743" cy="370333"/>
          </a:xfrm>
        </p:spPr>
        <p:txBody>
          <a:bodyPr/>
          <a:lstStyle/>
          <a:p>
            <a:r>
              <a:rPr lang="en-US" dirty="0"/>
              <a:t>Page </a:t>
            </a:r>
            <a:fld id="{20867409-24EA-4905-BE55-C73BACB0D1F2}" type="slidenum">
              <a:rPr lang="en-US" smtClean="0"/>
              <a:pPr/>
              <a:t>‹#›</a:t>
            </a:fld>
            <a:r>
              <a:rPr lang="en-US" dirty="0"/>
              <a:t> of 14</a:t>
            </a:r>
          </a:p>
        </p:txBody>
      </p:sp>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p:txBody>
          <a:bodyPr/>
          <a:lstStyle/>
          <a:p>
            <a:endParaRPr lang="en-US"/>
          </a:p>
        </p:txBody>
      </p:sp>
      <p:sp>
        <p:nvSpPr>
          <p:cNvPr id="5" name="Content Placeholder 2">
            <a:extLst>
              <a:ext uri="{FF2B5EF4-FFF2-40B4-BE49-F238E27FC236}">
                <a16:creationId xmlns:a16="http://schemas.microsoft.com/office/drawing/2014/main" id="{FF5E1B08-C66B-81DC-770E-B7A845BCC6B8}"/>
              </a:ext>
            </a:extLst>
          </p:cNvPr>
          <p:cNvSpPr txBox="1">
            <a:spLocks/>
          </p:cNvSpPr>
          <p:nvPr userDrawn="1"/>
        </p:nvSpPr>
        <p:spPr bwMode="gray">
          <a:xfrm>
            <a:off x="458342" y="4606025"/>
            <a:ext cx="4246547" cy="266674"/>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563" kern="1200" dirty="0">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563" kern="1200" dirty="0">
              <a:solidFill>
                <a:schemeClr val="bg2">
                  <a:lumMod val="50000"/>
                </a:schemeClr>
              </a:solidFill>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563" b="1" kern="1200" dirty="0">
                <a:solidFill>
                  <a:schemeClr val="bg2">
                    <a:lumMod val="50000"/>
                  </a:schemeClr>
                </a:solidFill>
                <a:effectLst/>
                <a:latin typeface="Georgia"/>
                <a:ea typeface="+mn-ea"/>
                <a:cs typeface="Georgia"/>
              </a:rPr>
              <a:t>Information contained herein for DISPLAY in Australia and New Zealand ONLY. </a:t>
            </a: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563" kern="1200" dirty="0">
                <a:solidFill>
                  <a:schemeClr val="bg2">
                    <a:lumMod val="50000"/>
                  </a:schemeClr>
                </a:solidFill>
                <a:effectLst/>
                <a:latin typeface="Georgia"/>
                <a:ea typeface="+mn-ea"/>
                <a:cs typeface="Georgia"/>
              </a:rPr>
              <a:t>©2022 Abbott. All rights reserved. </a:t>
            </a:r>
            <a:r>
              <a:rPr lang="en-US" sz="563" b="0" kern="1200" dirty="0">
                <a:solidFill>
                  <a:schemeClr val="bg2">
                    <a:lumMod val="50000"/>
                  </a:schemeClr>
                </a:solidFill>
                <a:effectLst/>
                <a:latin typeface="Georgia"/>
                <a:ea typeface="+mn-ea"/>
                <a:cs typeface="Georgia"/>
              </a:rPr>
              <a:t>MAT-2212891 v1.0 </a:t>
            </a:r>
          </a:p>
        </p:txBody>
      </p:sp>
    </p:spTree>
    <p:extLst>
      <p:ext uri="{BB962C8B-B14F-4D97-AF65-F5344CB8AC3E}">
        <p14:creationId xmlns:p14="http://schemas.microsoft.com/office/powerpoint/2010/main" val="150834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0337" y="2377441"/>
            <a:ext cx="5127292" cy="1244187"/>
          </a:xfrm>
          <a:prstGeom prst="rect">
            <a:avLst/>
          </a:prstGeom>
        </p:spPr>
        <p:txBody>
          <a:bodyPr wrap="square" lIns="0" anchor="t" anchorCtr="0">
            <a:noAutofit/>
          </a:bodyPr>
          <a:lstStyle>
            <a:lvl1pPr algn="l">
              <a:lnSpc>
                <a:spcPct val="80000"/>
              </a:lnSpc>
              <a:defRPr sz="4400" b="1" cap="none" spc="0" baseline="0">
                <a:solidFill>
                  <a:schemeClr val="bg1"/>
                </a:solidFill>
                <a:latin typeface="+mj-lt"/>
              </a:defRPr>
            </a:lvl1pPr>
          </a:lstStyle>
          <a:p>
            <a:r>
              <a:rPr lang="en-US" dirty="0"/>
              <a:t>Click to edit </a:t>
            </a:r>
            <a:br>
              <a:rPr lang="en-US" dirty="0"/>
            </a:br>
            <a:r>
              <a:rPr lang="en-US" dirty="0"/>
              <a:t>master title </a:t>
            </a:r>
            <a:br>
              <a:rPr lang="en-US" dirty="0"/>
            </a:br>
            <a:r>
              <a:rPr lang="en-US" dirty="0"/>
              <a:t>style</a:t>
            </a:r>
          </a:p>
        </p:txBody>
      </p:sp>
      <p:sp>
        <p:nvSpPr>
          <p:cNvPr id="3" name="Subtitle 2"/>
          <p:cNvSpPr>
            <a:spLocks noGrp="1"/>
          </p:cNvSpPr>
          <p:nvPr>
            <p:ph type="subTitle" idx="1" hasCustomPrompt="1"/>
          </p:nvPr>
        </p:nvSpPr>
        <p:spPr bwMode="gray">
          <a:xfrm>
            <a:off x="410336" y="2054472"/>
            <a:ext cx="5127292" cy="249299"/>
          </a:xfrm>
          <a:prstGeom prst="rect">
            <a:avLst/>
          </a:prstGeom>
        </p:spPr>
        <p:txBody>
          <a:bodyPr wrap="square" rIns="0" bIns="0" anchor="b" anchorCtr="0">
            <a:spAutoFit/>
          </a:bodyPr>
          <a:lstStyle>
            <a:lvl1pPr marL="0" indent="0" algn="l">
              <a:lnSpc>
                <a:spcPct val="90000"/>
              </a:lnSpc>
              <a:spcBef>
                <a:spcPts val="0"/>
              </a:spcBef>
              <a:buNone/>
              <a:defRPr sz="1800" b="0" cap="all" spc="30" baseline="0">
                <a:solidFill>
                  <a:schemeClr val="bg1"/>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5" name="Content Placeholder 2">
            <a:extLst>
              <a:ext uri="{FF2B5EF4-FFF2-40B4-BE49-F238E27FC236}">
                <a16:creationId xmlns:a16="http://schemas.microsoft.com/office/drawing/2014/main" id="{E98195F0-33C0-F9FF-D44B-89C993896998}"/>
              </a:ext>
            </a:extLst>
          </p:cNvPr>
          <p:cNvSpPr txBox="1">
            <a:spLocks/>
          </p:cNvSpPr>
          <p:nvPr userDrawn="1"/>
        </p:nvSpPr>
        <p:spPr bwMode="gray">
          <a:xfrm>
            <a:off x="434339" y="4606025"/>
            <a:ext cx="4246547" cy="266674"/>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563" kern="1200" dirty="0">
              <a:solidFill>
                <a:schemeClr val="tx2"/>
              </a:solidFill>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563" kern="1200" dirty="0">
              <a:solidFill>
                <a:schemeClr val="tx2"/>
              </a:solidFill>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563" kern="1200" dirty="0">
              <a:solidFill>
                <a:schemeClr val="tx2"/>
              </a:solidFill>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563" b="1" kern="1200" dirty="0">
                <a:solidFill>
                  <a:schemeClr val="tx2"/>
                </a:solidFill>
                <a:effectLst/>
                <a:latin typeface="Georgia"/>
                <a:ea typeface="+mn-ea"/>
                <a:cs typeface="Georgia"/>
              </a:rPr>
              <a:t>Information contained herein for DISPLAY in Australia and New Zealand ONLY. </a:t>
            </a: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563" kern="1200" dirty="0">
                <a:solidFill>
                  <a:schemeClr val="tx2"/>
                </a:solidFill>
                <a:effectLst/>
                <a:latin typeface="Georgia"/>
                <a:ea typeface="+mn-ea"/>
                <a:cs typeface="Georgia"/>
              </a:rPr>
              <a:t>©2022 Abbott. All rights reserved. </a:t>
            </a:r>
            <a:r>
              <a:rPr lang="en-US" sz="563" b="0" kern="1200" dirty="0">
                <a:solidFill>
                  <a:schemeClr val="tx2"/>
                </a:solidFill>
                <a:effectLst/>
                <a:latin typeface="Georgia"/>
                <a:ea typeface="+mn-ea"/>
                <a:cs typeface="Georgia"/>
              </a:rPr>
              <a:t>MAT-2212891 v1.0 </a:t>
            </a:r>
          </a:p>
        </p:txBody>
      </p:sp>
    </p:spTree>
    <p:extLst>
      <p:ext uri="{BB962C8B-B14F-4D97-AF65-F5344CB8AC3E}">
        <p14:creationId xmlns:p14="http://schemas.microsoft.com/office/powerpoint/2010/main" val="292161708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A">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4FE4F9AA-A306-671A-9EFD-266096823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ubtitle 2"/>
          <p:cNvSpPr>
            <a:spLocks noGrp="1"/>
          </p:cNvSpPr>
          <p:nvPr>
            <p:ph type="subTitle" idx="1" hasCustomPrompt="1"/>
          </p:nvPr>
        </p:nvSpPr>
        <p:spPr bwMode="gray">
          <a:xfrm>
            <a:off x="410336" y="2054472"/>
            <a:ext cx="5127292" cy="249299"/>
          </a:xfrm>
          <a:prstGeom prst="rect">
            <a:avLst/>
          </a:prstGeom>
        </p:spPr>
        <p:txBody>
          <a:bodyPr wrap="square" rIns="0" bIns="0" anchor="b" anchorCtr="0">
            <a:spAutoFit/>
          </a:bodyPr>
          <a:lstStyle>
            <a:lvl1pPr marL="0" indent="0" algn="l">
              <a:lnSpc>
                <a:spcPct val="90000"/>
              </a:lnSpc>
              <a:spcBef>
                <a:spcPts val="0"/>
              </a:spcBef>
              <a:buNone/>
              <a:defRPr sz="1800" b="0" cap="all" spc="30" baseline="0">
                <a:solidFill>
                  <a:schemeClr val="bg1"/>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pic>
        <p:nvPicPr>
          <p:cNvPr id="12" name="Picture 11" descr="A screenshot of a computer&#10;&#10;Description automatically generated with low confidence">
            <a:extLst>
              <a:ext uri="{FF2B5EF4-FFF2-40B4-BE49-F238E27FC236}">
                <a16:creationId xmlns:a16="http://schemas.microsoft.com/office/drawing/2014/main" id="{82B7D116-1513-3BDE-BA08-9A4DAD9390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152" t="22336" r="2267" b="10297"/>
          <a:stretch/>
        </p:blipFill>
        <p:spPr>
          <a:xfrm>
            <a:off x="3676890" y="932847"/>
            <a:ext cx="5467109" cy="4210653"/>
          </a:xfrm>
          <a:prstGeom prst="rect">
            <a:avLst/>
          </a:prstGeom>
        </p:spPr>
      </p:pic>
      <p:pic>
        <p:nvPicPr>
          <p:cNvPr id="15" name="Graphic 14">
            <a:extLst>
              <a:ext uri="{FF2B5EF4-FFF2-40B4-BE49-F238E27FC236}">
                <a16:creationId xmlns:a16="http://schemas.microsoft.com/office/drawing/2014/main" id="{B2CAFED1-302A-1107-DA21-5478A5F600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4774" y="389199"/>
            <a:ext cx="942339" cy="117792"/>
          </a:xfrm>
          <a:prstGeom prst="rect">
            <a:avLst/>
          </a:prstGeom>
        </p:spPr>
      </p:pic>
      <p:pic>
        <p:nvPicPr>
          <p:cNvPr id="17" name="Graphic 16">
            <a:extLst>
              <a:ext uri="{FF2B5EF4-FFF2-40B4-BE49-F238E27FC236}">
                <a16:creationId xmlns:a16="http://schemas.microsoft.com/office/drawing/2014/main" id="{97EE15B9-9683-AA21-F759-06844DEAC95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2851" y="401686"/>
            <a:ext cx="735727" cy="842141"/>
          </a:xfrm>
          <a:prstGeom prst="rect">
            <a:avLst/>
          </a:prstGeom>
        </p:spPr>
      </p:pic>
      <p:sp>
        <p:nvSpPr>
          <p:cNvPr id="8" name="Content Placeholder 2">
            <a:extLst>
              <a:ext uri="{FF2B5EF4-FFF2-40B4-BE49-F238E27FC236}">
                <a16:creationId xmlns:a16="http://schemas.microsoft.com/office/drawing/2014/main" id="{5AAFC561-9250-42DE-96DA-DA3D3B279ACD}"/>
              </a:ext>
            </a:extLst>
          </p:cNvPr>
          <p:cNvSpPr txBox="1">
            <a:spLocks/>
          </p:cNvSpPr>
          <p:nvPr userDrawn="1"/>
        </p:nvSpPr>
        <p:spPr bwMode="gray">
          <a:xfrm>
            <a:off x="434339" y="4606025"/>
            <a:ext cx="4246547" cy="266674"/>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563" kern="1200" dirty="0">
              <a:solidFill>
                <a:schemeClr val="tx2"/>
              </a:solidFill>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563" kern="1200" dirty="0">
              <a:solidFill>
                <a:schemeClr val="tx2"/>
              </a:solidFill>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563" b="1" kern="1200" dirty="0">
                <a:solidFill>
                  <a:schemeClr val="tx2"/>
                </a:solidFill>
                <a:effectLst/>
                <a:latin typeface="Georgia"/>
                <a:ea typeface="+mn-ea"/>
                <a:cs typeface="Georgia"/>
              </a:rPr>
              <a:t>Information contained herein for DISPLAY in Australia and New Zealand ONLY. </a:t>
            </a: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563" kern="1200" dirty="0">
                <a:solidFill>
                  <a:schemeClr val="tx2"/>
                </a:solidFill>
                <a:effectLst/>
                <a:latin typeface="Georgia"/>
                <a:ea typeface="+mn-ea"/>
                <a:cs typeface="Georgia"/>
              </a:rPr>
              <a:t>©2022 Abbott. All rights reserved. </a:t>
            </a:r>
            <a:r>
              <a:rPr lang="en-US" sz="563" b="0" kern="1200" dirty="0">
                <a:solidFill>
                  <a:schemeClr val="tx2"/>
                </a:solidFill>
                <a:effectLst/>
                <a:latin typeface="Georgia"/>
                <a:ea typeface="+mn-ea"/>
                <a:cs typeface="Georgia"/>
              </a:rPr>
              <a:t>MAT-2212891 v1.0 </a:t>
            </a:r>
          </a:p>
        </p:txBody>
      </p:sp>
    </p:spTree>
    <p:extLst>
      <p:ext uri="{BB962C8B-B14F-4D97-AF65-F5344CB8AC3E}">
        <p14:creationId xmlns:p14="http://schemas.microsoft.com/office/powerpoint/2010/main" val="132437175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5092" y="2377441"/>
            <a:ext cx="5127292" cy="1244187"/>
          </a:xfrm>
          <a:prstGeom prst="rect">
            <a:avLst/>
          </a:prstGeom>
        </p:spPr>
        <p:txBody>
          <a:bodyPr wrap="square" lIns="0" anchor="t" anchorCtr="0">
            <a:noAutofit/>
          </a:bodyPr>
          <a:lstStyle>
            <a:lvl1pPr algn="l">
              <a:lnSpc>
                <a:spcPct val="80000"/>
              </a:lnSpc>
              <a:defRPr sz="4400" b="1" cap="none" spc="0" baseline="0">
                <a:solidFill>
                  <a:schemeClr val="bg1"/>
                </a:solidFill>
                <a:latin typeface="+mj-lt"/>
              </a:defRPr>
            </a:lvl1pPr>
          </a:lstStyle>
          <a:p>
            <a:r>
              <a:rPr lang="en-US"/>
              <a:t>Click to edit </a:t>
            </a:r>
            <a:br>
              <a:rPr lang="en-US"/>
            </a:br>
            <a:r>
              <a:rPr lang="en-US"/>
              <a:t>master title </a:t>
            </a:r>
            <a:br>
              <a:rPr lang="en-US"/>
            </a:br>
            <a:r>
              <a:rPr lang="en-US"/>
              <a:t>style</a:t>
            </a:r>
          </a:p>
        </p:txBody>
      </p:sp>
      <p:sp>
        <p:nvSpPr>
          <p:cNvPr id="3" name="Subtitle 2"/>
          <p:cNvSpPr>
            <a:spLocks noGrp="1"/>
          </p:cNvSpPr>
          <p:nvPr>
            <p:ph type="subTitle" idx="1" hasCustomPrompt="1"/>
          </p:nvPr>
        </p:nvSpPr>
        <p:spPr bwMode="gray">
          <a:xfrm>
            <a:off x="411480" y="2054472"/>
            <a:ext cx="5127292" cy="249299"/>
          </a:xfrm>
          <a:prstGeom prst="rect">
            <a:avLst/>
          </a:prstGeom>
        </p:spPr>
        <p:txBody>
          <a:bodyPr wrap="square" rIns="0" bIns="0" anchor="b" anchorCtr="0">
            <a:spAutoFit/>
          </a:bodyPr>
          <a:lstStyle>
            <a:lvl1pPr marL="0" indent="0" algn="l">
              <a:lnSpc>
                <a:spcPct val="90000"/>
              </a:lnSpc>
              <a:spcBef>
                <a:spcPts val="0"/>
              </a:spcBef>
              <a:buNone/>
              <a:defRPr sz="1800" b="0" cap="all" spc="30" baseline="0">
                <a:solidFill>
                  <a:schemeClr val="bg1"/>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11" name="Content Placeholder 2">
            <a:extLst>
              <a:ext uri="{FF2B5EF4-FFF2-40B4-BE49-F238E27FC236}">
                <a16:creationId xmlns:a16="http://schemas.microsoft.com/office/drawing/2014/main" id="{D2CEA0FE-E2EC-E64A-A5CF-1C2C3F17762A}"/>
              </a:ext>
            </a:extLst>
          </p:cNvPr>
          <p:cNvSpPr txBox="1">
            <a:spLocks/>
          </p:cNvSpPr>
          <p:nvPr userDrawn="1"/>
        </p:nvSpPr>
        <p:spPr bwMode="gray">
          <a:xfrm>
            <a:off x="410456" y="4607598"/>
            <a:ext cx="5650103"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700" kern="1200" dirty="0">
              <a:solidFill>
                <a:schemeClr val="tx2"/>
              </a:solidFill>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700" b="1" kern="1200" dirty="0">
                <a:solidFill>
                  <a:schemeClr val="tx2"/>
                </a:solidFill>
                <a:effectLst/>
                <a:latin typeface="Georgia"/>
                <a:ea typeface="+mn-ea"/>
                <a:cs typeface="Georgia"/>
              </a:rPr>
              <a:t>Information contained herein for DISPLAY in Australia and New Zealand ONLY. </a:t>
            </a: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700" kern="1200" dirty="0">
                <a:solidFill>
                  <a:schemeClr val="tx2"/>
                </a:solidFill>
                <a:effectLst/>
                <a:latin typeface="Georgia"/>
                <a:ea typeface="+mn-ea"/>
                <a:cs typeface="Georgia"/>
              </a:rPr>
              <a:t>©2022 Abbott. All rights reserved. </a:t>
            </a:r>
            <a:r>
              <a:rPr lang="en-US" sz="700" b="0" kern="1200" dirty="0">
                <a:solidFill>
                  <a:schemeClr val="tx2"/>
                </a:solidFill>
                <a:effectLst/>
                <a:latin typeface="Georgia"/>
                <a:ea typeface="+mn-ea"/>
                <a:cs typeface="Georgia"/>
              </a:rPr>
              <a:t>MAT-2212891 v1.0 </a:t>
            </a:r>
          </a:p>
        </p:txBody>
      </p:sp>
      <p:sp>
        <p:nvSpPr>
          <p:cNvPr id="5" name="Slide Number Placeholder 11">
            <a:extLst>
              <a:ext uri="{FF2B5EF4-FFF2-40B4-BE49-F238E27FC236}">
                <a16:creationId xmlns:a16="http://schemas.microsoft.com/office/drawing/2014/main" id="{82A5373B-66D5-D34A-9993-1D928ACB63BE}"/>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chemeClr val="bg1"/>
                </a:solidFill>
              </a:rPr>
              <a:t>Page </a:t>
            </a:r>
            <a:fld id="{EC028844-4877-EB43-9DD4-9ADF3C6B26FB}" type="slidenum">
              <a:rPr lang="en-US" sz="800" smtClean="0">
                <a:solidFill>
                  <a:schemeClr val="bg1"/>
                </a:solidFill>
              </a:rPr>
              <a:pPr algn="ctr"/>
              <a:t>‹#›</a:t>
            </a:fld>
            <a:r>
              <a:rPr lang="en-US" sz="800">
                <a:solidFill>
                  <a:schemeClr val="bg1"/>
                </a:solidFill>
              </a:rPr>
              <a:t> of 49</a:t>
            </a:r>
          </a:p>
        </p:txBody>
      </p:sp>
    </p:spTree>
    <p:extLst>
      <p:ext uri="{BB962C8B-B14F-4D97-AF65-F5344CB8AC3E}">
        <p14:creationId xmlns:p14="http://schemas.microsoft.com/office/powerpoint/2010/main" val="285488437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bwMode="gray">
      <p:bgPr>
        <a:solidFill>
          <a:srgbClr val="002A3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p:spPr>
        <p:txBody>
          <a:bodyPr/>
          <a:lstStyle>
            <a:lvl1pPr algn="l">
              <a:lnSpc>
                <a:spcPct val="90000"/>
              </a:lnSpc>
              <a:defRPr sz="4400" b="0" cap="none" spc="0" baseline="0">
                <a:solidFill>
                  <a:schemeClr val="tx2"/>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800" b="1" cap="all" spc="150" baseline="0">
                <a:solidFill>
                  <a:srgbClr val="EEB33B"/>
                </a:solidFill>
                <a:latin typeface="Calibri" panose="020F0502020204030204" pitchFamily="34" charset="0"/>
                <a:cs typeface="Calibri" panose="020F05020202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tx2"/>
                </a:solidFill>
                <a:latin typeface="+mn-lt"/>
              </a:defRPr>
            </a:lvl1pPr>
          </a:lstStyle>
          <a:p>
            <a:pPr lvl="0"/>
            <a:r>
              <a:rPr lang="en-US"/>
              <a:t>Click to edit date</a:t>
            </a:r>
          </a:p>
        </p:txBody>
      </p:sp>
      <p:pic>
        <p:nvPicPr>
          <p:cNvPr id="8" name="Picture 7"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16233" y="3714751"/>
            <a:ext cx="1190552" cy="1301372"/>
          </a:xfrm>
          <a:prstGeom prst="rect">
            <a:avLst/>
          </a:prstGeom>
        </p:spPr>
      </p:pic>
      <p:sp>
        <p:nvSpPr>
          <p:cNvPr id="6" name="Content Placeholder 2">
            <a:extLst>
              <a:ext uri="{FF2B5EF4-FFF2-40B4-BE49-F238E27FC236}">
                <a16:creationId xmlns:a16="http://schemas.microsoft.com/office/drawing/2014/main" id="{979BC676-C515-4325-8826-FED6B49ED0B1}"/>
              </a:ext>
            </a:extLst>
          </p:cNvPr>
          <p:cNvSpPr txBox="1">
            <a:spLocks/>
          </p:cNvSpPr>
          <p:nvPr userDrawn="1"/>
        </p:nvSpPr>
        <p:spPr bwMode="gray">
          <a:xfrm>
            <a:off x="502921" y="4704741"/>
            <a:ext cx="6761480" cy="287729"/>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altLang="en-US" sz="800" b="1">
                <a:solidFill>
                  <a:schemeClr val="tx2"/>
                </a:solidFill>
              </a:rPr>
              <a:t>Information contained herein for DISTRIBUTION outside of  the U.S. only. </a:t>
            </a:r>
            <a:r>
              <a:rPr lang="en-US" altLang="en-US" sz="800" b="0">
                <a:solidFill>
                  <a:schemeClr val="tx2"/>
                </a:solidFill>
              </a:rPr>
              <a:t>Check the regulatory status of the device in areas where CE marking is not the regulation in force.</a:t>
            </a:r>
          </a:p>
          <a:p>
            <a:pPr>
              <a:spcBef>
                <a:spcPts val="0"/>
              </a:spcBef>
            </a:pPr>
            <a:r>
              <a:rPr lang="en-US" sz="800" kern="1200" spc="0">
                <a:solidFill>
                  <a:schemeClr val="tx2"/>
                </a:solidFill>
                <a:latin typeface="Georgia"/>
                <a:ea typeface="+mn-ea"/>
                <a:cs typeface="Calibri" panose="020F0502020204030204" pitchFamily="34" charset="0"/>
              </a:rPr>
              <a:t>©2021 Abbott. All rights reserved. MAT-2102556 v2.0</a:t>
            </a:r>
          </a:p>
        </p:txBody>
      </p:sp>
    </p:spTree>
    <p:extLst>
      <p:ext uri="{BB962C8B-B14F-4D97-AF65-F5344CB8AC3E}">
        <p14:creationId xmlns:p14="http://schemas.microsoft.com/office/powerpoint/2010/main" val="3563916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0455" y="1329691"/>
            <a:ext cx="5344886" cy="650185"/>
          </a:xfrm>
        </p:spPr>
        <p:txBody>
          <a:bodyPr wrap="square" lIns="0" anchor="t" anchorCtr="0">
            <a:noAutofit/>
          </a:bodyPr>
          <a:lstStyle>
            <a:lvl1pPr algn="l">
              <a:lnSpc>
                <a:spcPct val="80000"/>
              </a:lnSpc>
              <a:defRPr sz="5200" b="1" cap="none" spc="0" baseline="0">
                <a:solidFill>
                  <a:schemeClr val="accent1"/>
                </a:solidFill>
                <a:latin typeface="+mj-lt"/>
              </a:defRPr>
            </a:lvl1pPr>
          </a:lstStyle>
          <a:p>
            <a:r>
              <a:rPr lang="en-US" err="1"/>
              <a:t>Ultreon</a:t>
            </a:r>
            <a:r>
              <a:rPr lang="en-US" b="0" baseline="30000"/>
              <a:t>™</a:t>
            </a:r>
            <a:endParaRPr lang="en-US"/>
          </a:p>
        </p:txBody>
      </p:sp>
      <p:sp>
        <p:nvSpPr>
          <p:cNvPr id="3" name="Subtitle 2"/>
          <p:cNvSpPr>
            <a:spLocks noGrp="1"/>
          </p:cNvSpPr>
          <p:nvPr>
            <p:ph type="subTitle" idx="1" hasCustomPrompt="1"/>
          </p:nvPr>
        </p:nvSpPr>
        <p:spPr bwMode="gray">
          <a:xfrm>
            <a:off x="410454" y="2830395"/>
            <a:ext cx="5344886" cy="332399"/>
          </a:xfrm>
        </p:spPr>
        <p:txBody>
          <a:bodyPr wrap="square" rIns="0" bIns="0" anchor="b" anchorCtr="0">
            <a:spAutoFit/>
          </a:bodyPr>
          <a:lstStyle>
            <a:lvl1pPr marL="0" indent="0" algn="l">
              <a:lnSpc>
                <a:spcPct val="90000"/>
              </a:lnSpc>
              <a:spcBef>
                <a:spcPts val="0"/>
              </a:spcBef>
              <a:buNone/>
              <a:defRPr sz="2400" b="0" cap="all" spc="30" baseline="0">
                <a:solidFill>
                  <a:srgbClr val="222731"/>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6" name="Slide Number Placeholder 11">
            <a:extLst>
              <a:ext uri="{FF2B5EF4-FFF2-40B4-BE49-F238E27FC236}">
                <a16:creationId xmlns:a16="http://schemas.microsoft.com/office/drawing/2014/main" id="{61ED2BA8-5F9B-384D-B78B-3FD924A390E7}"/>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49</a:t>
            </a:r>
          </a:p>
        </p:txBody>
      </p:sp>
      <p:sp>
        <p:nvSpPr>
          <p:cNvPr id="8" name="Title 1">
            <a:extLst>
              <a:ext uri="{FF2B5EF4-FFF2-40B4-BE49-F238E27FC236}">
                <a16:creationId xmlns:a16="http://schemas.microsoft.com/office/drawing/2014/main" id="{AE34116B-B30F-E04B-A085-3E75314C6DAC}"/>
              </a:ext>
            </a:extLst>
          </p:cNvPr>
          <p:cNvSpPr txBox="1">
            <a:spLocks/>
          </p:cNvSpPr>
          <p:nvPr userDrawn="1"/>
        </p:nvSpPr>
        <p:spPr bwMode="gray">
          <a:xfrm>
            <a:off x="410455" y="1933993"/>
            <a:ext cx="5344886" cy="292101"/>
          </a:xfrm>
          <a:prstGeom prst="rect">
            <a:avLst/>
          </a:prstGeom>
        </p:spPr>
        <p:txBody>
          <a:bodyPr vert="horz" wrap="square" lIns="0" tIns="0" rIns="0" bIns="0" rtlCol="0" anchor="t" anchorCtr="0">
            <a:noAutofit/>
          </a:bodyPr>
          <a:lstStyle>
            <a:lvl1pPr algn="l" defTabSz="914400" rtl="0" eaLnBrk="1" latinLnBrk="0" hangingPunct="1">
              <a:lnSpc>
                <a:spcPct val="80000"/>
              </a:lnSpc>
              <a:spcBef>
                <a:spcPct val="0"/>
              </a:spcBef>
              <a:buNone/>
              <a:defRPr sz="5200" b="1" i="0" kern="1200" cap="none" spc="0" baseline="0">
                <a:solidFill>
                  <a:schemeClr val="accent1"/>
                </a:solidFill>
                <a:effectLst/>
                <a:latin typeface="+mj-lt"/>
                <a:ea typeface="+mj-ea"/>
                <a:cs typeface="Calibri" panose="020F0502020204030204" pitchFamily="34" charset="0"/>
              </a:defRPr>
            </a:lvl1pPr>
          </a:lstStyle>
          <a:p>
            <a:r>
              <a:rPr lang="en-US" sz="2600" b="0"/>
              <a:t>1.0 Software</a:t>
            </a:r>
          </a:p>
        </p:txBody>
      </p:sp>
      <p:pic>
        <p:nvPicPr>
          <p:cNvPr id="13" name="Picture 12">
            <a:extLst>
              <a:ext uri="{FF2B5EF4-FFF2-40B4-BE49-F238E27FC236}">
                <a16:creationId xmlns:a16="http://schemas.microsoft.com/office/drawing/2014/main" id="{C55EF674-E9FC-C54A-9477-ED27868CCF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384" y="4622161"/>
            <a:ext cx="1018904" cy="244536"/>
          </a:xfrm>
          <a:prstGeom prst="rect">
            <a:avLst/>
          </a:prstGeom>
        </p:spPr>
      </p:pic>
      <p:sp>
        <p:nvSpPr>
          <p:cNvPr id="15" name="Rectangle 14">
            <a:hlinkClick r:id="" action="ppaction://hlinkshowjump?jump=nextslide"/>
            <a:extLst>
              <a:ext uri="{FF2B5EF4-FFF2-40B4-BE49-F238E27FC236}">
                <a16:creationId xmlns:a16="http://schemas.microsoft.com/office/drawing/2014/main" id="{78420803-93F7-DB4D-AF48-164DD0D90024}"/>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16" name="Rectangle 15">
            <a:hlinkClick r:id="" action="ppaction://hlinkshowjump?jump=previousslide"/>
            <a:extLst>
              <a:ext uri="{FF2B5EF4-FFF2-40B4-BE49-F238E27FC236}">
                <a16:creationId xmlns:a16="http://schemas.microsoft.com/office/drawing/2014/main" id="{5F45911A-8AAD-9147-A611-4F767F6210C9}"/>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17" name="Rectangle 16">
            <a:hlinkClick r:id="" action="ppaction://hlinkshowjump?jump=firstslide"/>
            <a:extLst>
              <a:ext uri="{FF2B5EF4-FFF2-40B4-BE49-F238E27FC236}">
                <a16:creationId xmlns:a16="http://schemas.microsoft.com/office/drawing/2014/main" id="{A2E6BCC3-E109-6E47-A175-840B303373E5}"/>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651564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Slide B">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121A9-7709-014F-B0F9-9C652FE55B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0275" t="9258" r="2306" b="7464"/>
          <a:stretch/>
        </p:blipFill>
        <p:spPr>
          <a:xfrm>
            <a:off x="6061494" y="1"/>
            <a:ext cx="3082506" cy="5143500"/>
          </a:xfrm>
          <a:prstGeom prst="rect">
            <a:avLst/>
          </a:prstGeom>
        </p:spPr>
      </p:pic>
      <p:sp>
        <p:nvSpPr>
          <p:cNvPr id="2" name="Title 1"/>
          <p:cNvSpPr>
            <a:spLocks noGrp="1"/>
          </p:cNvSpPr>
          <p:nvPr>
            <p:ph type="ctrTitle" hasCustomPrompt="1"/>
          </p:nvPr>
        </p:nvSpPr>
        <p:spPr bwMode="gray">
          <a:xfrm>
            <a:off x="410455" y="1329691"/>
            <a:ext cx="5344886" cy="650185"/>
          </a:xfrm>
        </p:spPr>
        <p:txBody>
          <a:bodyPr wrap="square" lIns="0" anchor="t" anchorCtr="0">
            <a:noAutofit/>
          </a:bodyPr>
          <a:lstStyle>
            <a:lvl1pPr algn="l">
              <a:lnSpc>
                <a:spcPct val="80000"/>
              </a:lnSpc>
              <a:defRPr sz="5200" b="1" cap="none" spc="0" baseline="0">
                <a:solidFill>
                  <a:schemeClr val="accent1"/>
                </a:solidFill>
                <a:latin typeface="+mj-lt"/>
              </a:defRPr>
            </a:lvl1pPr>
          </a:lstStyle>
          <a:p>
            <a:r>
              <a:rPr lang="en-US" err="1"/>
              <a:t>Ultreon</a:t>
            </a:r>
            <a:r>
              <a:rPr lang="en-US" b="0" baseline="30000"/>
              <a:t>™</a:t>
            </a:r>
            <a:endParaRPr lang="en-US"/>
          </a:p>
        </p:txBody>
      </p:sp>
      <p:sp>
        <p:nvSpPr>
          <p:cNvPr id="3" name="Subtitle 2"/>
          <p:cNvSpPr>
            <a:spLocks noGrp="1"/>
          </p:cNvSpPr>
          <p:nvPr>
            <p:ph type="subTitle" idx="1" hasCustomPrompt="1"/>
          </p:nvPr>
        </p:nvSpPr>
        <p:spPr bwMode="gray">
          <a:xfrm>
            <a:off x="410454" y="2830395"/>
            <a:ext cx="5344886" cy="332399"/>
          </a:xfrm>
        </p:spPr>
        <p:txBody>
          <a:bodyPr wrap="square" rIns="0" bIns="0" anchor="b" anchorCtr="0">
            <a:spAutoFit/>
          </a:bodyPr>
          <a:lstStyle>
            <a:lvl1pPr marL="0" indent="0" algn="l">
              <a:lnSpc>
                <a:spcPct val="90000"/>
              </a:lnSpc>
              <a:spcBef>
                <a:spcPts val="0"/>
              </a:spcBef>
              <a:buNone/>
              <a:defRPr sz="2400" b="0" cap="all" spc="30" baseline="0">
                <a:solidFill>
                  <a:srgbClr val="222731"/>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6" name="Slide Number Placeholder 11">
            <a:extLst>
              <a:ext uri="{FF2B5EF4-FFF2-40B4-BE49-F238E27FC236}">
                <a16:creationId xmlns:a16="http://schemas.microsoft.com/office/drawing/2014/main" id="{61ED2BA8-5F9B-384D-B78B-3FD924A390E7}"/>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49</a:t>
            </a:r>
          </a:p>
        </p:txBody>
      </p:sp>
      <p:sp>
        <p:nvSpPr>
          <p:cNvPr id="8" name="Title 1">
            <a:extLst>
              <a:ext uri="{FF2B5EF4-FFF2-40B4-BE49-F238E27FC236}">
                <a16:creationId xmlns:a16="http://schemas.microsoft.com/office/drawing/2014/main" id="{AE34116B-B30F-E04B-A085-3E75314C6DAC}"/>
              </a:ext>
            </a:extLst>
          </p:cNvPr>
          <p:cNvSpPr txBox="1">
            <a:spLocks/>
          </p:cNvSpPr>
          <p:nvPr userDrawn="1"/>
        </p:nvSpPr>
        <p:spPr bwMode="gray">
          <a:xfrm>
            <a:off x="410455" y="1933993"/>
            <a:ext cx="5344886" cy="292101"/>
          </a:xfrm>
          <a:prstGeom prst="rect">
            <a:avLst/>
          </a:prstGeom>
        </p:spPr>
        <p:txBody>
          <a:bodyPr vert="horz" wrap="square" lIns="0" tIns="0" rIns="0" bIns="0" rtlCol="0" anchor="t" anchorCtr="0">
            <a:noAutofit/>
          </a:bodyPr>
          <a:lstStyle>
            <a:lvl1pPr algn="l" defTabSz="914400" rtl="0" eaLnBrk="1" latinLnBrk="0" hangingPunct="1">
              <a:lnSpc>
                <a:spcPct val="80000"/>
              </a:lnSpc>
              <a:spcBef>
                <a:spcPct val="0"/>
              </a:spcBef>
              <a:buNone/>
              <a:defRPr sz="5200" b="1" i="0" kern="1200" cap="none" spc="0" baseline="0">
                <a:solidFill>
                  <a:schemeClr val="accent1"/>
                </a:solidFill>
                <a:effectLst/>
                <a:latin typeface="+mj-lt"/>
                <a:ea typeface="+mj-ea"/>
                <a:cs typeface="Calibri" panose="020F0502020204030204" pitchFamily="34" charset="0"/>
              </a:defRPr>
            </a:lvl1pPr>
          </a:lstStyle>
          <a:p>
            <a:r>
              <a:rPr lang="en-US" sz="2600" b="0"/>
              <a:t>1.0 Software</a:t>
            </a:r>
          </a:p>
        </p:txBody>
      </p:sp>
      <p:pic>
        <p:nvPicPr>
          <p:cNvPr id="13" name="Picture 12">
            <a:extLst>
              <a:ext uri="{FF2B5EF4-FFF2-40B4-BE49-F238E27FC236}">
                <a16:creationId xmlns:a16="http://schemas.microsoft.com/office/drawing/2014/main" id="{C55EF674-E9FC-C54A-9477-ED27868CCF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384" y="4622161"/>
            <a:ext cx="1018904" cy="244536"/>
          </a:xfrm>
          <a:prstGeom prst="rect">
            <a:avLst/>
          </a:prstGeom>
        </p:spPr>
      </p:pic>
      <p:sp>
        <p:nvSpPr>
          <p:cNvPr id="15" name="Rectangle 14">
            <a:hlinkClick r:id="" action="ppaction://hlinkshowjump?jump=nextslide"/>
            <a:extLst>
              <a:ext uri="{FF2B5EF4-FFF2-40B4-BE49-F238E27FC236}">
                <a16:creationId xmlns:a16="http://schemas.microsoft.com/office/drawing/2014/main" id="{78420803-93F7-DB4D-AF48-164DD0D90024}"/>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16" name="Rectangle 15">
            <a:hlinkClick r:id="" action="ppaction://hlinkshowjump?jump=previousslide"/>
            <a:extLst>
              <a:ext uri="{FF2B5EF4-FFF2-40B4-BE49-F238E27FC236}">
                <a16:creationId xmlns:a16="http://schemas.microsoft.com/office/drawing/2014/main" id="{5F45911A-8AAD-9147-A611-4F767F6210C9}"/>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17" name="Rectangle 16">
            <a:hlinkClick r:id="" action="ppaction://hlinkshowjump?jump=firstslide"/>
            <a:extLst>
              <a:ext uri="{FF2B5EF4-FFF2-40B4-BE49-F238E27FC236}">
                <a16:creationId xmlns:a16="http://schemas.microsoft.com/office/drawing/2014/main" id="{A2E6BCC3-E109-6E47-A175-840B303373E5}"/>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887691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 1">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231619"/>
            <a:ext cx="6899947" cy="274637"/>
          </a:xfrm>
        </p:spPr>
        <p:txBody>
          <a:bodyPr/>
          <a:lstStyle>
            <a:lvl1pPr>
              <a:defRPr>
                <a:solidFill>
                  <a:srgbClr val="222731"/>
                </a:solidFill>
              </a:defRPr>
            </a:lvl1pPr>
          </a:lstStyle>
          <a:p>
            <a:endParaRPr lang="en-US"/>
          </a:p>
        </p:txBody>
      </p:sp>
      <p:sp>
        <p:nvSpPr>
          <p:cNvPr id="46" name="Slide Number Placeholder 11">
            <a:extLst>
              <a:ext uri="{FF2B5EF4-FFF2-40B4-BE49-F238E27FC236}">
                <a16:creationId xmlns:a16="http://schemas.microsoft.com/office/drawing/2014/main" id="{37D535FA-693E-BC4E-B002-F6E9483BDB06}"/>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49</a:t>
            </a:r>
          </a:p>
        </p:txBody>
      </p:sp>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EF0C348-C012-C443-A4EE-935DA89FF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 name="Rectangle 4">
            <a:hlinkClick r:id="" action="ppaction://hlinkshowjump?jump=nextslide"/>
            <a:extLst>
              <a:ext uri="{FF2B5EF4-FFF2-40B4-BE49-F238E27FC236}">
                <a16:creationId xmlns:a16="http://schemas.microsoft.com/office/drawing/2014/main" id="{6D824F69-2C70-1046-A46E-0D0E2F82066C}"/>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Rectangle 40">
            <a:hlinkClick r:id="" action="ppaction://hlinkshowjump?jump=previousslide"/>
            <a:extLst>
              <a:ext uri="{FF2B5EF4-FFF2-40B4-BE49-F238E27FC236}">
                <a16:creationId xmlns:a16="http://schemas.microsoft.com/office/drawing/2014/main" id="{8455B94F-138A-7441-9ABC-4449E55B1711}"/>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hlinkshowjump?jump=firstslide"/>
            <a:extLst>
              <a:ext uri="{FF2B5EF4-FFF2-40B4-BE49-F238E27FC236}">
                <a16:creationId xmlns:a16="http://schemas.microsoft.com/office/drawing/2014/main" id="{DDB926AC-41E5-0641-BE2C-B8680B28A60B}"/>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hidden="1">
            <a:extLst>
              <a:ext uri="{FF2B5EF4-FFF2-40B4-BE49-F238E27FC236}">
                <a16:creationId xmlns:a16="http://schemas.microsoft.com/office/drawing/2014/main" id="{BD4DC271-D90A-1F47-946C-D63DDE41EF00}"/>
              </a:ext>
            </a:extLst>
          </p:cNvPr>
          <p:cNvSpPr/>
          <p:nvPr userDrawn="1"/>
        </p:nvSpPr>
        <p:spPr bwMode="gray">
          <a:xfrm>
            <a:off x="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hidden="1">
            <a:extLst>
              <a:ext uri="{FF2B5EF4-FFF2-40B4-BE49-F238E27FC236}">
                <a16:creationId xmlns:a16="http://schemas.microsoft.com/office/drawing/2014/main" id="{831AAEC5-CE77-8D42-813D-DA367CD56C5F}"/>
              </a:ext>
            </a:extLst>
          </p:cNvPr>
          <p:cNvSpPr txBox="1">
            <a:spLocks/>
          </p:cNvSpPr>
          <p:nvPr userDrawn="1"/>
        </p:nvSpPr>
        <p:spPr bwMode="gray">
          <a:xfrm>
            <a:off x="1149" y="53257"/>
            <a:ext cx="1307592" cy="4095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INTRODUCTION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TO ULTREON</a:t>
            </a:r>
            <a:r>
              <a:rPr lang="en-US" sz="1100" b="0" u="none" kern="1200" cap="all" spc="30" baseline="30000">
                <a:solidFill>
                  <a:schemeClr val="accent1"/>
                </a:solidFill>
                <a:effectLst/>
                <a:latin typeface="Calibri" panose="020F0502020204030204" pitchFamily="34" charset="0"/>
                <a:ea typeface="+mn-ea"/>
                <a:cs typeface="Calibri" panose="020F0502020204030204" pitchFamily="34" charset="0"/>
              </a:rPr>
              <a:t>™</a:t>
            </a: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1.0 SOFTWARE</a:t>
            </a:r>
          </a:p>
        </p:txBody>
      </p:sp>
      <p:sp>
        <p:nvSpPr>
          <p:cNvPr id="40" name="Subtitle 2">
            <a:extLst>
              <a:ext uri="{FF2B5EF4-FFF2-40B4-BE49-F238E27FC236}">
                <a16:creationId xmlns:a16="http://schemas.microsoft.com/office/drawing/2014/main" id="{9B063A2C-B05B-8040-8BA1-9852BF19513E}"/>
              </a:ext>
            </a:extLst>
          </p:cNvPr>
          <p:cNvSpPr txBox="1">
            <a:spLocks/>
          </p:cNvSpPr>
          <p:nvPr userDrawn="1"/>
        </p:nvSpPr>
        <p:spPr bwMode="gray">
          <a:xfrm>
            <a:off x="0" y="53192"/>
            <a:ext cx="1307592" cy="409664"/>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INTRODUCTION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TO ULTREON</a:t>
            </a:r>
            <a:r>
              <a:rPr lang="en-US" sz="1100" b="1" u="none" kern="1200" cap="all" spc="30" baseline="30000">
                <a:solidFill>
                  <a:schemeClr val="bg1"/>
                </a:solidFill>
                <a:effectLst/>
                <a:latin typeface="Calibri" panose="020F0502020204030204" pitchFamily="34" charset="0"/>
                <a:ea typeface="+mn-ea"/>
                <a:cs typeface="Calibri" panose="020F0502020204030204" pitchFamily="34" charset="0"/>
              </a:rPr>
              <a:t>™</a:t>
            </a: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1.0 SOFTWARE</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4998D84-69C1-3A4A-8455-C2538BD0AA2B}"/>
              </a:ext>
            </a:extLst>
          </p:cNvPr>
          <p:cNvSpPr/>
          <p:nvPr userDrawn="1"/>
        </p:nvSpPr>
        <p:spPr bwMode="gray">
          <a:xfrm>
            <a:off x="13106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5" name="Subtitle 2 R">
            <a:extLst>
              <a:ext uri="{FF2B5EF4-FFF2-40B4-BE49-F238E27FC236}">
                <a16:creationId xmlns:a16="http://schemas.microsoft.com/office/drawing/2014/main" id="{4EEF224F-7185-DB4C-AF7F-E699F5E96BD1}"/>
              </a:ext>
            </a:extLst>
          </p:cNvPr>
          <p:cNvSpPr txBox="1">
            <a:spLocks/>
          </p:cNvSpPr>
          <p:nvPr userDrawn="1"/>
        </p:nvSpPr>
        <p:spPr bwMode="gray">
          <a:xfrm>
            <a:off x="1311789"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GENERAL SYSTEM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INFORMATION</a:t>
            </a:r>
          </a:p>
        </p:txBody>
      </p:sp>
      <p:sp>
        <p:nvSpPr>
          <p:cNvPr id="56" name="Subtitle 2" hidden="1">
            <a:extLst>
              <a:ext uri="{FF2B5EF4-FFF2-40B4-BE49-F238E27FC236}">
                <a16:creationId xmlns:a16="http://schemas.microsoft.com/office/drawing/2014/main" id="{F98329EA-74C8-D54E-97F1-D7458D43A8EC}"/>
              </a:ext>
            </a:extLst>
          </p:cNvPr>
          <p:cNvSpPr txBox="1">
            <a:spLocks/>
          </p:cNvSpPr>
          <p:nvPr userDrawn="1"/>
        </p:nvSpPr>
        <p:spPr bwMode="gray">
          <a:xfrm>
            <a:off x="1310640"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GENERAL SYSTEM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INFORMATION</a:t>
            </a:r>
          </a:p>
        </p:txBody>
      </p:sp>
      <p:cxnSp>
        <p:nvCxnSpPr>
          <p:cNvPr id="57" name="Straight Connector 56">
            <a:extLst>
              <a:ext uri="{FF2B5EF4-FFF2-40B4-BE49-F238E27FC236}">
                <a16:creationId xmlns:a16="http://schemas.microsoft.com/office/drawing/2014/main" id="{CCC8BEFA-4B06-274A-8D04-DEF8A43C467D}"/>
              </a:ext>
            </a:extLst>
          </p:cNvPr>
          <p:cNvCxnSpPr/>
          <p:nvPr userDrawn="1"/>
        </p:nvCxnSpPr>
        <p:spPr>
          <a:xfrm>
            <a:off x="13058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6A1C7D9-FE70-594E-8089-6C256AAB3BAA}"/>
              </a:ext>
            </a:extLst>
          </p:cNvPr>
          <p:cNvSpPr/>
          <p:nvPr userDrawn="1"/>
        </p:nvSpPr>
        <p:spPr bwMode="gray">
          <a:xfrm>
            <a:off x="26212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Subtitle 2 R">
            <a:extLst>
              <a:ext uri="{FF2B5EF4-FFF2-40B4-BE49-F238E27FC236}">
                <a16:creationId xmlns:a16="http://schemas.microsoft.com/office/drawing/2014/main" id="{7466EA03-CFEA-C743-BF1C-CC0646B87695}"/>
              </a:ext>
            </a:extLst>
          </p:cNvPr>
          <p:cNvSpPr txBox="1">
            <a:spLocks/>
          </p:cNvSpPr>
          <p:nvPr userDrawn="1"/>
        </p:nvSpPr>
        <p:spPr bwMode="gray">
          <a:xfrm>
            <a:off x="26224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PROCEDURE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SET-UP</a:t>
            </a:r>
          </a:p>
        </p:txBody>
      </p:sp>
      <p:sp>
        <p:nvSpPr>
          <p:cNvPr id="60" name="Subtitle 2" hidden="1">
            <a:extLst>
              <a:ext uri="{FF2B5EF4-FFF2-40B4-BE49-F238E27FC236}">
                <a16:creationId xmlns:a16="http://schemas.microsoft.com/office/drawing/2014/main" id="{4E2E271D-5A35-5D41-BA9D-3C317F029992}"/>
              </a:ext>
            </a:extLst>
          </p:cNvPr>
          <p:cNvSpPr txBox="1">
            <a:spLocks/>
          </p:cNvSpPr>
          <p:nvPr userDrawn="1"/>
        </p:nvSpPr>
        <p:spPr bwMode="gray">
          <a:xfrm>
            <a:off x="26212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PROCEDURE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SET-UP</a:t>
            </a:r>
          </a:p>
        </p:txBody>
      </p:sp>
      <p:cxnSp>
        <p:nvCxnSpPr>
          <p:cNvPr id="61" name="Straight Connector 60">
            <a:extLst>
              <a:ext uri="{FF2B5EF4-FFF2-40B4-BE49-F238E27FC236}">
                <a16:creationId xmlns:a16="http://schemas.microsoft.com/office/drawing/2014/main" id="{249CC802-2BFB-9E42-8852-E5FB748BB779}"/>
              </a:ext>
            </a:extLst>
          </p:cNvPr>
          <p:cNvCxnSpPr/>
          <p:nvPr userDrawn="1"/>
        </p:nvCxnSpPr>
        <p:spPr>
          <a:xfrm>
            <a:off x="26164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91BC3B2-4007-F84B-9F47-9A66451F4091}"/>
              </a:ext>
            </a:extLst>
          </p:cNvPr>
          <p:cNvSpPr/>
          <p:nvPr userDrawn="1"/>
        </p:nvSpPr>
        <p:spPr bwMode="gray">
          <a:xfrm>
            <a:off x="393192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3" name="Subtitle 2 R">
            <a:extLst>
              <a:ext uri="{FF2B5EF4-FFF2-40B4-BE49-F238E27FC236}">
                <a16:creationId xmlns:a16="http://schemas.microsoft.com/office/drawing/2014/main" id="{88E104A9-2115-924E-A91B-50EE74B989AD}"/>
              </a:ext>
            </a:extLst>
          </p:cNvPr>
          <p:cNvSpPr txBox="1">
            <a:spLocks/>
          </p:cNvSpPr>
          <p:nvPr userDrawn="1"/>
        </p:nvSpPr>
        <p:spPr bwMode="gray">
          <a:xfrm>
            <a:off x="393306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ACQUISITION</a:t>
            </a:r>
          </a:p>
        </p:txBody>
      </p:sp>
      <p:sp>
        <p:nvSpPr>
          <p:cNvPr id="64" name="Subtitle 2" hidden="1">
            <a:extLst>
              <a:ext uri="{FF2B5EF4-FFF2-40B4-BE49-F238E27FC236}">
                <a16:creationId xmlns:a16="http://schemas.microsoft.com/office/drawing/2014/main" id="{E048ABE0-3D2F-1747-9B0A-B3276C79A3A0}"/>
              </a:ext>
            </a:extLst>
          </p:cNvPr>
          <p:cNvSpPr txBox="1">
            <a:spLocks/>
          </p:cNvSpPr>
          <p:nvPr userDrawn="1"/>
        </p:nvSpPr>
        <p:spPr bwMode="gray">
          <a:xfrm>
            <a:off x="393192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ACQUISITION</a:t>
            </a:r>
          </a:p>
        </p:txBody>
      </p:sp>
      <p:cxnSp>
        <p:nvCxnSpPr>
          <p:cNvPr id="65" name="Straight Connector 64">
            <a:extLst>
              <a:ext uri="{FF2B5EF4-FFF2-40B4-BE49-F238E27FC236}">
                <a16:creationId xmlns:a16="http://schemas.microsoft.com/office/drawing/2014/main" id="{66A58DEB-FFD9-764B-931C-C3C89499C734}"/>
              </a:ext>
            </a:extLst>
          </p:cNvPr>
          <p:cNvCxnSpPr/>
          <p:nvPr userDrawn="1"/>
        </p:nvCxnSpPr>
        <p:spPr>
          <a:xfrm>
            <a:off x="392712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CC77632-ED49-5745-8355-07B17835899E}"/>
              </a:ext>
            </a:extLst>
          </p:cNvPr>
          <p:cNvSpPr/>
          <p:nvPr userDrawn="1"/>
        </p:nvSpPr>
        <p:spPr bwMode="gray">
          <a:xfrm>
            <a:off x="523240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7" name="Subtitle 2 R">
            <a:extLst>
              <a:ext uri="{FF2B5EF4-FFF2-40B4-BE49-F238E27FC236}">
                <a16:creationId xmlns:a16="http://schemas.microsoft.com/office/drawing/2014/main" id="{72758B8B-BA75-9C4F-9DB9-5C6832A974FF}"/>
              </a:ext>
            </a:extLst>
          </p:cNvPr>
          <p:cNvSpPr txBox="1">
            <a:spLocks/>
          </p:cNvSpPr>
          <p:nvPr userDrawn="1"/>
        </p:nvSpPr>
        <p:spPr bwMode="gray">
          <a:xfrm>
            <a:off x="523354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ANALYSIS</a:t>
            </a:r>
          </a:p>
        </p:txBody>
      </p:sp>
      <p:sp>
        <p:nvSpPr>
          <p:cNvPr id="68" name="Subtitle 2" hidden="1">
            <a:extLst>
              <a:ext uri="{FF2B5EF4-FFF2-40B4-BE49-F238E27FC236}">
                <a16:creationId xmlns:a16="http://schemas.microsoft.com/office/drawing/2014/main" id="{707EF4E8-6494-174D-B851-8D6CBC7401F3}"/>
              </a:ext>
            </a:extLst>
          </p:cNvPr>
          <p:cNvSpPr txBox="1">
            <a:spLocks/>
          </p:cNvSpPr>
          <p:nvPr userDrawn="1"/>
        </p:nvSpPr>
        <p:spPr bwMode="gray">
          <a:xfrm>
            <a:off x="523240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ANALYSIS</a:t>
            </a:r>
          </a:p>
        </p:txBody>
      </p:sp>
      <p:cxnSp>
        <p:nvCxnSpPr>
          <p:cNvPr id="69" name="Straight Connector 68">
            <a:extLst>
              <a:ext uri="{FF2B5EF4-FFF2-40B4-BE49-F238E27FC236}">
                <a16:creationId xmlns:a16="http://schemas.microsoft.com/office/drawing/2014/main" id="{30DECFCD-E76E-9345-BF88-4097E01014DC}"/>
              </a:ext>
            </a:extLst>
          </p:cNvPr>
          <p:cNvCxnSpPr/>
          <p:nvPr userDrawn="1"/>
        </p:nvCxnSpPr>
        <p:spPr>
          <a:xfrm>
            <a:off x="5227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5D152BA-48AB-6A47-81E4-8548C755A239}"/>
              </a:ext>
            </a:extLst>
          </p:cNvPr>
          <p:cNvSpPr/>
          <p:nvPr userDrawn="1"/>
        </p:nvSpPr>
        <p:spPr bwMode="gray">
          <a:xfrm>
            <a:off x="65430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1" name="Subtitle 2 R">
            <a:extLst>
              <a:ext uri="{FF2B5EF4-FFF2-40B4-BE49-F238E27FC236}">
                <a16:creationId xmlns:a16="http://schemas.microsoft.com/office/drawing/2014/main" id="{CEBF19B0-DF26-BB45-B13F-C562B3D729EB}"/>
              </a:ext>
            </a:extLst>
          </p:cNvPr>
          <p:cNvSpPr txBox="1">
            <a:spLocks/>
          </p:cNvSpPr>
          <p:nvPr userDrawn="1"/>
        </p:nvSpPr>
        <p:spPr bwMode="gray">
          <a:xfrm>
            <a:off x="654418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ADDITIONAL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FEATURES</a:t>
            </a:r>
          </a:p>
        </p:txBody>
      </p:sp>
      <p:sp>
        <p:nvSpPr>
          <p:cNvPr id="72" name="Subtitle 2" hidden="1">
            <a:extLst>
              <a:ext uri="{FF2B5EF4-FFF2-40B4-BE49-F238E27FC236}">
                <a16:creationId xmlns:a16="http://schemas.microsoft.com/office/drawing/2014/main" id="{D0F56BB9-9257-0545-A66B-F8C8E702D799}"/>
              </a:ext>
            </a:extLst>
          </p:cNvPr>
          <p:cNvSpPr txBox="1">
            <a:spLocks/>
          </p:cNvSpPr>
          <p:nvPr userDrawn="1"/>
        </p:nvSpPr>
        <p:spPr bwMode="gray">
          <a:xfrm>
            <a:off x="654304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ADDITIONAL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FEATURES</a:t>
            </a:r>
          </a:p>
        </p:txBody>
      </p:sp>
      <p:cxnSp>
        <p:nvCxnSpPr>
          <p:cNvPr id="73" name="Straight Connector 72">
            <a:extLst>
              <a:ext uri="{FF2B5EF4-FFF2-40B4-BE49-F238E27FC236}">
                <a16:creationId xmlns:a16="http://schemas.microsoft.com/office/drawing/2014/main" id="{EF914F8E-D0E3-C04D-B2F4-410CA48976D8}"/>
              </a:ext>
            </a:extLst>
          </p:cNvPr>
          <p:cNvCxnSpPr/>
          <p:nvPr userDrawn="1"/>
        </p:nvCxnSpPr>
        <p:spPr>
          <a:xfrm>
            <a:off x="65382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2C8B0E-2E4A-C743-BDA6-F53D9330D593}"/>
              </a:ext>
            </a:extLst>
          </p:cNvPr>
          <p:cNvSpPr/>
          <p:nvPr userDrawn="1"/>
        </p:nvSpPr>
        <p:spPr bwMode="gray">
          <a:xfrm>
            <a:off x="78536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5" name="Subtitle 2 R">
            <a:extLst>
              <a:ext uri="{FF2B5EF4-FFF2-40B4-BE49-F238E27FC236}">
                <a16:creationId xmlns:a16="http://schemas.microsoft.com/office/drawing/2014/main" id="{C406D474-2A0F-AE47-99AA-AB53B0D49436}"/>
              </a:ext>
            </a:extLst>
          </p:cNvPr>
          <p:cNvSpPr txBox="1">
            <a:spLocks/>
          </p:cNvSpPr>
          <p:nvPr userDrawn="1"/>
        </p:nvSpPr>
        <p:spPr bwMode="gray">
          <a:xfrm>
            <a:off x="78548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PHYSIOLOGY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WORKFLOW</a:t>
            </a:r>
          </a:p>
        </p:txBody>
      </p:sp>
      <p:sp>
        <p:nvSpPr>
          <p:cNvPr id="76" name="Subtitle 2" hidden="1">
            <a:extLst>
              <a:ext uri="{FF2B5EF4-FFF2-40B4-BE49-F238E27FC236}">
                <a16:creationId xmlns:a16="http://schemas.microsoft.com/office/drawing/2014/main" id="{255EEF7E-6212-CC47-A9A1-991A5C7F4F9E}"/>
              </a:ext>
            </a:extLst>
          </p:cNvPr>
          <p:cNvSpPr txBox="1">
            <a:spLocks/>
          </p:cNvSpPr>
          <p:nvPr userDrawn="1"/>
        </p:nvSpPr>
        <p:spPr bwMode="gray">
          <a:xfrm>
            <a:off x="78536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PHYSIOLOGY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WORKFLOW</a:t>
            </a:r>
          </a:p>
        </p:txBody>
      </p:sp>
      <p:cxnSp>
        <p:nvCxnSpPr>
          <p:cNvPr id="77" name="Straight Connector 76">
            <a:extLst>
              <a:ext uri="{FF2B5EF4-FFF2-40B4-BE49-F238E27FC236}">
                <a16:creationId xmlns:a16="http://schemas.microsoft.com/office/drawing/2014/main" id="{94E17A1A-3BBF-1B48-8D03-5E3BA93CA646}"/>
              </a:ext>
            </a:extLst>
          </p:cNvPr>
          <p:cNvCxnSpPr/>
          <p:nvPr userDrawn="1"/>
        </p:nvCxnSpPr>
        <p:spPr>
          <a:xfrm>
            <a:off x="78488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hidden="1">
            <a:hlinkClick r:id="rId3" action="ppaction://hlinksldjump"/>
            <a:extLst>
              <a:ext uri="{FF2B5EF4-FFF2-40B4-BE49-F238E27FC236}">
                <a16:creationId xmlns:a16="http://schemas.microsoft.com/office/drawing/2014/main" id="{225983D2-BD43-BB46-B6F5-97E904FFD870}"/>
              </a:ext>
            </a:extLst>
          </p:cNvPr>
          <p:cNvSpPr/>
          <p:nvPr userDrawn="1"/>
        </p:nvSpPr>
        <p:spPr bwMode="gray">
          <a:xfrm>
            <a:off x="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9" name="Rectangle 78">
            <a:hlinkClick r:id="rId4" action="ppaction://hlinksldjump"/>
            <a:extLst>
              <a:ext uri="{FF2B5EF4-FFF2-40B4-BE49-F238E27FC236}">
                <a16:creationId xmlns:a16="http://schemas.microsoft.com/office/drawing/2014/main" id="{8F3A37E2-C905-8443-B224-69073EE2D90C}"/>
              </a:ext>
            </a:extLst>
          </p:cNvPr>
          <p:cNvSpPr/>
          <p:nvPr userDrawn="1"/>
        </p:nvSpPr>
        <p:spPr bwMode="gray">
          <a:xfrm>
            <a:off x="1304693"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0" name="Rectangle 79">
            <a:hlinkClick r:id="rId5" action="ppaction://hlinksldjump"/>
            <a:extLst>
              <a:ext uri="{FF2B5EF4-FFF2-40B4-BE49-F238E27FC236}">
                <a16:creationId xmlns:a16="http://schemas.microsoft.com/office/drawing/2014/main" id="{7CDCBCB4-9C6C-D14D-9080-7C3E993154C6}"/>
              </a:ext>
            </a:extLst>
          </p:cNvPr>
          <p:cNvSpPr/>
          <p:nvPr userDrawn="1"/>
        </p:nvSpPr>
        <p:spPr bwMode="gray">
          <a:xfrm>
            <a:off x="2642839"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1" name="Rectangle 80">
            <a:hlinkClick r:id="" action="ppaction://noaction"/>
            <a:extLst>
              <a:ext uri="{FF2B5EF4-FFF2-40B4-BE49-F238E27FC236}">
                <a16:creationId xmlns:a16="http://schemas.microsoft.com/office/drawing/2014/main" id="{CCFE6B28-D10F-8249-A59D-C4659542CEEB}"/>
              </a:ext>
            </a:extLst>
          </p:cNvPr>
          <p:cNvSpPr/>
          <p:nvPr userDrawn="1"/>
        </p:nvSpPr>
        <p:spPr bwMode="gray">
          <a:xfrm>
            <a:off x="392523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2" name="Rectangle 81">
            <a:hlinkClick r:id="" action="ppaction://noaction"/>
            <a:extLst>
              <a:ext uri="{FF2B5EF4-FFF2-40B4-BE49-F238E27FC236}">
                <a16:creationId xmlns:a16="http://schemas.microsoft.com/office/drawing/2014/main" id="{4DA9D7FE-5252-404F-A469-2A610944B43B}"/>
              </a:ext>
            </a:extLst>
          </p:cNvPr>
          <p:cNvSpPr/>
          <p:nvPr userDrawn="1"/>
        </p:nvSpPr>
        <p:spPr bwMode="gray">
          <a:xfrm>
            <a:off x="522992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3" name="Rectangle 82">
            <a:hlinkClick r:id="" action="ppaction://noaction"/>
            <a:extLst>
              <a:ext uri="{FF2B5EF4-FFF2-40B4-BE49-F238E27FC236}">
                <a16:creationId xmlns:a16="http://schemas.microsoft.com/office/drawing/2014/main" id="{7AA8E8A8-5A46-0747-B74D-0056361E3CB5}"/>
              </a:ext>
            </a:extLst>
          </p:cNvPr>
          <p:cNvSpPr/>
          <p:nvPr userDrawn="1"/>
        </p:nvSpPr>
        <p:spPr bwMode="gray">
          <a:xfrm>
            <a:off x="6534615"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4" name="Rectangle 83">
            <a:hlinkClick r:id="" action="ppaction://noaction"/>
            <a:extLst>
              <a:ext uri="{FF2B5EF4-FFF2-40B4-BE49-F238E27FC236}">
                <a16:creationId xmlns:a16="http://schemas.microsoft.com/office/drawing/2014/main" id="{4C96DD53-50AE-F044-9289-444E713E14FA}"/>
              </a:ext>
            </a:extLst>
          </p:cNvPr>
          <p:cNvSpPr/>
          <p:nvPr userDrawn="1"/>
        </p:nvSpPr>
        <p:spPr bwMode="gray">
          <a:xfrm>
            <a:off x="784555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5" name="Content Placeholder 2">
            <a:extLst>
              <a:ext uri="{FF2B5EF4-FFF2-40B4-BE49-F238E27FC236}">
                <a16:creationId xmlns:a16="http://schemas.microsoft.com/office/drawing/2014/main" id="{F6B997CC-A7AE-F045-936D-2DCC30FF06A3}"/>
              </a:ext>
            </a:extLst>
          </p:cNvPr>
          <p:cNvSpPr txBox="1">
            <a:spLocks/>
          </p:cNvSpPr>
          <p:nvPr userDrawn="1"/>
        </p:nvSpPr>
        <p:spPr bwMode="gray">
          <a:xfrm>
            <a:off x="410455" y="4607598"/>
            <a:ext cx="6351852"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800" b="1" kern="1200">
                <a:solidFill>
                  <a:srgbClr val="222731"/>
                </a:solidFill>
                <a:effectLst/>
                <a:latin typeface="Georgia"/>
                <a:ea typeface="+mn-ea"/>
                <a:cs typeface="Georgia"/>
              </a:rPr>
              <a:t>Information contained herein for DISPLAY outside the U.S. only. Check the regulatory status of the device in areas where CE marking is not the regulation in force. Not to be reproduced, distributed or excerpted</a:t>
            </a:r>
            <a:r>
              <a:rPr lang="en-US" altLang="en-US" sz="800" b="1">
                <a:solidFill>
                  <a:srgbClr val="222731"/>
                </a:solidFill>
              </a:rPr>
              <a:t>.</a:t>
            </a:r>
            <a:endParaRPr lang="en-US" altLang="en-US" sz="800" b="1" kern="1200">
              <a:solidFill>
                <a:srgbClr val="222731"/>
              </a:solidFill>
              <a:effectLst/>
              <a:latin typeface="Georgia"/>
              <a:ea typeface="+mn-ea"/>
            </a:endParaRPr>
          </a:p>
          <a:p>
            <a:pPr>
              <a:spcBef>
                <a:spcPts val="0"/>
              </a:spcBef>
            </a:pPr>
            <a:r>
              <a:rPr lang="en-US" sz="800" kern="1200">
                <a:solidFill>
                  <a:srgbClr val="222731"/>
                </a:solidFill>
                <a:effectLst/>
                <a:latin typeface="Georgia"/>
                <a:ea typeface="+mn-ea"/>
                <a:cs typeface="Georgia"/>
              </a:rPr>
              <a:t>©2021 Abbott. All rights reserved. MAT-2100369 v1.0</a:t>
            </a:r>
          </a:p>
        </p:txBody>
      </p:sp>
    </p:spTree>
    <p:extLst>
      <p:ext uri="{BB962C8B-B14F-4D97-AF65-F5344CB8AC3E}">
        <p14:creationId xmlns:p14="http://schemas.microsoft.com/office/powerpoint/2010/main" val="1039410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 2">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231619"/>
            <a:ext cx="6899947" cy="274637"/>
          </a:xfrm>
        </p:spPr>
        <p:txBody>
          <a:bodyPr/>
          <a:lstStyle>
            <a:lvl1pPr>
              <a:defRPr>
                <a:solidFill>
                  <a:srgbClr val="222731"/>
                </a:solidFill>
              </a:defRPr>
            </a:lvl1pPr>
          </a:lstStyle>
          <a:p>
            <a:endParaRPr lang="en-US"/>
          </a:p>
        </p:txBody>
      </p:sp>
      <p:sp>
        <p:nvSpPr>
          <p:cNvPr id="46" name="Slide Number Placeholder 11">
            <a:extLst>
              <a:ext uri="{FF2B5EF4-FFF2-40B4-BE49-F238E27FC236}">
                <a16:creationId xmlns:a16="http://schemas.microsoft.com/office/drawing/2014/main" id="{37D535FA-693E-BC4E-B002-F6E9483BDB06}"/>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49</a:t>
            </a:r>
          </a:p>
        </p:txBody>
      </p:sp>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EF0C348-C012-C443-A4EE-935DA89FF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 name="Rectangle 4">
            <a:hlinkClick r:id="" action="ppaction://hlinkshowjump?jump=nextslide"/>
            <a:extLst>
              <a:ext uri="{FF2B5EF4-FFF2-40B4-BE49-F238E27FC236}">
                <a16:creationId xmlns:a16="http://schemas.microsoft.com/office/drawing/2014/main" id="{6D824F69-2C70-1046-A46E-0D0E2F82066C}"/>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Rectangle 40">
            <a:hlinkClick r:id="" action="ppaction://hlinkshowjump?jump=previousslide"/>
            <a:extLst>
              <a:ext uri="{FF2B5EF4-FFF2-40B4-BE49-F238E27FC236}">
                <a16:creationId xmlns:a16="http://schemas.microsoft.com/office/drawing/2014/main" id="{8455B94F-138A-7441-9ABC-4449E55B1711}"/>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hlinkshowjump?jump=firstslide"/>
            <a:extLst>
              <a:ext uri="{FF2B5EF4-FFF2-40B4-BE49-F238E27FC236}">
                <a16:creationId xmlns:a16="http://schemas.microsoft.com/office/drawing/2014/main" id="{DDB926AC-41E5-0641-BE2C-B8680B28A60B}"/>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D4DC271-D90A-1F47-946C-D63DDE41EF00}"/>
              </a:ext>
            </a:extLst>
          </p:cNvPr>
          <p:cNvSpPr/>
          <p:nvPr userDrawn="1"/>
        </p:nvSpPr>
        <p:spPr bwMode="gray">
          <a:xfrm>
            <a:off x="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53257"/>
            <a:ext cx="1307592" cy="4095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INTRODUCTION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TO ULTREON</a:t>
            </a:r>
            <a:r>
              <a:rPr lang="en-US" sz="1100" b="0" u="none" kern="1200" cap="all" spc="30" baseline="30000">
                <a:solidFill>
                  <a:schemeClr val="accent1"/>
                </a:solidFill>
                <a:effectLst/>
                <a:latin typeface="Calibri" panose="020F0502020204030204" pitchFamily="34" charset="0"/>
                <a:ea typeface="+mn-ea"/>
                <a:cs typeface="Calibri" panose="020F0502020204030204" pitchFamily="34" charset="0"/>
              </a:rPr>
              <a:t>™</a:t>
            </a: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1.0 SOFTWARE</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53192"/>
            <a:ext cx="1307592" cy="409664"/>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INTRODUCTION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TO ULTREON</a:t>
            </a:r>
            <a:r>
              <a:rPr lang="en-US" sz="1100" b="1" u="none" kern="1200" cap="all" spc="30" baseline="30000">
                <a:solidFill>
                  <a:schemeClr val="bg1"/>
                </a:solidFill>
                <a:effectLst/>
                <a:latin typeface="Calibri" panose="020F0502020204030204" pitchFamily="34" charset="0"/>
                <a:ea typeface="+mn-ea"/>
                <a:cs typeface="Calibri" panose="020F0502020204030204" pitchFamily="34" charset="0"/>
              </a:rPr>
              <a:t>™</a:t>
            </a: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1.0 SOFTWARE</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hidden="1">
            <a:extLst>
              <a:ext uri="{FF2B5EF4-FFF2-40B4-BE49-F238E27FC236}">
                <a16:creationId xmlns:a16="http://schemas.microsoft.com/office/drawing/2014/main" id="{D4998D84-69C1-3A4A-8455-C2538BD0AA2B}"/>
              </a:ext>
            </a:extLst>
          </p:cNvPr>
          <p:cNvSpPr/>
          <p:nvPr userDrawn="1"/>
        </p:nvSpPr>
        <p:spPr bwMode="gray">
          <a:xfrm>
            <a:off x="13106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5" name="Subtitle 2 R" hidden="1">
            <a:extLst>
              <a:ext uri="{FF2B5EF4-FFF2-40B4-BE49-F238E27FC236}">
                <a16:creationId xmlns:a16="http://schemas.microsoft.com/office/drawing/2014/main" id="{4EEF224F-7185-DB4C-AF7F-E699F5E96BD1}"/>
              </a:ext>
            </a:extLst>
          </p:cNvPr>
          <p:cNvSpPr txBox="1">
            <a:spLocks/>
          </p:cNvSpPr>
          <p:nvPr userDrawn="1"/>
        </p:nvSpPr>
        <p:spPr bwMode="gray">
          <a:xfrm>
            <a:off x="1311789"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GENERAL SYSTEM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INFORMATION</a:t>
            </a:r>
          </a:p>
        </p:txBody>
      </p:sp>
      <p:sp>
        <p:nvSpPr>
          <p:cNvPr id="56" name="Subtitle 2">
            <a:extLst>
              <a:ext uri="{FF2B5EF4-FFF2-40B4-BE49-F238E27FC236}">
                <a16:creationId xmlns:a16="http://schemas.microsoft.com/office/drawing/2014/main" id="{F98329EA-74C8-D54E-97F1-D7458D43A8EC}"/>
              </a:ext>
            </a:extLst>
          </p:cNvPr>
          <p:cNvSpPr txBox="1">
            <a:spLocks/>
          </p:cNvSpPr>
          <p:nvPr userDrawn="1"/>
        </p:nvSpPr>
        <p:spPr bwMode="gray">
          <a:xfrm>
            <a:off x="1310640"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GENERAL SYSTEM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INFORMATION</a:t>
            </a:r>
          </a:p>
        </p:txBody>
      </p:sp>
      <p:cxnSp>
        <p:nvCxnSpPr>
          <p:cNvPr id="57" name="Straight Connector 56">
            <a:extLst>
              <a:ext uri="{FF2B5EF4-FFF2-40B4-BE49-F238E27FC236}">
                <a16:creationId xmlns:a16="http://schemas.microsoft.com/office/drawing/2014/main" id="{CCC8BEFA-4B06-274A-8D04-DEF8A43C467D}"/>
              </a:ext>
            </a:extLst>
          </p:cNvPr>
          <p:cNvCxnSpPr/>
          <p:nvPr userDrawn="1"/>
        </p:nvCxnSpPr>
        <p:spPr>
          <a:xfrm>
            <a:off x="13058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6A1C7D9-FE70-594E-8089-6C256AAB3BAA}"/>
              </a:ext>
            </a:extLst>
          </p:cNvPr>
          <p:cNvSpPr/>
          <p:nvPr userDrawn="1"/>
        </p:nvSpPr>
        <p:spPr bwMode="gray">
          <a:xfrm>
            <a:off x="26212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Subtitle 2 R">
            <a:extLst>
              <a:ext uri="{FF2B5EF4-FFF2-40B4-BE49-F238E27FC236}">
                <a16:creationId xmlns:a16="http://schemas.microsoft.com/office/drawing/2014/main" id="{7466EA03-CFEA-C743-BF1C-CC0646B87695}"/>
              </a:ext>
            </a:extLst>
          </p:cNvPr>
          <p:cNvSpPr txBox="1">
            <a:spLocks/>
          </p:cNvSpPr>
          <p:nvPr userDrawn="1"/>
        </p:nvSpPr>
        <p:spPr bwMode="gray">
          <a:xfrm>
            <a:off x="26224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PROCEDURE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SET-UP</a:t>
            </a:r>
          </a:p>
        </p:txBody>
      </p:sp>
      <p:sp>
        <p:nvSpPr>
          <p:cNvPr id="60" name="Subtitle 2" hidden="1">
            <a:extLst>
              <a:ext uri="{FF2B5EF4-FFF2-40B4-BE49-F238E27FC236}">
                <a16:creationId xmlns:a16="http://schemas.microsoft.com/office/drawing/2014/main" id="{4E2E271D-5A35-5D41-BA9D-3C317F029992}"/>
              </a:ext>
            </a:extLst>
          </p:cNvPr>
          <p:cNvSpPr txBox="1">
            <a:spLocks/>
          </p:cNvSpPr>
          <p:nvPr userDrawn="1"/>
        </p:nvSpPr>
        <p:spPr bwMode="gray">
          <a:xfrm>
            <a:off x="26212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PROCEDURE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SET-UP</a:t>
            </a:r>
          </a:p>
        </p:txBody>
      </p:sp>
      <p:cxnSp>
        <p:nvCxnSpPr>
          <p:cNvPr id="61" name="Straight Connector 60">
            <a:extLst>
              <a:ext uri="{FF2B5EF4-FFF2-40B4-BE49-F238E27FC236}">
                <a16:creationId xmlns:a16="http://schemas.microsoft.com/office/drawing/2014/main" id="{249CC802-2BFB-9E42-8852-E5FB748BB779}"/>
              </a:ext>
            </a:extLst>
          </p:cNvPr>
          <p:cNvCxnSpPr/>
          <p:nvPr userDrawn="1"/>
        </p:nvCxnSpPr>
        <p:spPr>
          <a:xfrm>
            <a:off x="26164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91BC3B2-4007-F84B-9F47-9A66451F4091}"/>
              </a:ext>
            </a:extLst>
          </p:cNvPr>
          <p:cNvSpPr/>
          <p:nvPr userDrawn="1"/>
        </p:nvSpPr>
        <p:spPr bwMode="gray">
          <a:xfrm>
            <a:off x="393192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3" name="Subtitle 2 R">
            <a:extLst>
              <a:ext uri="{FF2B5EF4-FFF2-40B4-BE49-F238E27FC236}">
                <a16:creationId xmlns:a16="http://schemas.microsoft.com/office/drawing/2014/main" id="{88E104A9-2115-924E-A91B-50EE74B989AD}"/>
              </a:ext>
            </a:extLst>
          </p:cNvPr>
          <p:cNvSpPr txBox="1">
            <a:spLocks/>
          </p:cNvSpPr>
          <p:nvPr userDrawn="1"/>
        </p:nvSpPr>
        <p:spPr bwMode="gray">
          <a:xfrm>
            <a:off x="393306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ACQUISITION</a:t>
            </a:r>
          </a:p>
        </p:txBody>
      </p:sp>
      <p:sp>
        <p:nvSpPr>
          <p:cNvPr id="64" name="Subtitle 2" hidden="1">
            <a:extLst>
              <a:ext uri="{FF2B5EF4-FFF2-40B4-BE49-F238E27FC236}">
                <a16:creationId xmlns:a16="http://schemas.microsoft.com/office/drawing/2014/main" id="{E048ABE0-3D2F-1747-9B0A-B3276C79A3A0}"/>
              </a:ext>
            </a:extLst>
          </p:cNvPr>
          <p:cNvSpPr txBox="1">
            <a:spLocks/>
          </p:cNvSpPr>
          <p:nvPr userDrawn="1"/>
        </p:nvSpPr>
        <p:spPr bwMode="gray">
          <a:xfrm>
            <a:off x="393192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ACQUISITION</a:t>
            </a:r>
          </a:p>
        </p:txBody>
      </p:sp>
      <p:cxnSp>
        <p:nvCxnSpPr>
          <p:cNvPr id="65" name="Straight Connector 64">
            <a:extLst>
              <a:ext uri="{FF2B5EF4-FFF2-40B4-BE49-F238E27FC236}">
                <a16:creationId xmlns:a16="http://schemas.microsoft.com/office/drawing/2014/main" id="{66A58DEB-FFD9-764B-931C-C3C89499C734}"/>
              </a:ext>
            </a:extLst>
          </p:cNvPr>
          <p:cNvCxnSpPr/>
          <p:nvPr userDrawn="1"/>
        </p:nvCxnSpPr>
        <p:spPr>
          <a:xfrm>
            <a:off x="392712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CC77632-ED49-5745-8355-07B17835899E}"/>
              </a:ext>
            </a:extLst>
          </p:cNvPr>
          <p:cNvSpPr/>
          <p:nvPr userDrawn="1"/>
        </p:nvSpPr>
        <p:spPr bwMode="gray">
          <a:xfrm>
            <a:off x="523240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7" name="Subtitle 2 R">
            <a:extLst>
              <a:ext uri="{FF2B5EF4-FFF2-40B4-BE49-F238E27FC236}">
                <a16:creationId xmlns:a16="http://schemas.microsoft.com/office/drawing/2014/main" id="{72758B8B-BA75-9C4F-9DB9-5C6832A974FF}"/>
              </a:ext>
            </a:extLst>
          </p:cNvPr>
          <p:cNvSpPr txBox="1">
            <a:spLocks/>
          </p:cNvSpPr>
          <p:nvPr userDrawn="1"/>
        </p:nvSpPr>
        <p:spPr bwMode="gray">
          <a:xfrm>
            <a:off x="523354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ANALYSIS</a:t>
            </a:r>
          </a:p>
        </p:txBody>
      </p:sp>
      <p:sp>
        <p:nvSpPr>
          <p:cNvPr id="68" name="Subtitle 2" hidden="1">
            <a:extLst>
              <a:ext uri="{FF2B5EF4-FFF2-40B4-BE49-F238E27FC236}">
                <a16:creationId xmlns:a16="http://schemas.microsoft.com/office/drawing/2014/main" id="{707EF4E8-6494-174D-B851-8D6CBC7401F3}"/>
              </a:ext>
            </a:extLst>
          </p:cNvPr>
          <p:cNvSpPr txBox="1">
            <a:spLocks/>
          </p:cNvSpPr>
          <p:nvPr userDrawn="1"/>
        </p:nvSpPr>
        <p:spPr bwMode="gray">
          <a:xfrm>
            <a:off x="523240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ANALYSIS</a:t>
            </a:r>
          </a:p>
        </p:txBody>
      </p:sp>
      <p:cxnSp>
        <p:nvCxnSpPr>
          <p:cNvPr id="69" name="Straight Connector 68">
            <a:extLst>
              <a:ext uri="{FF2B5EF4-FFF2-40B4-BE49-F238E27FC236}">
                <a16:creationId xmlns:a16="http://schemas.microsoft.com/office/drawing/2014/main" id="{30DECFCD-E76E-9345-BF88-4097E01014DC}"/>
              </a:ext>
            </a:extLst>
          </p:cNvPr>
          <p:cNvCxnSpPr/>
          <p:nvPr userDrawn="1"/>
        </p:nvCxnSpPr>
        <p:spPr>
          <a:xfrm>
            <a:off x="5227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5D152BA-48AB-6A47-81E4-8548C755A239}"/>
              </a:ext>
            </a:extLst>
          </p:cNvPr>
          <p:cNvSpPr/>
          <p:nvPr userDrawn="1"/>
        </p:nvSpPr>
        <p:spPr bwMode="gray">
          <a:xfrm>
            <a:off x="65430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1" name="Subtitle 2 R">
            <a:extLst>
              <a:ext uri="{FF2B5EF4-FFF2-40B4-BE49-F238E27FC236}">
                <a16:creationId xmlns:a16="http://schemas.microsoft.com/office/drawing/2014/main" id="{CEBF19B0-DF26-BB45-B13F-C562B3D729EB}"/>
              </a:ext>
            </a:extLst>
          </p:cNvPr>
          <p:cNvSpPr txBox="1">
            <a:spLocks/>
          </p:cNvSpPr>
          <p:nvPr userDrawn="1"/>
        </p:nvSpPr>
        <p:spPr bwMode="gray">
          <a:xfrm>
            <a:off x="654418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ADDITIONAL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FEATURES</a:t>
            </a:r>
          </a:p>
        </p:txBody>
      </p:sp>
      <p:sp>
        <p:nvSpPr>
          <p:cNvPr id="72" name="Subtitle 2" hidden="1">
            <a:extLst>
              <a:ext uri="{FF2B5EF4-FFF2-40B4-BE49-F238E27FC236}">
                <a16:creationId xmlns:a16="http://schemas.microsoft.com/office/drawing/2014/main" id="{D0F56BB9-9257-0545-A66B-F8C8E702D799}"/>
              </a:ext>
            </a:extLst>
          </p:cNvPr>
          <p:cNvSpPr txBox="1">
            <a:spLocks/>
          </p:cNvSpPr>
          <p:nvPr userDrawn="1"/>
        </p:nvSpPr>
        <p:spPr bwMode="gray">
          <a:xfrm>
            <a:off x="654304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ADDITIONAL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FEATURES</a:t>
            </a:r>
          </a:p>
        </p:txBody>
      </p:sp>
      <p:cxnSp>
        <p:nvCxnSpPr>
          <p:cNvPr id="73" name="Straight Connector 72">
            <a:extLst>
              <a:ext uri="{FF2B5EF4-FFF2-40B4-BE49-F238E27FC236}">
                <a16:creationId xmlns:a16="http://schemas.microsoft.com/office/drawing/2014/main" id="{EF914F8E-D0E3-C04D-B2F4-410CA48976D8}"/>
              </a:ext>
            </a:extLst>
          </p:cNvPr>
          <p:cNvCxnSpPr/>
          <p:nvPr userDrawn="1"/>
        </p:nvCxnSpPr>
        <p:spPr>
          <a:xfrm>
            <a:off x="65382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2C8B0E-2E4A-C743-BDA6-F53D9330D593}"/>
              </a:ext>
            </a:extLst>
          </p:cNvPr>
          <p:cNvSpPr/>
          <p:nvPr userDrawn="1"/>
        </p:nvSpPr>
        <p:spPr bwMode="gray">
          <a:xfrm>
            <a:off x="78536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5" name="Subtitle 2 R">
            <a:extLst>
              <a:ext uri="{FF2B5EF4-FFF2-40B4-BE49-F238E27FC236}">
                <a16:creationId xmlns:a16="http://schemas.microsoft.com/office/drawing/2014/main" id="{C406D474-2A0F-AE47-99AA-AB53B0D49436}"/>
              </a:ext>
            </a:extLst>
          </p:cNvPr>
          <p:cNvSpPr txBox="1">
            <a:spLocks/>
          </p:cNvSpPr>
          <p:nvPr userDrawn="1"/>
        </p:nvSpPr>
        <p:spPr bwMode="gray">
          <a:xfrm>
            <a:off x="78548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PHYSIOLOGY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WORKFLOW</a:t>
            </a:r>
          </a:p>
        </p:txBody>
      </p:sp>
      <p:sp>
        <p:nvSpPr>
          <p:cNvPr id="76" name="Subtitle 2" hidden="1">
            <a:extLst>
              <a:ext uri="{FF2B5EF4-FFF2-40B4-BE49-F238E27FC236}">
                <a16:creationId xmlns:a16="http://schemas.microsoft.com/office/drawing/2014/main" id="{255EEF7E-6212-CC47-A9A1-991A5C7F4F9E}"/>
              </a:ext>
            </a:extLst>
          </p:cNvPr>
          <p:cNvSpPr txBox="1">
            <a:spLocks/>
          </p:cNvSpPr>
          <p:nvPr userDrawn="1"/>
        </p:nvSpPr>
        <p:spPr bwMode="gray">
          <a:xfrm>
            <a:off x="78536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PHYSIOLOGY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WORKFLOW</a:t>
            </a:r>
          </a:p>
        </p:txBody>
      </p:sp>
      <p:cxnSp>
        <p:nvCxnSpPr>
          <p:cNvPr id="77" name="Straight Connector 76">
            <a:extLst>
              <a:ext uri="{FF2B5EF4-FFF2-40B4-BE49-F238E27FC236}">
                <a16:creationId xmlns:a16="http://schemas.microsoft.com/office/drawing/2014/main" id="{94E17A1A-3BBF-1B48-8D03-5E3BA93CA646}"/>
              </a:ext>
            </a:extLst>
          </p:cNvPr>
          <p:cNvCxnSpPr/>
          <p:nvPr userDrawn="1"/>
        </p:nvCxnSpPr>
        <p:spPr>
          <a:xfrm>
            <a:off x="78488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3" action="ppaction://hlinksldjump"/>
            <a:extLst>
              <a:ext uri="{FF2B5EF4-FFF2-40B4-BE49-F238E27FC236}">
                <a16:creationId xmlns:a16="http://schemas.microsoft.com/office/drawing/2014/main" id="{225983D2-BD43-BB46-B6F5-97E904FFD870}"/>
              </a:ext>
            </a:extLst>
          </p:cNvPr>
          <p:cNvSpPr/>
          <p:nvPr userDrawn="1"/>
        </p:nvSpPr>
        <p:spPr bwMode="gray">
          <a:xfrm>
            <a:off x="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9" name="Rectangle 78" hidden="1">
            <a:hlinkClick r:id="rId4" action="ppaction://hlinksldjump"/>
            <a:extLst>
              <a:ext uri="{FF2B5EF4-FFF2-40B4-BE49-F238E27FC236}">
                <a16:creationId xmlns:a16="http://schemas.microsoft.com/office/drawing/2014/main" id="{8F3A37E2-C905-8443-B224-69073EE2D90C}"/>
              </a:ext>
            </a:extLst>
          </p:cNvPr>
          <p:cNvSpPr/>
          <p:nvPr userDrawn="1"/>
        </p:nvSpPr>
        <p:spPr bwMode="gray">
          <a:xfrm>
            <a:off x="1304693"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0" name="Rectangle 79">
            <a:hlinkClick r:id="rId5" action="ppaction://hlinksldjump"/>
            <a:extLst>
              <a:ext uri="{FF2B5EF4-FFF2-40B4-BE49-F238E27FC236}">
                <a16:creationId xmlns:a16="http://schemas.microsoft.com/office/drawing/2014/main" id="{7CDCBCB4-9C6C-D14D-9080-7C3E993154C6}"/>
              </a:ext>
            </a:extLst>
          </p:cNvPr>
          <p:cNvSpPr/>
          <p:nvPr userDrawn="1"/>
        </p:nvSpPr>
        <p:spPr bwMode="gray">
          <a:xfrm>
            <a:off x="2642839"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1" name="Rectangle 80">
            <a:hlinkClick r:id="" action="ppaction://noaction"/>
            <a:extLst>
              <a:ext uri="{FF2B5EF4-FFF2-40B4-BE49-F238E27FC236}">
                <a16:creationId xmlns:a16="http://schemas.microsoft.com/office/drawing/2014/main" id="{CCFE6B28-D10F-8249-A59D-C4659542CEEB}"/>
              </a:ext>
            </a:extLst>
          </p:cNvPr>
          <p:cNvSpPr/>
          <p:nvPr userDrawn="1"/>
        </p:nvSpPr>
        <p:spPr bwMode="gray">
          <a:xfrm>
            <a:off x="392523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2" name="Rectangle 81">
            <a:hlinkClick r:id="" action="ppaction://noaction"/>
            <a:extLst>
              <a:ext uri="{FF2B5EF4-FFF2-40B4-BE49-F238E27FC236}">
                <a16:creationId xmlns:a16="http://schemas.microsoft.com/office/drawing/2014/main" id="{4DA9D7FE-5252-404F-A469-2A610944B43B}"/>
              </a:ext>
            </a:extLst>
          </p:cNvPr>
          <p:cNvSpPr/>
          <p:nvPr userDrawn="1"/>
        </p:nvSpPr>
        <p:spPr bwMode="gray">
          <a:xfrm>
            <a:off x="522992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3" name="Rectangle 82">
            <a:hlinkClick r:id="" action="ppaction://noaction"/>
            <a:extLst>
              <a:ext uri="{FF2B5EF4-FFF2-40B4-BE49-F238E27FC236}">
                <a16:creationId xmlns:a16="http://schemas.microsoft.com/office/drawing/2014/main" id="{7AA8E8A8-5A46-0747-B74D-0056361E3CB5}"/>
              </a:ext>
            </a:extLst>
          </p:cNvPr>
          <p:cNvSpPr/>
          <p:nvPr userDrawn="1"/>
        </p:nvSpPr>
        <p:spPr bwMode="gray">
          <a:xfrm>
            <a:off x="6534615"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4" name="Rectangle 83">
            <a:hlinkClick r:id="" action="ppaction://noaction"/>
            <a:extLst>
              <a:ext uri="{FF2B5EF4-FFF2-40B4-BE49-F238E27FC236}">
                <a16:creationId xmlns:a16="http://schemas.microsoft.com/office/drawing/2014/main" id="{4C96DD53-50AE-F044-9289-444E713E14FA}"/>
              </a:ext>
            </a:extLst>
          </p:cNvPr>
          <p:cNvSpPr/>
          <p:nvPr userDrawn="1"/>
        </p:nvSpPr>
        <p:spPr bwMode="gray">
          <a:xfrm>
            <a:off x="784555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4865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 3">
    <p:bg>
      <p:bgPr>
        <a:solidFill>
          <a:schemeClr val="bg1"/>
        </a:solidFill>
        <a:effectLst/>
      </p:bgPr>
    </p:bg>
    <p:spTree>
      <p:nvGrpSpPr>
        <p:cNvPr id="1" name=""/>
        <p:cNvGrpSpPr/>
        <p:nvPr/>
      </p:nvGrpSpPr>
      <p:grpSpPr>
        <a:xfrm>
          <a:off x="0" y="0"/>
          <a:ext cx="0" cy="0"/>
          <a:chOff x="0" y="0"/>
          <a:chExt cx="0" cy="0"/>
        </a:xfrm>
      </p:grpSpPr>
      <p:sp>
        <p:nvSpPr>
          <p:cNvPr id="46" name="Slide Number Placeholder 11">
            <a:extLst>
              <a:ext uri="{FF2B5EF4-FFF2-40B4-BE49-F238E27FC236}">
                <a16:creationId xmlns:a16="http://schemas.microsoft.com/office/drawing/2014/main" id="{37D535FA-693E-BC4E-B002-F6E9483BDB06}"/>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49</a:t>
            </a:r>
          </a:p>
        </p:txBody>
      </p:sp>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EF0C348-C012-C443-A4EE-935DA89FF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 name="Rectangle 4">
            <a:hlinkClick r:id="" action="ppaction://hlinkshowjump?jump=nextslide"/>
            <a:extLst>
              <a:ext uri="{FF2B5EF4-FFF2-40B4-BE49-F238E27FC236}">
                <a16:creationId xmlns:a16="http://schemas.microsoft.com/office/drawing/2014/main" id="{6D824F69-2C70-1046-A46E-0D0E2F82066C}"/>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Rectangle 40">
            <a:hlinkClick r:id="" action="ppaction://hlinkshowjump?jump=previousslide"/>
            <a:extLst>
              <a:ext uri="{FF2B5EF4-FFF2-40B4-BE49-F238E27FC236}">
                <a16:creationId xmlns:a16="http://schemas.microsoft.com/office/drawing/2014/main" id="{8455B94F-138A-7441-9ABC-4449E55B1711}"/>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hlinkshowjump?jump=firstslide"/>
            <a:extLst>
              <a:ext uri="{FF2B5EF4-FFF2-40B4-BE49-F238E27FC236}">
                <a16:creationId xmlns:a16="http://schemas.microsoft.com/office/drawing/2014/main" id="{DDB926AC-41E5-0641-BE2C-B8680B28A60B}"/>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D4DC271-D90A-1F47-946C-D63DDE41EF00}"/>
              </a:ext>
            </a:extLst>
          </p:cNvPr>
          <p:cNvSpPr/>
          <p:nvPr userDrawn="1"/>
        </p:nvSpPr>
        <p:spPr bwMode="gray">
          <a:xfrm>
            <a:off x="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53257"/>
            <a:ext cx="1307592" cy="4095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INTRODUCTION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TO ULTREON</a:t>
            </a:r>
            <a:r>
              <a:rPr lang="en-US" sz="1100" b="0" u="none" kern="1200" cap="all" spc="30" baseline="30000">
                <a:solidFill>
                  <a:schemeClr val="accent1"/>
                </a:solidFill>
                <a:effectLst/>
                <a:latin typeface="Calibri" panose="020F0502020204030204" pitchFamily="34" charset="0"/>
                <a:ea typeface="+mn-ea"/>
                <a:cs typeface="Calibri" panose="020F0502020204030204" pitchFamily="34" charset="0"/>
              </a:rPr>
              <a:t>™</a:t>
            </a: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1.0 SOFTWARE</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53192"/>
            <a:ext cx="1307592" cy="409664"/>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INTRODUCTION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TO ULTREON</a:t>
            </a:r>
            <a:r>
              <a:rPr lang="en-US" sz="1100" b="1" u="none" kern="1200" cap="all" spc="30" baseline="30000">
                <a:solidFill>
                  <a:schemeClr val="bg1"/>
                </a:solidFill>
                <a:effectLst/>
                <a:latin typeface="Calibri" panose="020F0502020204030204" pitchFamily="34" charset="0"/>
                <a:ea typeface="+mn-ea"/>
                <a:cs typeface="Calibri" panose="020F0502020204030204" pitchFamily="34" charset="0"/>
              </a:rPr>
              <a:t>™</a:t>
            </a: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1.0 SOFTWARE</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4998D84-69C1-3A4A-8455-C2538BD0AA2B}"/>
              </a:ext>
            </a:extLst>
          </p:cNvPr>
          <p:cNvSpPr/>
          <p:nvPr userDrawn="1"/>
        </p:nvSpPr>
        <p:spPr bwMode="gray">
          <a:xfrm>
            <a:off x="13106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5" name="Subtitle 2 R">
            <a:extLst>
              <a:ext uri="{FF2B5EF4-FFF2-40B4-BE49-F238E27FC236}">
                <a16:creationId xmlns:a16="http://schemas.microsoft.com/office/drawing/2014/main" id="{4EEF224F-7185-DB4C-AF7F-E699F5E96BD1}"/>
              </a:ext>
            </a:extLst>
          </p:cNvPr>
          <p:cNvSpPr txBox="1">
            <a:spLocks/>
          </p:cNvSpPr>
          <p:nvPr userDrawn="1"/>
        </p:nvSpPr>
        <p:spPr bwMode="gray">
          <a:xfrm>
            <a:off x="1311789"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GENERAL SYSTEM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INFORMATION</a:t>
            </a:r>
          </a:p>
        </p:txBody>
      </p:sp>
      <p:sp>
        <p:nvSpPr>
          <p:cNvPr id="56" name="Subtitle 2" hidden="1">
            <a:extLst>
              <a:ext uri="{FF2B5EF4-FFF2-40B4-BE49-F238E27FC236}">
                <a16:creationId xmlns:a16="http://schemas.microsoft.com/office/drawing/2014/main" id="{F98329EA-74C8-D54E-97F1-D7458D43A8EC}"/>
              </a:ext>
            </a:extLst>
          </p:cNvPr>
          <p:cNvSpPr txBox="1">
            <a:spLocks/>
          </p:cNvSpPr>
          <p:nvPr userDrawn="1"/>
        </p:nvSpPr>
        <p:spPr bwMode="gray">
          <a:xfrm>
            <a:off x="1310640"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GENERAL SYSTEM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INFORMATION</a:t>
            </a:r>
          </a:p>
        </p:txBody>
      </p:sp>
      <p:cxnSp>
        <p:nvCxnSpPr>
          <p:cNvPr id="57" name="Straight Connector 56">
            <a:extLst>
              <a:ext uri="{FF2B5EF4-FFF2-40B4-BE49-F238E27FC236}">
                <a16:creationId xmlns:a16="http://schemas.microsoft.com/office/drawing/2014/main" id="{CCC8BEFA-4B06-274A-8D04-DEF8A43C467D}"/>
              </a:ext>
            </a:extLst>
          </p:cNvPr>
          <p:cNvCxnSpPr/>
          <p:nvPr userDrawn="1"/>
        </p:nvCxnSpPr>
        <p:spPr>
          <a:xfrm>
            <a:off x="13058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hidden="1">
            <a:extLst>
              <a:ext uri="{FF2B5EF4-FFF2-40B4-BE49-F238E27FC236}">
                <a16:creationId xmlns:a16="http://schemas.microsoft.com/office/drawing/2014/main" id="{B6A1C7D9-FE70-594E-8089-6C256AAB3BAA}"/>
              </a:ext>
            </a:extLst>
          </p:cNvPr>
          <p:cNvSpPr/>
          <p:nvPr userDrawn="1"/>
        </p:nvSpPr>
        <p:spPr bwMode="gray">
          <a:xfrm>
            <a:off x="26212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Subtitle 2 R" hidden="1">
            <a:extLst>
              <a:ext uri="{FF2B5EF4-FFF2-40B4-BE49-F238E27FC236}">
                <a16:creationId xmlns:a16="http://schemas.microsoft.com/office/drawing/2014/main" id="{7466EA03-CFEA-C743-BF1C-CC0646B87695}"/>
              </a:ext>
            </a:extLst>
          </p:cNvPr>
          <p:cNvSpPr txBox="1">
            <a:spLocks/>
          </p:cNvSpPr>
          <p:nvPr userDrawn="1"/>
        </p:nvSpPr>
        <p:spPr bwMode="gray">
          <a:xfrm>
            <a:off x="26224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PROCEDURE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SET-UP</a:t>
            </a:r>
          </a:p>
        </p:txBody>
      </p:sp>
      <p:sp>
        <p:nvSpPr>
          <p:cNvPr id="60" name="Subtitle 2">
            <a:extLst>
              <a:ext uri="{FF2B5EF4-FFF2-40B4-BE49-F238E27FC236}">
                <a16:creationId xmlns:a16="http://schemas.microsoft.com/office/drawing/2014/main" id="{4E2E271D-5A35-5D41-BA9D-3C317F029992}"/>
              </a:ext>
            </a:extLst>
          </p:cNvPr>
          <p:cNvSpPr txBox="1">
            <a:spLocks/>
          </p:cNvSpPr>
          <p:nvPr userDrawn="1"/>
        </p:nvSpPr>
        <p:spPr bwMode="gray">
          <a:xfrm>
            <a:off x="26212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PROCEDURE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SET-UP</a:t>
            </a:r>
          </a:p>
        </p:txBody>
      </p:sp>
      <p:cxnSp>
        <p:nvCxnSpPr>
          <p:cNvPr id="61" name="Straight Connector 60">
            <a:extLst>
              <a:ext uri="{FF2B5EF4-FFF2-40B4-BE49-F238E27FC236}">
                <a16:creationId xmlns:a16="http://schemas.microsoft.com/office/drawing/2014/main" id="{249CC802-2BFB-9E42-8852-E5FB748BB779}"/>
              </a:ext>
            </a:extLst>
          </p:cNvPr>
          <p:cNvCxnSpPr/>
          <p:nvPr userDrawn="1"/>
        </p:nvCxnSpPr>
        <p:spPr>
          <a:xfrm>
            <a:off x="26164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91BC3B2-4007-F84B-9F47-9A66451F4091}"/>
              </a:ext>
            </a:extLst>
          </p:cNvPr>
          <p:cNvSpPr/>
          <p:nvPr userDrawn="1"/>
        </p:nvSpPr>
        <p:spPr bwMode="gray">
          <a:xfrm>
            <a:off x="393192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3" name="Subtitle 2 R">
            <a:extLst>
              <a:ext uri="{FF2B5EF4-FFF2-40B4-BE49-F238E27FC236}">
                <a16:creationId xmlns:a16="http://schemas.microsoft.com/office/drawing/2014/main" id="{88E104A9-2115-924E-A91B-50EE74B989AD}"/>
              </a:ext>
            </a:extLst>
          </p:cNvPr>
          <p:cNvSpPr txBox="1">
            <a:spLocks/>
          </p:cNvSpPr>
          <p:nvPr userDrawn="1"/>
        </p:nvSpPr>
        <p:spPr bwMode="gray">
          <a:xfrm>
            <a:off x="393306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ACQUISITION</a:t>
            </a:r>
          </a:p>
        </p:txBody>
      </p:sp>
      <p:sp>
        <p:nvSpPr>
          <p:cNvPr id="64" name="Subtitle 2" hidden="1">
            <a:extLst>
              <a:ext uri="{FF2B5EF4-FFF2-40B4-BE49-F238E27FC236}">
                <a16:creationId xmlns:a16="http://schemas.microsoft.com/office/drawing/2014/main" id="{E048ABE0-3D2F-1747-9B0A-B3276C79A3A0}"/>
              </a:ext>
            </a:extLst>
          </p:cNvPr>
          <p:cNvSpPr txBox="1">
            <a:spLocks/>
          </p:cNvSpPr>
          <p:nvPr userDrawn="1"/>
        </p:nvSpPr>
        <p:spPr bwMode="gray">
          <a:xfrm>
            <a:off x="393192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ACQUISITION</a:t>
            </a:r>
          </a:p>
        </p:txBody>
      </p:sp>
      <p:cxnSp>
        <p:nvCxnSpPr>
          <p:cNvPr id="65" name="Straight Connector 64">
            <a:extLst>
              <a:ext uri="{FF2B5EF4-FFF2-40B4-BE49-F238E27FC236}">
                <a16:creationId xmlns:a16="http://schemas.microsoft.com/office/drawing/2014/main" id="{66A58DEB-FFD9-764B-931C-C3C89499C734}"/>
              </a:ext>
            </a:extLst>
          </p:cNvPr>
          <p:cNvCxnSpPr/>
          <p:nvPr userDrawn="1"/>
        </p:nvCxnSpPr>
        <p:spPr>
          <a:xfrm>
            <a:off x="392712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CC77632-ED49-5745-8355-07B17835899E}"/>
              </a:ext>
            </a:extLst>
          </p:cNvPr>
          <p:cNvSpPr/>
          <p:nvPr userDrawn="1"/>
        </p:nvSpPr>
        <p:spPr bwMode="gray">
          <a:xfrm>
            <a:off x="523240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7" name="Subtitle 2 R">
            <a:extLst>
              <a:ext uri="{FF2B5EF4-FFF2-40B4-BE49-F238E27FC236}">
                <a16:creationId xmlns:a16="http://schemas.microsoft.com/office/drawing/2014/main" id="{72758B8B-BA75-9C4F-9DB9-5C6832A974FF}"/>
              </a:ext>
            </a:extLst>
          </p:cNvPr>
          <p:cNvSpPr txBox="1">
            <a:spLocks/>
          </p:cNvSpPr>
          <p:nvPr userDrawn="1"/>
        </p:nvSpPr>
        <p:spPr bwMode="gray">
          <a:xfrm>
            <a:off x="523354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ANALYSIS</a:t>
            </a:r>
          </a:p>
        </p:txBody>
      </p:sp>
      <p:sp>
        <p:nvSpPr>
          <p:cNvPr id="68" name="Subtitle 2" hidden="1">
            <a:extLst>
              <a:ext uri="{FF2B5EF4-FFF2-40B4-BE49-F238E27FC236}">
                <a16:creationId xmlns:a16="http://schemas.microsoft.com/office/drawing/2014/main" id="{707EF4E8-6494-174D-B851-8D6CBC7401F3}"/>
              </a:ext>
            </a:extLst>
          </p:cNvPr>
          <p:cNvSpPr txBox="1">
            <a:spLocks/>
          </p:cNvSpPr>
          <p:nvPr userDrawn="1"/>
        </p:nvSpPr>
        <p:spPr bwMode="gray">
          <a:xfrm>
            <a:off x="523240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ANALYSIS</a:t>
            </a:r>
          </a:p>
        </p:txBody>
      </p:sp>
      <p:cxnSp>
        <p:nvCxnSpPr>
          <p:cNvPr id="69" name="Straight Connector 68">
            <a:extLst>
              <a:ext uri="{FF2B5EF4-FFF2-40B4-BE49-F238E27FC236}">
                <a16:creationId xmlns:a16="http://schemas.microsoft.com/office/drawing/2014/main" id="{30DECFCD-E76E-9345-BF88-4097E01014DC}"/>
              </a:ext>
            </a:extLst>
          </p:cNvPr>
          <p:cNvCxnSpPr/>
          <p:nvPr userDrawn="1"/>
        </p:nvCxnSpPr>
        <p:spPr>
          <a:xfrm>
            <a:off x="5227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5D152BA-48AB-6A47-81E4-8548C755A239}"/>
              </a:ext>
            </a:extLst>
          </p:cNvPr>
          <p:cNvSpPr/>
          <p:nvPr userDrawn="1"/>
        </p:nvSpPr>
        <p:spPr bwMode="gray">
          <a:xfrm>
            <a:off x="65430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1" name="Subtitle 2 R">
            <a:extLst>
              <a:ext uri="{FF2B5EF4-FFF2-40B4-BE49-F238E27FC236}">
                <a16:creationId xmlns:a16="http://schemas.microsoft.com/office/drawing/2014/main" id="{CEBF19B0-DF26-BB45-B13F-C562B3D729EB}"/>
              </a:ext>
            </a:extLst>
          </p:cNvPr>
          <p:cNvSpPr txBox="1">
            <a:spLocks/>
          </p:cNvSpPr>
          <p:nvPr userDrawn="1"/>
        </p:nvSpPr>
        <p:spPr bwMode="gray">
          <a:xfrm>
            <a:off x="654418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ADDITIONAL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FEATURES</a:t>
            </a:r>
          </a:p>
        </p:txBody>
      </p:sp>
      <p:sp>
        <p:nvSpPr>
          <p:cNvPr id="72" name="Subtitle 2" hidden="1">
            <a:extLst>
              <a:ext uri="{FF2B5EF4-FFF2-40B4-BE49-F238E27FC236}">
                <a16:creationId xmlns:a16="http://schemas.microsoft.com/office/drawing/2014/main" id="{D0F56BB9-9257-0545-A66B-F8C8E702D799}"/>
              </a:ext>
            </a:extLst>
          </p:cNvPr>
          <p:cNvSpPr txBox="1">
            <a:spLocks/>
          </p:cNvSpPr>
          <p:nvPr userDrawn="1"/>
        </p:nvSpPr>
        <p:spPr bwMode="gray">
          <a:xfrm>
            <a:off x="654304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ADDITIONAL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FEATURES</a:t>
            </a:r>
          </a:p>
        </p:txBody>
      </p:sp>
      <p:cxnSp>
        <p:nvCxnSpPr>
          <p:cNvPr id="73" name="Straight Connector 72">
            <a:extLst>
              <a:ext uri="{FF2B5EF4-FFF2-40B4-BE49-F238E27FC236}">
                <a16:creationId xmlns:a16="http://schemas.microsoft.com/office/drawing/2014/main" id="{EF914F8E-D0E3-C04D-B2F4-410CA48976D8}"/>
              </a:ext>
            </a:extLst>
          </p:cNvPr>
          <p:cNvCxnSpPr/>
          <p:nvPr userDrawn="1"/>
        </p:nvCxnSpPr>
        <p:spPr>
          <a:xfrm>
            <a:off x="65382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2C8B0E-2E4A-C743-BDA6-F53D9330D593}"/>
              </a:ext>
            </a:extLst>
          </p:cNvPr>
          <p:cNvSpPr/>
          <p:nvPr userDrawn="1"/>
        </p:nvSpPr>
        <p:spPr bwMode="gray">
          <a:xfrm>
            <a:off x="78536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5" name="Subtitle 2 R">
            <a:extLst>
              <a:ext uri="{FF2B5EF4-FFF2-40B4-BE49-F238E27FC236}">
                <a16:creationId xmlns:a16="http://schemas.microsoft.com/office/drawing/2014/main" id="{C406D474-2A0F-AE47-99AA-AB53B0D49436}"/>
              </a:ext>
            </a:extLst>
          </p:cNvPr>
          <p:cNvSpPr txBox="1">
            <a:spLocks/>
          </p:cNvSpPr>
          <p:nvPr userDrawn="1"/>
        </p:nvSpPr>
        <p:spPr bwMode="gray">
          <a:xfrm>
            <a:off x="78548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PHYSIOLOGY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WORKFLOW</a:t>
            </a:r>
          </a:p>
        </p:txBody>
      </p:sp>
      <p:sp>
        <p:nvSpPr>
          <p:cNvPr id="76" name="Subtitle 2" hidden="1">
            <a:extLst>
              <a:ext uri="{FF2B5EF4-FFF2-40B4-BE49-F238E27FC236}">
                <a16:creationId xmlns:a16="http://schemas.microsoft.com/office/drawing/2014/main" id="{255EEF7E-6212-CC47-A9A1-991A5C7F4F9E}"/>
              </a:ext>
            </a:extLst>
          </p:cNvPr>
          <p:cNvSpPr txBox="1">
            <a:spLocks/>
          </p:cNvSpPr>
          <p:nvPr userDrawn="1"/>
        </p:nvSpPr>
        <p:spPr bwMode="gray">
          <a:xfrm>
            <a:off x="78536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PHYSIOLOGY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WORKFLOW</a:t>
            </a:r>
          </a:p>
        </p:txBody>
      </p:sp>
      <p:cxnSp>
        <p:nvCxnSpPr>
          <p:cNvPr id="77" name="Straight Connector 76">
            <a:extLst>
              <a:ext uri="{FF2B5EF4-FFF2-40B4-BE49-F238E27FC236}">
                <a16:creationId xmlns:a16="http://schemas.microsoft.com/office/drawing/2014/main" id="{94E17A1A-3BBF-1B48-8D03-5E3BA93CA646}"/>
              </a:ext>
            </a:extLst>
          </p:cNvPr>
          <p:cNvCxnSpPr/>
          <p:nvPr userDrawn="1"/>
        </p:nvCxnSpPr>
        <p:spPr>
          <a:xfrm>
            <a:off x="78488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3" action="ppaction://hlinksldjump"/>
            <a:extLst>
              <a:ext uri="{FF2B5EF4-FFF2-40B4-BE49-F238E27FC236}">
                <a16:creationId xmlns:a16="http://schemas.microsoft.com/office/drawing/2014/main" id="{225983D2-BD43-BB46-B6F5-97E904FFD870}"/>
              </a:ext>
            </a:extLst>
          </p:cNvPr>
          <p:cNvSpPr/>
          <p:nvPr userDrawn="1"/>
        </p:nvSpPr>
        <p:spPr bwMode="gray">
          <a:xfrm>
            <a:off x="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9" name="Rectangle 78">
            <a:hlinkClick r:id="rId4" action="ppaction://hlinksldjump"/>
            <a:extLst>
              <a:ext uri="{FF2B5EF4-FFF2-40B4-BE49-F238E27FC236}">
                <a16:creationId xmlns:a16="http://schemas.microsoft.com/office/drawing/2014/main" id="{8F3A37E2-C905-8443-B224-69073EE2D90C}"/>
              </a:ext>
            </a:extLst>
          </p:cNvPr>
          <p:cNvSpPr/>
          <p:nvPr userDrawn="1"/>
        </p:nvSpPr>
        <p:spPr bwMode="gray">
          <a:xfrm>
            <a:off x="1304693"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0" name="Rectangle 79" hidden="1">
            <a:hlinkClick r:id="rId5" action="ppaction://hlinksldjump"/>
            <a:extLst>
              <a:ext uri="{FF2B5EF4-FFF2-40B4-BE49-F238E27FC236}">
                <a16:creationId xmlns:a16="http://schemas.microsoft.com/office/drawing/2014/main" id="{7CDCBCB4-9C6C-D14D-9080-7C3E993154C6}"/>
              </a:ext>
            </a:extLst>
          </p:cNvPr>
          <p:cNvSpPr/>
          <p:nvPr userDrawn="1"/>
        </p:nvSpPr>
        <p:spPr bwMode="gray">
          <a:xfrm>
            <a:off x="2642839"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1" name="Rectangle 80">
            <a:hlinkClick r:id="" action="ppaction://noaction"/>
            <a:extLst>
              <a:ext uri="{FF2B5EF4-FFF2-40B4-BE49-F238E27FC236}">
                <a16:creationId xmlns:a16="http://schemas.microsoft.com/office/drawing/2014/main" id="{CCFE6B28-D10F-8249-A59D-C4659542CEEB}"/>
              </a:ext>
            </a:extLst>
          </p:cNvPr>
          <p:cNvSpPr/>
          <p:nvPr userDrawn="1"/>
        </p:nvSpPr>
        <p:spPr bwMode="gray">
          <a:xfrm>
            <a:off x="392523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2" name="Rectangle 81">
            <a:hlinkClick r:id="" action="ppaction://noaction"/>
            <a:extLst>
              <a:ext uri="{FF2B5EF4-FFF2-40B4-BE49-F238E27FC236}">
                <a16:creationId xmlns:a16="http://schemas.microsoft.com/office/drawing/2014/main" id="{4DA9D7FE-5252-404F-A469-2A610944B43B}"/>
              </a:ext>
            </a:extLst>
          </p:cNvPr>
          <p:cNvSpPr/>
          <p:nvPr userDrawn="1"/>
        </p:nvSpPr>
        <p:spPr bwMode="gray">
          <a:xfrm>
            <a:off x="522992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3" name="Rectangle 82">
            <a:hlinkClick r:id="" action="ppaction://noaction"/>
            <a:extLst>
              <a:ext uri="{FF2B5EF4-FFF2-40B4-BE49-F238E27FC236}">
                <a16:creationId xmlns:a16="http://schemas.microsoft.com/office/drawing/2014/main" id="{7AA8E8A8-5A46-0747-B74D-0056361E3CB5}"/>
              </a:ext>
            </a:extLst>
          </p:cNvPr>
          <p:cNvSpPr/>
          <p:nvPr userDrawn="1"/>
        </p:nvSpPr>
        <p:spPr bwMode="gray">
          <a:xfrm>
            <a:off x="6534615"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4" name="Rectangle 83">
            <a:hlinkClick r:id="" action="ppaction://noaction"/>
            <a:extLst>
              <a:ext uri="{FF2B5EF4-FFF2-40B4-BE49-F238E27FC236}">
                <a16:creationId xmlns:a16="http://schemas.microsoft.com/office/drawing/2014/main" id="{4C96DD53-50AE-F044-9289-444E713E14FA}"/>
              </a:ext>
            </a:extLst>
          </p:cNvPr>
          <p:cNvSpPr/>
          <p:nvPr userDrawn="1"/>
        </p:nvSpPr>
        <p:spPr bwMode="gray">
          <a:xfrm>
            <a:off x="784555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0226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 4">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231619"/>
            <a:ext cx="6899947" cy="274637"/>
          </a:xfrm>
        </p:spPr>
        <p:txBody>
          <a:bodyPr/>
          <a:lstStyle>
            <a:lvl1pPr>
              <a:defRPr>
                <a:solidFill>
                  <a:srgbClr val="222731"/>
                </a:solidFill>
              </a:defRPr>
            </a:lvl1pPr>
          </a:lstStyle>
          <a:p>
            <a:endParaRPr lang="en-US"/>
          </a:p>
        </p:txBody>
      </p:sp>
      <p:sp>
        <p:nvSpPr>
          <p:cNvPr id="46" name="Slide Number Placeholder 11">
            <a:extLst>
              <a:ext uri="{FF2B5EF4-FFF2-40B4-BE49-F238E27FC236}">
                <a16:creationId xmlns:a16="http://schemas.microsoft.com/office/drawing/2014/main" id="{37D535FA-693E-BC4E-B002-F6E9483BDB06}"/>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49</a:t>
            </a:r>
          </a:p>
        </p:txBody>
      </p:sp>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EF0C348-C012-C443-A4EE-935DA89FF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 name="Rectangle 4">
            <a:hlinkClick r:id="" action="ppaction://hlinkshowjump?jump=nextslide"/>
            <a:extLst>
              <a:ext uri="{FF2B5EF4-FFF2-40B4-BE49-F238E27FC236}">
                <a16:creationId xmlns:a16="http://schemas.microsoft.com/office/drawing/2014/main" id="{6D824F69-2C70-1046-A46E-0D0E2F82066C}"/>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Rectangle 40">
            <a:hlinkClick r:id="" action="ppaction://hlinkshowjump?jump=previousslide"/>
            <a:extLst>
              <a:ext uri="{FF2B5EF4-FFF2-40B4-BE49-F238E27FC236}">
                <a16:creationId xmlns:a16="http://schemas.microsoft.com/office/drawing/2014/main" id="{8455B94F-138A-7441-9ABC-4449E55B1711}"/>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hlinkshowjump?jump=firstslide"/>
            <a:extLst>
              <a:ext uri="{FF2B5EF4-FFF2-40B4-BE49-F238E27FC236}">
                <a16:creationId xmlns:a16="http://schemas.microsoft.com/office/drawing/2014/main" id="{DDB926AC-41E5-0641-BE2C-B8680B28A60B}"/>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D4DC271-D90A-1F47-946C-D63DDE41EF00}"/>
              </a:ext>
            </a:extLst>
          </p:cNvPr>
          <p:cNvSpPr/>
          <p:nvPr userDrawn="1"/>
        </p:nvSpPr>
        <p:spPr bwMode="gray">
          <a:xfrm>
            <a:off x="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53257"/>
            <a:ext cx="1307592" cy="4095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INTRODUCTION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TO ULTREON</a:t>
            </a:r>
            <a:r>
              <a:rPr lang="en-US" sz="1100" b="0" u="none" kern="1200" cap="all" spc="30" baseline="30000">
                <a:solidFill>
                  <a:schemeClr val="accent1"/>
                </a:solidFill>
                <a:effectLst/>
                <a:latin typeface="Calibri" panose="020F0502020204030204" pitchFamily="34" charset="0"/>
                <a:ea typeface="+mn-ea"/>
                <a:cs typeface="Calibri" panose="020F0502020204030204" pitchFamily="34" charset="0"/>
              </a:rPr>
              <a:t>™</a:t>
            </a: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1.0 SOFTWARE</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53192"/>
            <a:ext cx="1307592" cy="409664"/>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INTRODUCTION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TO ULTREON</a:t>
            </a:r>
            <a:r>
              <a:rPr lang="en-US" sz="1100" b="1" u="none" kern="1200" cap="all" spc="30" baseline="30000">
                <a:solidFill>
                  <a:schemeClr val="bg1"/>
                </a:solidFill>
                <a:effectLst/>
                <a:latin typeface="Calibri" panose="020F0502020204030204" pitchFamily="34" charset="0"/>
                <a:ea typeface="+mn-ea"/>
                <a:cs typeface="Calibri" panose="020F0502020204030204" pitchFamily="34" charset="0"/>
              </a:rPr>
              <a:t>™</a:t>
            </a: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1.0 SOFTWARE</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4998D84-69C1-3A4A-8455-C2538BD0AA2B}"/>
              </a:ext>
            </a:extLst>
          </p:cNvPr>
          <p:cNvSpPr/>
          <p:nvPr userDrawn="1"/>
        </p:nvSpPr>
        <p:spPr bwMode="gray">
          <a:xfrm>
            <a:off x="13106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5" name="Subtitle 2 R">
            <a:extLst>
              <a:ext uri="{FF2B5EF4-FFF2-40B4-BE49-F238E27FC236}">
                <a16:creationId xmlns:a16="http://schemas.microsoft.com/office/drawing/2014/main" id="{4EEF224F-7185-DB4C-AF7F-E699F5E96BD1}"/>
              </a:ext>
            </a:extLst>
          </p:cNvPr>
          <p:cNvSpPr txBox="1">
            <a:spLocks/>
          </p:cNvSpPr>
          <p:nvPr userDrawn="1"/>
        </p:nvSpPr>
        <p:spPr bwMode="gray">
          <a:xfrm>
            <a:off x="1311789"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GENERAL SYSTEM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INFORMATION</a:t>
            </a:r>
          </a:p>
        </p:txBody>
      </p:sp>
      <p:sp>
        <p:nvSpPr>
          <p:cNvPr id="56" name="Subtitle 2" hidden="1">
            <a:extLst>
              <a:ext uri="{FF2B5EF4-FFF2-40B4-BE49-F238E27FC236}">
                <a16:creationId xmlns:a16="http://schemas.microsoft.com/office/drawing/2014/main" id="{F98329EA-74C8-D54E-97F1-D7458D43A8EC}"/>
              </a:ext>
            </a:extLst>
          </p:cNvPr>
          <p:cNvSpPr txBox="1">
            <a:spLocks/>
          </p:cNvSpPr>
          <p:nvPr userDrawn="1"/>
        </p:nvSpPr>
        <p:spPr bwMode="gray">
          <a:xfrm>
            <a:off x="1310640"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GENERAL SYSTEM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INFORMATION</a:t>
            </a:r>
          </a:p>
        </p:txBody>
      </p:sp>
      <p:cxnSp>
        <p:nvCxnSpPr>
          <p:cNvPr id="57" name="Straight Connector 56">
            <a:extLst>
              <a:ext uri="{FF2B5EF4-FFF2-40B4-BE49-F238E27FC236}">
                <a16:creationId xmlns:a16="http://schemas.microsoft.com/office/drawing/2014/main" id="{CCC8BEFA-4B06-274A-8D04-DEF8A43C467D}"/>
              </a:ext>
            </a:extLst>
          </p:cNvPr>
          <p:cNvCxnSpPr/>
          <p:nvPr userDrawn="1"/>
        </p:nvCxnSpPr>
        <p:spPr>
          <a:xfrm>
            <a:off x="13058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6A1C7D9-FE70-594E-8089-6C256AAB3BAA}"/>
              </a:ext>
            </a:extLst>
          </p:cNvPr>
          <p:cNvSpPr/>
          <p:nvPr userDrawn="1"/>
        </p:nvSpPr>
        <p:spPr bwMode="gray">
          <a:xfrm>
            <a:off x="26212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Subtitle 2 R">
            <a:extLst>
              <a:ext uri="{FF2B5EF4-FFF2-40B4-BE49-F238E27FC236}">
                <a16:creationId xmlns:a16="http://schemas.microsoft.com/office/drawing/2014/main" id="{7466EA03-CFEA-C743-BF1C-CC0646B87695}"/>
              </a:ext>
            </a:extLst>
          </p:cNvPr>
          <p:cNvSpPr txBox="1">
            <a:spLocks/>
          </p:cNvSpPr>
          <p:nvPr userDrawn="1"/>
        </p:nvSpPr>
        <p:spPr bwMode="gray">
          <a:xfrm>
            <a:off x="26224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PROCEDURE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SET-UP</a:t>
            </a:r>
          </a:p>
        </p:txBody>
      </p:sp>
      <p:sp>
        <p:nvSpPr>
          <p:cNvPr id="60" name="Subtitle 2" hidden="1">
            <a:extLst>
              <a:ext uri="{FF2B5EF4-FFF2-40B4-BE49-F238E27FC236}">
                <a16:creationId xmlns:a16="http://schemas.microsoft.com/office/drawing/2014/main" id="{4E2E271D-5A35-5D41-BA9D-3C317F029992}"/>
              </a:ext>
            </a:extLst>
          </p:cNvPr>
          <p:cNvSpPr txBox="1">
            <a:spLocks/>
          </p:cNvSpPr>
          <p:nvPr userDrawn="1"/>
        </p:nvSpPr>
        <p:spPr bwMode="gray">
          <a:xfrm>
            <a:off x="26212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PROCEDURE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SET-UP</a:t>
            </a:r>
          </a:p>
        </p:txBody>
      </p:sp>
      <p:cxnSp>
        <p:nvCxnSpPr>
          <p:cNvPr id="61" name="Straight Connector 60">
            <a:extLst>
              <a:ext uri="{FF2B5EF4-FFF2-40B4-BE49-F238E27FC236}">
                <a16:creationId xmlns:a16="http://schemas.microsoft.com/office/drawing/2014/main" id="{249CC802-2BFB-9E42-8852-E5FB748BB779}"/>
              </a:ext>
            </a:extLst>
          </p:cNvPr>
          <p:cNvCxnSpPr/>
          <p:nvPr userDrawn="1"/>
        </p:nvCxnSpPr>
        <p:spPr>
          <a:xfrm>
            <a:off x="26164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hidden="1">
            <a:extLst>
              <a:ext uri="{FF2B5EF4-FFF2-40B4-BE49-F238E27FC236}">
                <a16:creationId xmlns:a16="http://schemas.microsoft.com/office/drawing/2014/main" id="{391BC3B2-4007-F84B-9F47-9A66451F4091}"/>
              </a:ext>
            </a:extLst>
          </p:cNvPr>
          <p:cNvSpPr/>
          <p:nvPr userDrawn="1"/>
        </p:nvSpPr>
        <p:spPr bwMode="gray">
          <a:xfrm>
            <a:off x="393192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3" name="Subtitle 2 R" hidden="1">
            <a:extLst>
              <a:ext uri="{FF2B5EF4-FFF2-40B4-BE49-F238E27FC236}">
                <a16:creationId xmlns:a16="http://schemas.microsoft.com/office/drawing/2014/main" id="{88E104A9-2115-924E-A91B-50EE74B989AD}"/>
              </a:ext>
            </a:extLst>
          </p:cNvPr>
          <p:cNvSpPr txBox="1">
            <a:spLocks/>
          </p:cNvSpPr>
          <p:nvPr userDrawn="1"/>
        </p:nvSpPr>
        <p:spPr bwMode="gray">
          <a:xfrm>
            <a:off x="393306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ACQUISITION</a:t>
            </a:r>
          </a:p>
        </p:txBody>
      </p:sp>
      <p:sp>
        <p:nvSpPr>
          <p:cNvPr id="64" name="Subtitle 2">
            <a:extLst>
              <a:ext uri="{FF2B5EF4-FFF2-40B4-BE49-F238E27FC236}">
                <a16:creationId xmlns:a16="http://schemas.microsoft.com/office/drawing/2014/main" id="{E048ABE0-3D2F-1747-9B0A-B3276C79A3A0}"/>
              </a:ext>
            </a:extLst>
          </p:cNvPr>
          <p:cNvSpPr txBox="1">
            <a:spLocks/>
          </p:cNvSpPr>
          <p:nvPr userDrawn="1"/>
        </p:nvSpPr>
        <p:spPr bwMode="gray">
          <a:xfrm>
            <a:off x="393192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ACQUISITION</a:t>
            </a:r>
          </a:p>
        </p:txBody>
      </p:sp>
      <p:cxnSp>
        <p:nvCxnSpPr>
          <p:cNvPr id="65" name="Straight Connector 64">
            <a:extLst>
              <a:ext uri="{FF2B5EF4-FFF2-40B4-BE49-F238E27FC236}">
                <a16:creationId xmlns:a16="http://schemas.microsoft.com/office/drawing/2014/main" id="{66A58DEB-FFD9-764B-931C-C3C89499C734}"/>
              </a:ext>
            </a:extLst>
          </p:cNvPr>
          <p:cNvCxnSpPr/>
          <p:nvPr userDrawn="1"/>
        </p:nvCxnSpPr>
        <p:spPr>
          <a:xfrm>
            <a:off x="392712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CC77632-ED49-5745-8355-07B17835899E}"/>
              </a:ext>
            </a:extLst>
          </p:cNvPr>
          <p:cNvSpPr/>
          <p:nvPr userDrawn="1"/>
        </p:nvSpPr>
        <p:spPr bwMode="gray">
          <a:xfrm>
            <a:off x="523240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7" name="Subtitle 2 R">
            <a:extLst>
              <a:ext uri="{FF2B5EF4-FFF2-40B4-BE49-F238E27FC236}">
                <a16:creationId xmlns:a16="http://schemas.microsoft.com/office/drawing/2014/main" id="{72758B8B-BA75-9C4F-9DB9-5C6832A974FF}"/>
              </a:ext>
            </a:extLst>
          </p:cNvPr>
          <p:cNvSpPr txBox="1">
            <a:spLocks/>
          </p:cNvSpPr>
          <p:nvPr userDrawn="1"/>
        </p:nvSpPr>
        <p:spPr bwMode="gray">
          <a:xfrm>
            <a:off x="523354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ANALYSIS</a:t>
            </a:r>
          </a:p>
        </p:txBody>
      </p:sp>
      <p:sp>
        <p:nvSpPr>
          <p:cNvPr id="68" name="Subtitle 2" hidden="1">
            <a:extLst>
              <a:ext uri="{FF2B5EF4-FFF2-40B4-BE49-F238E27FC236}">
                <a16:creationId xmlns:a16="http://schemas.microsoft.com/office/drawing/2014/main" id="{707EF4E8-6494-174D-B851-8D6CBC7401F3}"/>
              </a:ext>
            </a:extLst>
          </p:cNvPr>
          <p:cNvSpPr txBox="1">
            <a:spLocks/>
          </p:cNvSpPr>
          <p:nvPr userDrawn="1"/>
        </p:nvSpPr>
        <p:spPr bwMode="gray">
          <a:xfrm>
            <a:off x="523240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ANALYSIS</a:t>
            </a:r>
          </a:p>
        </p:txBody>
      </p:sp>
      <p:cxnSp>
        <p:nvCxnSpPr>
          <p:cNvPr id="69" name="Straight Connector 68">
            <a:extLst>
              <a:ext uri="{FF2B5EF4-FFF2-40B4-BE49-F238E27FC236}">
                <a16:creationId xmlns:a16="http://schemas.microsoft.com/office/drawing/2014/main" id="{30DECFCD-E76E-9345-BF88-4097E01014DC}"/>
              </a:ext>
            </a:extLst>
          </p:cNvPr>
          <p:cNvCxnSpPr/>
          <p:nvPr userDrawn="1"/>
        </p:nvCxnSpPr>
        <p:spPr>
          <a:xfrm>
            <a:off x="5227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5D152BA-48AB-6A47-81E4-8548C755A239}"/>
              </a:ext>
            </a:extLst>
          </p:cNvPr>
          <p:cNvSpPr/>
          <p:nvPr userDrawn="1"/>
        </p:nvSpPr>
        <p:spPr bwMode="gray">
          <a:xfrm>
            <a:off x="65430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1" name="Subtitle 2 R">
            <a:extLst>
              <a:ext uri="{FF2B5EF4-FFF2-40B4-BE49-F238E27FC236}">
                <a16:creationId xmlns:a16="http://schemas.microsoft.com/office/drawing/2014/main" id="{CEBF19B0-DF26-BB45-B13F-C562B3D729EB}"/>
              </a:ext>
            </a:extLst>
          </p:cNvPr>
          <p:cNvSpPr txBox="1">
            <a:spLocks/>
          </p:cNvSpPr>
          <p:nvPr userDrawn="1"/>
        </p:nvSpPr>
        <p:spPr bwMode="gray">
          <a:xfrm>
            <a:off x="654418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ADDITIONAL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FEATURES</a:t>
            </a:r>
          </a:p>
        </p:txBody>
      </p:sp>
      <p:sp>
        <p:nvSpPr>
          <p:cNvPr id="72" name="Subtitle 2" hidden="1">
            <a:extLst>
              <a:ext uri="{FF2B5EF4-FFF2-40B4-BE49-F238E27FC236}">
                <a16:creationId xmlns:a16="http://schemas.microsoft.com/office/drawing/2014/main" id="{D0F56BB9-9257-0545-A66B-F8C8E702D799}"/>
              </a:ext>
            </a:extLst>
          </p:cNvPr>
          <p:cNvSpPr txBox="1">
            <a:spLocks/>
          </p:cNvSpPr>
          <p:nvPr userDrawn="1"/>
        </p:nvSpPr>
        <p:spPr bwMode="gray">
          <a:xfrm>
            <a:off x="654304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ADDITIONAL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FEATURES</a:t>
            </a:r>
          </a:p>
        </p:txBody>
      </p:sp>
      <p:cxnSp>
        <p:nvCxnSpPr>
          <p:cNvPr id="73" name="Straight Connector 72">
            <a:extLst>
              <a:ext uri="{FF2B5EF4-FFF2-40B4-BE49-F238E27FC236}">
                <a16:creationId xmlns:a16="http://schemas.microsoft.com/office/drawing/2014/main" id="{EF914F8E-D0E3-C04D-B2F4-410CA48976D8}"/>
              </a:ext>
            </a:extLst>
          </p:cNvPr>
          <p:cNvCxnSpPr/>
          <p:nvPr userDrawn="1"/>
        </p:nvCxnSpPr>
        <p:spPr>
          <a:xfrm>
            <a:off x="65382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2C8B0E-2E4A-C743-BDA6-F53D9330D593}"/>
              </a:ext>
            </a:extLst>
          </p:cNvPr>
          <p:cNvSpPr/>
          <p:nvPr userDrawn="1"/>
        </p:nvSpPr>
        <p:spPr bwMode="gray">
          <a:xfrm>
            <a:off x="78536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5" name="Subtitle 2 R">
            <a:extLst>
              <a:ext uri="{FF2B5EF4-FFF2-40B4-BE49-F238E27FC236}">
                <a16:creationId xmlns:a16="http://schemas.microsoft.com/office/drawing/2014/main" id="{C406D474-2A0F-AE47-99AA-AB53B0D49436}"/>
              </a:ext>
            </a:extLst>
          </p:cNvPr>
          <p:cNvSpPr txBox="1">
            <a:spLocks/>
          </p:cNvSpPr>
          <p:nvPr userDrawn="1"/>
        </p:nvSpPr>
        <p:spPr bwMode="gray">
          <a:xfrm>
            <a:off x="78548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PHYSIOLOGY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WORKFLOW</a:t>
            </a:r>
          </a:p>
        </p:txBody>
      </p:sp>
      <p:sp>
        <p:nvSpPr>
          <p:cNvPr id="76" name="Subtitle 2" hidden="1">
            <a:extLst>
              <a:ext uri="{FF2B5EF4-FFF2-40B4-BE49-F238E27FC236}">
                <a16:creationId xmlns:a16="http://schemas.microsoft.com/office/drawing/2014/main" id="{255EEF7E-6212-CC47-A9A1-991A5C7F4F9E}"/>
              </a:ext>
            </a:extLst>
          </p:cNvPr>
          <p:cNvSpPr txBox="1">
            <a:spLocks/>
          </p:cNvSpPr>
          <p:nvPr userDrawn="1"/>
        </p:nvSpPr>
        <p:spPr bwMode="gray">
          <a:xfrm>
            <a:off x="78536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PHYSIOLOGY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WORKFLOW</a:t>
            </a:r>
          </a:p>
        </p:txBody>
      </p:sp>
      <p:cxnSp>
        <p:nvCxnSpPr>
          <p:cNvPr id="77" name="Straight Connector 76">
            <a:extLst>
              <a:ext uri="{FF2B5EF4-FFF2-40B4-BE49-F238E27FC236}">
                <a16:creationId xmlns:a16="http://schemas.microsoft.com/office/drawing/2014/main" id="{94E17A1A-3BBF-1B48-8D03-5E3BA93CA646}"/>
              </a:ext>
            </a:extLst>
          </p:cNvPr>
          <p:cNvCxnSpPr/>
          <p:nvPr userDrawn="1"/>
        </p:nvCxnSpPr>
        <p:spPr>
          <a:xfrm>
            <a:off x="78488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3" action="ppaction://hlinksldjump"/>
            <a:extLst>
              <a:ext uri="{FF2B5EF4-FFF2-40B4-BE49-F238E27FC236}">
                <a16:creationId xmlns:a16="http://schemas.microsoft.com/office/drawing/2014/main" id="{225983D2-BD43-BB46-B6F5-97E904FFD870}"/>
              </a:ext>
            </a:extLst>
          </p:cNvPr>
          <p:cNvSpPr/>
          <p:nvPr userDrawn="1"/>
        </p:nvSpPr>
        <p:spPr bwMode="gray">
          <a:xfrm>
            <a:off x="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9" name="Rectangle 78">
            <a:hlinkClick r:id="rId4" action="ppaction://hlinksldjump"/>
            <a:extLst>
              <a:ext uri="{FF2B5EF4-FFF2-40B4-BE49-F238E27FC236}">
                <a16:creationId xmlns:a16="http://schemas.microsoft.com/office/drawing/2014/main" id="{8F3A37E2-C905-8443-B224-69073EE2D90C}"/>
              </a:ext>
            </a:extLst>
          </p:cNvPr>
          <p:cNvSpPr/>
          <p:nvPr userDrawn="1"/>
        </p:nvSpPr>
        <p:spPr bwMode="gray">
          <a:xfrm>
            <a:off x="1304693"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0" name="Rectangle 79">
            <a:hlinkClick r:id="rId5" action="ppaction://hlinksldjump"/>
            <a:extLst>
              <a:ext uri="{FF2B5EF4-FFF2-40B4-BE49-F238E27FC236}">
                <a16:creationId xmlns:a16="http://schemas.microsoft.com/office/drawing/2014/main" id="{7CDCBCB4-9C6C-D14D-9080-7C3E993154C6}"/>
              </a:ext>
            </a:extLst>
          </p:cNvPr>
          <p:cNvSpPr/>
          <p:nvPr userDrawn="1"/>
        </p:nvSpPr>
        <p:spPr bwMode="gray">
          <a:xfrm>
            <a:off x="2642839"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1" name="Rectangle 80" hidden="1">
            <a:hlinkClick r:id="rId6" action="ppaction://hlinksldjump"/>
            <a:extLst>
              <a:ext uri="{FF2B5EF4-FFF2-40B4-BE49-F238E27FC236}">
                <a16:creationId xmlns:a16="http://schemas.microsoft.com/office/drawing/2014/main" id="{CCFE6B28-D10F-8249-A59D-C4659542CEEB}"/>
              </a:ext>
            </a:extLst>
          </p:cNvPr>
          <p:cNvSpPr/>
          <p:nvPr userDrawn="1"/>
        </p:nvSpPr>
        <p:spPr bwMode="gray">
          <a:xfrm>
            <a:off x="392523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2" name="Rectangle 81">
            <a:hlinkClick r:id="" action="ppaction://noaction"/>
            <a:extLst>
              <a:ext uri="{FF2B5EF4-FFF2-40B4-BE49-F238E27FC236}">
                <a16:creationId xmlns:a16="http://schemas.microsoft.com/office/drawing/2014/main" id="{4DA9D7FE-5252-404F-A469-2A610944B43B}"/>
              </a:ext>
            </a:extLst>
          </p:cNvPr>
          <p:cNvSpPr/>
          <p:nvPr userDrawn="1"/>
        </p:nvSpPr>
        <p:spPr bwMode="gray">
          <a:xfrm>
            <a:off x="522992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3" name="Rectangle 82">
            <a:hlinkClick r:id="" action="ppaction://noaction"/>
            <a:extLst>
              <a:ext uri="{FF2B5EF4-FFF2-40B4-BE49-F238E27FC236}">
                <a16:creationId xmlns:a16="http://schemas.microsoft.com/office/drawing/2014/main" id="{7AA8E8A8-5A46-0747-B74D-0056361E3CB5}"/>
              </a:ext>
            </a:extLst>
          </p:cNvPr>
          <p:cNvSpPr/>
          <p:nvPr userDrawn="1"/>
        </p:nvSpPr>
        <p:spPr bwMode="gray">
          <a:xfrm>
            <a:off x="6534615"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4" name="Rectangle 83">
            <a:hlinkClick r:id="" action="ppaction://noaction"/>
            <a:extLst>
              <a:ext uri="{FF2B5EF4-FFF2-40B4-BE49-F238E27FC236}">
                <a16:creationId xmlns:a16="http://schemas.microsoft.com/office/drawing/2014/main" id="{4C96DD53-50AE-F044-9289-444E713E14FA}"/>
              </a:ext>
            </a:extLst>
          </p:cNvPr>
          <p:cNvSpPr/>
          <p:nvPr userDrawn="1"/>
        </p:nvSpPr>
        <p:spPr bwMode="gray">
          <a:xfrm>
            <a:off x="784555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4" name="Content Placeholder 2">
            <a:extLst>
              <a:ext uri="{FF2B5EF4-FFF2-40B4-BE49-F238E27FC236}">
                <a16:creationId xmlns:a16="http://schemas.microsoft.com/office/drawing/2014/main" id="{D12148E5-943C-DA4F-8DDF-7911C4AB3687}"/>
              </a:ext>
            </a:extLst>
          </p:cNvPr>
          <p:cNvSpPr txBox="1">
            <a:spLocks/>
          </p:cNvSpPr>
          <p:nvPr userDrawn="1"/>
        </p:nvSpPr>
        <p:spPr bwMode="gray">
          <a:xfrm>
            <a:off x="410455" y="4607598"/>
            <a:ext cx="6351852"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800" b="1" kern="1200">
                <a:solidFill>
                  <a:srgbClr val="222731"/>
                </a:solidFill>
                <a:effectLst/>
                <a:latin typeface="Georgia"/>
                <a:ea typeface="+mn-ea"/>
                <a:cs typeface="Georgia"/>
              </a:rPr>
              <a:t>Information contained herein for DISPLAY outside the U.S. only. Check the regulatory status of the device in areas where CE marking is not the regulation in force. Not to be reproduced, distributed or excerpted</a:t>
            </a:r>
            <a:r>
              <a:rPr lang="en-US" altLang="en-US" sz="800" b="1">
                <a:solidFill>
                  <a:srgbClr val="222731"/>
                </a:solidFill>
              </a:rPr>
              <a:t>.</a:t>
            </a:r>
            <a:endParaRPr lang="en-US" altLang="en-US" sz="800" b="1" kern="1200">
              <a:solidFill>
                <a:srgbClr val="222731"/>
              </a:solidFill>
              <a:effectLst/>
              <a:latin typeface="Georgia"/>
              <a:ea typeface="+mn-ea"/>
            </a:endParaRPr>
          </a:p>
          <a:p>
            <a:pPr>
              <a:spcBef>
                <a:spcPts val="0"/>
              </a:spcBef>
            </a:pPr>
            <a:r>
              <a:rPr lang="en-US" sz="800" kern="1200">
                <a:solidFill>
                  <a:srgbClr val="222731"/>
                </a:solidFill>
                <a:effectLst/>
                <a:latin typeface="Georgia"/>
                <a:ea typeface="+mn-ea"/>
                <a:cs typeface="Georgia"/>
              </a:rPr>
              <a:t>©2021 Abbott. All rights reserved. MAT-2100369 v1.0</a:t>
            </a:r>
          </a:p>
        </p:txBody>
      </p:sp>
    </p:spTree>
    <p:extLst>
      <p:ext uri="{BB962C8B-B14F-4D97-AF65-F5344CB8AC3E}">
        <p14:creationId xmlns:p14="http://schemas.microsoft.com/office/powerpoint/2010/main" val="3411614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 5">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231619"/>
            <a:ext cx="6899947" cy="274637"/>
          </a:xfrm>
        </p:spPr>
        <p:txBody>
          <a:bodyPr/>
          <a:lstStyle>
            <a:lvl1pPr>
              <a:defRPr>
                <a:solidFill>
                  <a:srgbClr val="222731"/>
                </a:solidFill>
              </a:defRPr>
            </a:lvl1pPr>
          </a:lstStyle>
          <a:p>
            <a:endParaRPr lang="en-US"/>
          </a:p>
        </p:txBody>
      </p:sp>
      <p:sp>
        <p:nvSpPr>
          <p:cNvPr id="46" name="Slide Number Placeholder 11">
            <a:extLst>
              <a:ext uri="{FF2B5EF4-FFF2-40B4-BE49-F238E27FC236}">
                <a16:creationId xmlns:a16="http://schemas.microsoft.com/office/drawing/2014/main" id="{37D535FA-693E-BC4E-B002-F6E9483BDB06}"/>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49</a:t>
            </a:r>
          </a:p>
        </p:txBody>
      </p:sp>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EF0C348-C012-C443-A4EE-935DA89FF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 name="Rectangle 4">
            <a:hlinkClick r:id="" action="ppaction://hlinkshowjump?jump=nextslide"/>
            <a:extLst>
              <a:ext uri="{FF2B5EF4-FFF2-40B4-BE49-F238E27FC236}">
                <a16:creationId xmlns:a16="http://schemas.microsoft.com/office/drawing/2014/main" id="{6D824F69-2C70-1046-A46E-0D0E2F82066C}"/>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Rectangle 40">
            <a:hlinkClick r:id="" action="ppaction://hlinkshowjump?jump=previousslide"/>
            <a:extLst>
              <a:ext uri="{FF2B5EF4-FFF2-40B4-BE49-F238E27FC236}">
                <a16:creationId xmlns:a16="http://schemas.microsoft.com/office/drawing/2014/main" id="{8455B94F-138A-7441-9ABC-4449E55B1711}"/>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hlinkshowjump?jump=firstslide"/>
            <a:extLst>
              <a:ext uri="{FF2B5EF4-FFF2-40B4-BE49-F238E27FC236}">
                <a16:creationId xmlns:a16="http://schemas.microsoft.com/office/drawing/2014/main" id="{DDB926AC-41E5-0641-BE2C-B8680B28A60B}"/>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D4DC271-D90A-1F47-946C-D63DDE41EF00}"/>
              </a:ext>
            </a:extLst>
          </p:cNvPr>
          <p:cNvSpPr/>
          <p:nvPr userDrawn="1"/>
        </p:nvSpPr>
        <p:spPr bwMode="gray">
          <a:xfrm>
            <a:off x="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53257"/>
            <a:ext cx="1307592" cy="4095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INTRODUCTION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TO ULTREON</a:t>
            </a:r>
            <a:r>
              <a:rPr lang="en-US" sz="1100" b="0" u="none" kern="1200" cap="all" spc="30" baseline="30000">
                <a:solidFill>
                  <a:schemeClr val="accent1"/>
                </a:solidFill>
                <a:effectLst/>
                <a:latin typeface="Calibri" panose="020F0502020204030204" pitchFamily="34" charset="0"/>
                <a:ea typeface="+mn-ea"/>
                <a:cs typeface="Calibri" panose="020F0502020204030204" pitchFamily="34" charset="0"/>
              </a:rPr>
              <a:t>™</a:t>
            </a: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1.0 SOFTWARE</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53192"/>
            <a:ext cx="1307592" cy="409664"/>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INTRODUCTION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TO ULTREON</a:t>
            </a:r>
            <a:r>
              <a:rPr lang="en-US" sz="1100" b="1" u="none" kern="1200" cap="all" spc="30" baseline="30000">
                <a:solidFill>
                  <a:schemeClr val="bg1"/>
                </a:solidFill>
                <a:effectLst/>
                <a:latin typeface="Calibri" panose="020F0502020204030204" pitchFamily="34" charset="0"/>
                <a:ea typeface="+mn-ea"/>
                <a:cs typeface="Calibri" panose="020F0502020204030204" pitchFamily="34" charset="0"/>
              </a:rPr>
              <a:t>™</a:t>
            </a: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1.0 SOFTWARE</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4998D84-69C1-3A4A-8455-C2538BD0AA2B}"/>
              </a:ext>
            </a:extLst>
          </p:cNvPr>
          <p:cNvSpPr/>
          <p:nvPr userDrawn="1"/>
        </p:nvSpPr>
        <p:spPr bwMode="gray">
          <a:xfrm>
            <a:off x="13106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5" name="Subtitle 2 R">
            <a:extLst>
              <a:ext uri="{FF2B5EF4-FFF2-40B4-BE49-F238E27FC236}">
                <a16:creationId xmlns:a16="http://schemas.microsoft.com/office/drawing/2014/main" id="{4EEF224F-7185-DB4C-AF7F-E699F5E96BD1}"/>
              </a:ext>
            </a:extLst>
          </p:cNvPr>
          <p:cNvSpPr txBox="1">
            <a:spLocks/>
          </p:cNvSpPr>
          <p:nvPr userDrawn="1"/>
        </p:nvSpPr>
        <p:spPr bwMode="gray">
          <a:xfrm>
            <a:off x="1311789"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GENERAL SYSTEM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INFORMATION</a:t>
            </a:r>
          </a:p>
        </p:txBody>
      </p:sp>
      <p:sp>
        <p:nvSpPr>
          <p:cNvPr id="56" name="Subtitle 2" hidden="1">
            <a:extLst>
              <a:ext uri="{FF2B5EF4-FFF2-40B4-BE49-F238E27FC236}">
                <a16:creationId xmlns:a16="http://schemas.microsoft.com/office/drawing/2014/main" id="{F98329EA-74C8-D54E-97F1-D7458D43A8EC}"/>
              </a:ext>
            </a:extLst>
          </p:cNvPr>
          <p:cNvSpPr txBox="1">
            <a:spLocks/>
          </p:cNvSpPr>
          <p:nvPr userDrawn="1"/>
        </p:nvSpPr>
        <p:spPr bwMode="gray">
          <a:xfrm>
            <a:off x="1310640"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GENERAL SYSTEM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INFORMATION</a:t>
            </a:r>
          </a:p>
        </p:txBody>
      </p:sp>
      <p:cxnSp>
        <p:nvCxnSpPr>
          <p:cNvPr id="57" name="Straight Connector 56">
            <a:extLst>
              <a:ext uri="{FF2B5EF4-FFF2-40B4-BE49-F238E27FC236}">
                <a16:creationId xmlns:a16="http://schemas.microsoft.com/office/drawing/2014/main" id="{CCC8BEFA-4B06-274A-8D04-DEF8A43C467D}"/>
              </a:ext>
            </a:extLst>
          </p:cNvPr>
          <p:cNvCxnSpPr/>
          <p:nvPr userDrawn="1"/>
        </p:nvCxnSpPr>
        <p:spPr>
          <a:xfrm>
            <a:off x="13058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6A1C7D9-FE70-594E-8089-6C256AAB3BAA}"/>
              </a:ext>
            </a:extLst>
          </p:cNvPr>
          <p:cNvSpPr/>
          <p:nvPr userDrawn="1"/>
        </p:nvSpPr>
        <p:spPr bwMode="gray">
          <a:xfrm>
            <a:off x="2617608"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Subtitle 2 R">
            <a:extLst>
              <a:ext uri="{FF2B5EF4-FFF2-40B4-BE49-F238E27FC236}">
                <a16:creationId xmlns:a16="http://schemas.microsoft.com/office/drawing/2014/main" id="{7466EA03-CFEA-C743-BF1C-CC0646B87695}"/>
              </a:ext>
            </a:extLst>
          </p:cNvPr>
          <p:cNvSpPr txBox="1">
            <a:spLocks/>
          </p:cNvSpPr>
          <p:nvPr userDrawn="1"/>
        </p:nvSpPr>
        <p:spPr bwMode="gray">
          <a:xfrm>
            <a:off x="26224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PROCEDURE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SET-UP</a:t>
            </a:r>
          </a:p>
        </p:txBody>
      </p:sp>
      <p:sp>
        <p:nvSpPr>
          <p:cNvPr id="60" name="Subtitle 2" hidden="1">
            <a:extLst>
              <a:ext uri="{FF2B5EF4-FFF2-40B4-BE49-F238E27FC236}">
                <a16:creationId xmlns:a16="http://schemas.microsoft.com/office/drawing/2014/main" id="{4E2E271D-5A35-5D41-BA9D-3C317F029992}"/>
              </a:ext>
            </a:extLst>
          </p:cNvPr>
          <p:cNvSpPr txBox="1">
            <a:spLocks/>
          </p:cNvSpPr>
          <p:nvPr userDrawn="1"/>
        </p:nvSpPr>
        <p:spPr bwMode="gray">
          <a:xfrm>
            <a:off x="26212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PROCEDURE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SET-UP</a:t>
            </a:r>
          </a:p>
        </p:txBody>
      </p:sp>
      <p:cxnSp>
        <p:nvCxnSpPr>
          <p:cNvPr id="61" name="Straight Connector 60">
            <a:extLst>
              <a:ext uri="{FF2B5EF4-FFF2-40B4-BE49-F238E27FC236}">
                <a16:creationId xmlns:a16="http://schemas.microsoft.com/office/drawing/2014/main" id="{249CC802-2BFB-9E42-8852-E5FB748BB779}"/>
              </a:ext>
            </a:extLst>
          </p:cNvPr>
          <p:cNvCxnSpPr/>
          <p:nvPr userDrawn="1"/>
        </p:nvCxnSpPr>
        <p:spPr>
          <a:xfrm>
            <a:off x="26164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91BC3B2-4007-F84B-9F47-9A66451F4091}"/>
              </a:ext>
            </a:extLst>
          </p:cNvPr>
          <p:cNvSpPr/>
          <p:nvPr userDrawn="1"/>
        </p:nvSpPr>
        <p:spPr bwMode="gray">
          <a:xfrm>
            <a:off x="3921529"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3" name="Subtitle 2 R">
            <a:extLst>
              <a:ext uri="{FF2B5EF4-FFF2-40B4-BE49-F238E27FC236}">
                <a16:creationId xmlns:a16="http://schemas.microsoft.com/office/drawing/2014/main" id="{88E104A9-2115-924E-A91B-50EE74B989AD}"/>
              </a:ext>
            </a:extLst>
          </p:cNvPr>
          <p:cNvSpPr txBox="1">
            <a:spLocks/>
          </p:cNvSpPr>
          <p:nvPr userDrawn="1"/>
        </p:nvSpPr>
        <p:spPr bwMode="gray">
          <a:xfrm>
            <a:off x="393306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ACQUISITION</a:t>
            </a:r>
          </a:p>
        </p:txBody>
      </p:sp>
      <p:sp>
        <p:nvSpPr>
          <p:cNvPr id="64" name="Subtitle 2" hidden="1">
            <a:extLst>
              <a:ext uri="{FF2B5EF4-FFF2-40B4-BE49-F238E27FC236}">
                <a16:creationId xmlns:a16="http://schemas.microsoft.com/office/drawing/2014/main" id="{E048ABE0-3D2F-1747-9B0A-B3276C79A3A0}"/>
              </a:ext>
            </a:extLst>
          </p:cNvPr>
          <p:cNvSpPr txBox="1">
            <a:spLocks/>
          </p:cNvSpPr>
          <p:nvPr userDrawn="1"/>
        </p:nvSpPr>
        <p:spPr bwMode="gray">
          <a:xfrm>
            <a:off x="393192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ACQUISITION</a:t>
            </a:r>
          </a:p>
        </p:txBody>
      </p:sp>
      <p:cxnSp>
        <p:nvCxnSpPr>
          <p:cNvPr id="65" name="Straight Connector 64">
            <a:extLst>
              <a:ext uri="{FF2B5EF4-FFF2-40B4-BE49-F238E27FC236}">
                <a16:creationId xmlns:a16="http://schemas.microsoft.com/office/drawing/2014/main" id="{66A58DEB-FFD9-764B-931C-C3C89499C734}"/>
              </a:ext>
            </a:extLst>
          </p:cNvPr>
          <p:cNvCxnSpPr/>
          <p:nvPr userDrawn="1"/>
        </p:nvCxnSpPr>
        <p:spPr>
          <a:xfrm>
            <a:off x="392712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ectangle 65" hidden="1">
            <a:extLst>
              <a:ext uri="{FF2B5EF4-FFF2-40B4-BE49-F238E27FC236}">
                <a16:creationId xmlns:a16="http://schemas.microsoft.com/office/drawing/2014/main" id="{3CC77632-ED49-5745-8355-07B17835899E}"/>
              </a:ext>
            </a:extLst>
          </p:cNvPr>
          <p:cNvSpPr/>
          <p:nvPr userDrawn="1"/>
        </p:nvSpPr>
        <p:spPr bwMode="gray">
          <a:xfrm>
            <a:off x="523240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7" name="Subtitle 2 R" hidden="1">
            <a:extLst>
              <a:ext uri="{FF2B5EF4-FFF2-40B4-BE49-F238E27FC236}">
                <a16:creationId xmlns:a16="http://schemas.microsoft.com/office/drawing/2014/main" id="{72758B8B-BA75-9C4F-9DB9-5C6832A974FF}"/>
              </a:ext>
            </a:extLst>
          </p:cNvPr>
          <p:cNvSpPr txBox="1">
            <a:spLocks/>
          </p:cNvSpPr>
          <p:nvPr userDrawn="1"/>
        </p:nvSpPr>
        <p:spPr bwMode="gray">
          <a:xfrm>
            <a:off x="523354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ANALYSIS</a:t>
            </a:r>
          </a:p>
        </p:txBody>
      </p:sp>
      <p:sp>
        <p:nvSpPr>
          <p:cNvPr id="68" name="Subtitle 2">
            <a:extLst>
              <a:ext uri="{FF2B5EF4-FFF2-40B4-BE49-F238E27FC236}">
                <a16:creationId xmlns:a16="http://schemas.microsoft.com/office/drawing/2014/main" id="{707EF4E8-6494-174D-B851-8D6CBC7401F3}"/>
              </a:ext>
            </a:extLst>
          </p:cNvPr>
          <p:cNvSpPr txBox="1">
            <a:spLocks/>
          </p:cNvSpPr>
          <p:nvPr userDrawn="1"/>
        </p:nvSpPr>
        <p:spPr bwMode="gray">
          <a:xfrm>
            <a:off x="523240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ANALYSIS</a:t>
            </a:r>
          </a:p>
        </p:txBody>
      </p:sp>
      <p:cxnSp>
        <p:nvCxnSpPr>
          <p:cNvPr id="69" name="Straight Connector 68">
            <a:extLst>
              <a:ext uri="{FF2B5EF4-FFF2-40B4-BE49-F238E27FC236}">
                <a16:creationId xmlns:a16="http://schemas.microsoft.com/office/drawing/2014/main" id="{30DECFCD-E76E-9345-BF88-4097E01014DC}"/>
              </a:ext>
            </a:extLst>
          </p:cNvPr>
          <p:cNvCxnSpPr/>
          <p:nvPr userDrawn="1"/>
        </p:nvCxnSpPr>
        <p:spPr>
          <a:xfrm>
            <a:off x="5227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5D152BA-48AB-6A47-81E4-8548C755A239}"/>
              </a:ext>
            </a:extLst>
          </p:cNvPr>
          <p:cNvSpPr/>
          <p:nvPr userDrawn="1"/>
        </p:nvSpPr>
        <p:spPr bwMode="gray">
          <a:xfrm>
            <a:off x="65430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1" name="Subtitle 2 R">
            <a:extLst>
              <a:ext uri="{FF2B5EF4-FFF2-40B4-BE49-F238E27FC236}">
                <a16:creationId xmlns:a16="http://schemas.microsoft.com/office/drawing/2014/main" id="{CEBF19B0-DF26-BB45-B13F-C562B3D729EB}"/>
              </a:ext>
            </a:extLst>
          </p:cNvPr>
          <p:cNvSpPr txBox="1">
            <a:spLocks/>
          </p:cNvSpPr>
          <p:nvPr userDrawn="1"/>
        </p:nvSpPr>
        <p:spPr bwMode="gray">
          <a:xfrm>
            <a:off x="654418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ADDITIONAL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FEATURES</a:t>
            </a:r>
          </a:p>
        </p:txBody>
      </p:sp>
      <p:sp>
        <p:nvSpPr>
          <p:cNvPr id="72" name="Subtitle 2" hidden="1">
            <a:extLst>
              <a:ext uri="{FF2B5EF4-FFF2-40B4-BE49-F238E27FC236}">
                <a16:creationId xmlns:a16="http://schemas.microsoft.com/office/drawing/2014/main" id="{D0F56BB9-9257-0545-A66B-F8C8E702D799}"/>
              </a:ext>
            </a:extLst>
          </p:cNvPr>
          <p:cNvSpPr txBox="1">
            <a:spLocks/>
          </p:cNvSpPr>
          <p:nvPr userDrawn="1"/>
        </p:nvSpPr>
        <p:spPr bwMode="gray">
          <a:xfrm>
            <a:off x="654304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ADDITIONAL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FEATURES</a:t>
            </a:r>
          </a:p>
        </p:txBody>
      </p:sp>
      <p:cxnSp>
        <p:nvCxnSpPr>
          <p:cNvPr id="73" name="Straight Connector 72">
            <a:extLst>
              <a:ext uri="{FF2B5EF4-FFF2-40B4-BE49-F238E27FC236}">
                <a16:creationId xmlns:a16="http://schemas.microsoft.com/office/drawing/2014/main" id="{EF914F8E-D0E3-C04D-B2F4-410CA48976D8}"/>
              </a:ext>
            </a:extLst>
          </p:cNvPr>
          <p:cNvCxnSpPr/>
          <p:nvPr userDrawn="1"/>
        </p:nvCxnSpPr>
        <p:spPr>
          <a:xfrm>
            <a:off x="65382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2C8B0E-2E4A-C743-BDA6-F53D9330D593}"/>
              </a:ext>
            </a:extLst>
          </p:cNvPr>
          <p:cNvSpPr/>
          <p:nvPr userDrawn="1"/>
        </p:nvSpPr>
        <p:spPr bwMode="gray">
          <a:xfrm>
            <a:off x="78536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5" name="Subtitle 2 R">
            <a:extLst>
              <a:ext uri="{FF2B5EF4-FFF2-40B4-BE49-F238E27FC236}">
                <a16:creationId xmlns:a16="http://schemas.microsoft.com/office/drawing/2014/main" id="{C406D474-2A0F-AE47-99AA-AB53B0D49436}"/>
              </a:ext>
            </a:extLst>
          </p:cNvPr>
          <p:cNvSpPr txBox="1">
            <a:spLocks/>
          </p:cNvSpPr>
          <p:nvPr userDrawn="1"/>
        </p:nvSpPr>
        <p:spPr bwMode="gray">
          <a:xfrm>
            <a:off x="78548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PHYSIOLOGY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WORKFLOW</a:t>
            </a:r>
          </a:p>
        </p:txBody>
      </p:sp>
      <p:sp>
        <p:nvSpPr>
          <p:cNvPr id="76" name="Subtitle 2" hidden="1">
            <a:extLst>
              <a:ext uri="{FF2B5EF4-FFF2-40B4-BE49-F238E27FC236}">
                <a16:creationId xmlns:a16="http://schemas.microsoft.com/office/drawing/2014/main" id="{255EEF7E-6212-CC47-A9A1-991A5C7F4F9E}"/>
              </a:ext>
            </a:extLst>
          </p:cNvPr>
          <p:cNvSpPr txBox="1">
            <a:spLocks/>
          </p:cNvSpPr>
          <p:nvPr userDrawn="1"/>
        </p:nvSpPr>
        <p:spPr bwMode="gray">
          <a:xfrm>
            <a:off x="78536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PHYSIOLOGY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WORKFLOW</a:t>
            </a:r>
          </a:p>
        </p:txBody>
      </p:sp>
      <p:cxnSp>
        <p:nvCxnSpPr>
          <p:cNvPr id="77" name="Straight Connector 76">
            <a:extLst>
              <a:ext uri="{FF2B5EF4-FFF2-40B4-BE49-F238E27FC236}">
                <a16:creationId xmlns:a16="http://schemas.microsoft.com/office/drawing/2014/main" id="{94E17A1A-3BBF-1B48-8D03-5E3BA93CA646}"/>
              </a:ext>
            </a:extLst>
          </p:cNvPr>
          <p:cNvCxnSpPr/>
          <p:nvPr userDrawn="1"/>
        </p:nvCxnSpPr>
        <p:spPr>
          <a:xfrm>
            <a:off x="78488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3" action="ppaction://hlinksldjump"/>
            <a:extLst>
              <a:ext uri="{FF2B5EF4-FFF2-40B4-BE49-F238E27FC236}">
                <a16:creationId xmlns:a16="http://schemas.microsoft.com/office/drawing/2014/main" id="{225983D2-BD43-BB46-B6F5-97E904FFD870}"/>
              </a:ext>
            </a:extLst>
          </p:cNvPr>
          <p:cNvSpPr/>
          <p:nvPr userDrawn="1"/>
        </p:nvSpPr>
        <p:spPr bwMode="gray">
          <a:xfrm>
            <a:off x="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9" name="Rectangle 78">
            <a:hlinkClick r:id="rId4" action="ppaction://hlinksldjump"/>
            <a:extLst>
              <a:ext uri="{FF2B5EF4-FFF2-40B4-BE49-F238E27FC236}">
                <a16:creationId xmlns:a16="http://schemas.microsoft.com/office/drawing/2014/main" id="{8F3A37E2-C905-8443-B224-69073EE2D90C}"/>
              </a:ext>
            </a:extLst>
          </p:cNvPr>
          <p:cNvSpPr/>
          <p:nvPr userDrawn="1"/>
        </p:nvSpPr>
        <p:spPr bwMode="gray">
          <a:xfrm>
            <a:off x="1304693"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0" name="Rectangle 79">
            <a:hlinkClick r:id="rId5" action="ppaction://hlinksldjump"/>
            <a:extLst>
              <a:ext uri="{FF2B5EF4-FFF2-40B4-BE49-F238E27FC236}">
                <a16:creationId xmlns:a16="http://schemas.microsoft.com/office/drawing/2014/main" id="{7CDCBCB4-9C6C-D14D-9080-7C3E993154C6}"/>
              </a:ext>
            </a:extLst>
          </p:cNvPr>
          <p:cNvSpPr/>
          <p:nvPr userDrawn="1"/>
        </p:nvSpPr>
        <p:spPr bwMode="gray">
          <a:xfrm>
            <a:off x="2642839"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1" name="Rectangle 80">
            <a:hlinkClick r:id="" action="ppaction://noaction"/>
            <a:extLst>
              <a:ext uri="{FF2B5EF4-FFF2-40B4-BE49-F238E27FC236}">
                <a16:creationId xmlns:a16="http://schemas.microsoft.com/office/drawing/2014/main" id="{CCFE6B28-D10F-8249-A59D-C4659542CEEB}"/>
              </a:ext>
            </a:extLst>
          </p:cNvPr>
          <p:cNvSpPr/>
          <p:nvPr userDrawn="1"/>
        </p:nvSpPr>
        <p:spPr bwMode="gray">
          <a:xfrm>
            <a:off x="392523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2" name="Rectangle 81" hidden="1">
            <a:hlinkClick r:id="rId6" action="ppaction://hlinksldjump"/>
            <a:extLst>
              <a:ext uri="{FF2B5EF4-FFF2-40B4-BE49-F238E27FC236}">
                <a16:creationId xmlns:a16="http://schemas.microsoft.com/office/drawing/2014/main" id="{4DA9D7FE-5252-404F-A469-2A610944B43B}"/>
              </a:ext>
            </a:extLst>
          </p:cNvPr>
          <p:cNvSpPr/>
          <p:nvPr userDrawn="1"/>
        </p:nvSpPr>
        <p:spPr bwMode="gray">
          <a:xfrm>
            <a:off x="522992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3" name="Rectangle 82">
            <a:hlinkClick r:id="" action="ppaction://noaction"/>
            <a:extLst>
              <a:ext uri="{FF2B5EF4-FFF2-40B4-BE49-F238E27FC236}">
                <a16:creationId xmlns:a16="http://schemas.microsoft.com/office/drawing/2014/main" id="{7AA8E8A8-5A46-0747-B74D-0056361E3CB5}"/>
              </a:ext>
            </a:extLst>
          </p:cNvPr>
          <p:cNvSpPr/>
          <p:nvPr userDrawn="1"/>
        </p:nvSpPr>
        <p:spPr bwMode="gray">
          <a:xfrm>
            <a:off x="6534615"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4" name="Rectangle 83">
            <a:hlinkClick r:id="" action="ppaction://noaction"/>
            <a:extLst>
              <a:ext uri="{FF2B5EF4-FFF2-40B4-BE49-F238E27FC236}">
                <a16:creationId xmlns:a16="http://schemas.microsoft.com/office/drawing/2014/main" id="{4C96DD53-50AE-F044-9289-444E713E14FA}"/>
              </a:ext>
            </a:extLst>
          </p:cNvPr>
          <p:cNvSpPr/>
          <p:nvPr userDrawn="1"/>
        </p:nvSpPr>
        <p:spPr bwMode="gray">
          <a:xfrm>
            <a:off x="784555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4" name="Content Placeholder 2">
            <a:extLst>
              <a:ext uri="{FF2B5EF4-FFF2-40B4-BE49-F238E27FC236}">
                <a16:creationId xmlns:a16="http://schemas.microsoft.com/office/drawing/2014/main" id="{2F51EC99-5070-1948-9652-0282244F8631}"/>
              </a:ext>
            </a:extLst>
          </p:cNvPr>
          <p:cNvSpPr txBox="1">
            <a:spLocks/>
          </p:cNvSpPr>
          <p:nvPr userDrawn="1"/>
        </p:nvSpPr>
        <p:spPr bwMode="gray">
          <a:xfrm>
            <a:off x="410455" y="4607598"/>
            <a:ext cx="6351852"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800" b="1" kern="1200">
                <a:solidFill>
                  <a:srgbClr val="222731"/>
                </a:solidFill>
                <a:effectLst/>
                <a:latin typeface="Georgia"/>
                <a:ea typeface="+mn-ea"/>
                <a:cs typeface="Georgia"/>
              </a:rPr>
              <a:t>Information contained herein for DISPLAY outside the U.S. only. Check the regulatory status of the device in areas where CE marking is not the regulation in force. Not to be reproduced, distributed or excerpted</a:t>
            </a:r>
            <a:r>
              <a:rPr lang="en-US" altLang="en-US" sz="800" b="1">
                <a:solidFill>
                  <a:srgbClr val="222731"/>
                </a:solidFill>
              </a:rPr>
              <a:t>.</a:t>
            </a:r>
            <a:endParaRPr lang="en-US" altLang="en-US" sz="800" b="1" kern="1200">
              <a:solidFill>
                <a:srgbClr val="222731"/>
              </a:solidFill>
              <a:effectLst/>
              <a:latin typeface="Georgia"/>
              <a:ea typeface="+mn-ea"/>
            </a:endParaRPr>
          </a:p>
          <a:p>
            <a:pPr>
              <a:spcBef>
                <a:spcPts val="0"/>
              </a:spcBef>
            </a:pPr>
            <a:r>
              <a:rPr lang="en-US" sz="800" kern="1200">
                <a:solidFill>
                  <a:srgbClr val="222731"/>
                </a:solidFill>
                <a:effectLst/>
                <a:latin typeface="Georgia"/>
                <a:ea typeface="+mn-ea"/>
                <a:cs typeface="Georgia"/>
              </a:rPr>
              <a:t>©2021 Abbott. All rights reserved. MAT-2100369 v1.0</a:t>
            </a:r>
          </a:p>
        </p:txBody>
      </p:sp>
    </p:spTree>
    <p:extLst>
      <p:ext uri="{BB962C8B-B14F-4D97-AF65-F5344CB8AC3E}">
        <p14:creationId xmlns:p14="http://schemas.microsoft.com/office/powerpoint/2010/main" val="794937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 6">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231619"/>
            <a:ext cx="6899947" cy="274637"/>
          </a:xfrm>
        </p:spPr>
        <p:txBody>
          <a:bodyPr/>
          <a:lstStyle>
            <a:lvl1pPr>
              <a:defRPr>
                <a:solidFill>
                  <a:srgbClr val="222731"/>
                </a:solidFill>
              </a:defRPr>
            </a:lvl1pPr>
          </a:lstStyle>
          <a:p>
            <a:endParaRPr lang="en-US"/>
          </a:p>
        </p:txBody>
      </p:sp>
      <p:sp>
        <p:nvSpPr>
          <p:cNvPr id="46" name="Slide Number Placeholder 11">
            <a:extLst>
              <a:ext uri="{FF2B5EF4-FFF2-40B4-BE49-F238E27FC236}">
                <a16:creationId xmlns:a16="http://schemas.microsoft.com/office/drawing/2014/main" id="{37D535FA-693E-BC4E-B002-F6E9483BDB06}"/>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49</a:t>
            </a:r>
          </a:p>
        </p:txBody>
      </p:sp>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EF0C348-C012-C443-A4EE-935DA89FF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 name="Rectangle 4">
            <a:hlinkClick r:id="" action="ppaction://hlinkshowjump?jump=nextslide"/>
            <a:extLst>
              <a:ext uri="{FF2B5EF4-FFF2-40B4-BE49-F238E27FC236}">
                <a16:creationId xmlns:a16="http://schemas.microsoft.com/office/drawing/2014/main" id="{6D824F69-2C70-1046-A46E-0D0E2F82066C}"/>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Rectangle 40">
            <a:hlinkClick r:id="" action="ppaction://hlinkshowjump?jump=previousslide"/>
            <a:extLst>
              <a:ext uri="{FF2B5EF4-FFF2-40B4-BE49-F238E27FC236}">
                <a16:creationId xmlns:a16="http://schemas.microsoft.com/office/drawing/2014/main" id="{8455B94F-138A-7441-9ABC-4449E55B1711}"/>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hlinkshowjump?jump=firstslide"/>
            <a:extLst>
              <a:ext uri="{FF2B5EF4-FFF2-40B4-BE49-F238E27FC236}">
                <a16:creationId xmlns:a16="http://schemas.microsoft.com/office/drawing/2014/main" id="{DDB926AC-41E5-0641-BE2C-B8680B28A60B}"/>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D4DC271-D90A-1F47-946C-D63DDE41EF00}"/>
              </a:ext>
            </a:extLst>
          </p:cNvPr>
          <p:cNvSpPr/>
          <p:nvPr userDrawn="1"/>
        </p:nvSpPr>
        <p:spPr bwMode="gray">
          <a:xfrm>
            <a:off x="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53257"/>
            <a:ext cx="1307592" cy="4095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INTRODUCTION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TO ULTREON</a:t>
            </a:r>
            <a:r>
              <a:rPr lang="en-US" sz="1100" b="0" u="none" kern="1200" cap="all" spc="30" baseline="30000">
                <a:solidFill>
                  <a:schemeClr val="accent1"/>
                </a:solidFill>
                <a:effectLst/>
                <a:latin typeface="Calibri" panose="020F0502020204030204" pitchFamily="34" charset="0"/>
                <a:ea typeface="+mn-ea"/>
                <a:cs typeface="Calibri" panose="020F0502020204030204" pitchFamily="34" charset="0"/>
              </a:rPr>
              <a:t>™</a:t>
            </a: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1.0 SOFTWARE</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53192"/>
            <a:ext cx="1307592" cy="409664"/>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INTRODUCTION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TO ULTREON</a:t>
            </a:r>
            <a:r>
              <a:rPr lang="en-US" sz="1100" b="1" u="none" kern="1200" cap="all" spc="30" baseline="30000">
                <a:solidFill>
                  <a:schemeClr val="bg1"/>
                </a:solidFill>
                <a:effectLst/>
                <a:latin typeface="Calibri" panose="020F0502020204030204" pitchFamily="34" charset="0"/>
                <a:ea typeface="+mn-ea"/>
                <a:cs typeface="Calibri" panose="020F0502020204030204" pitchFamily="34" charset="0"/>
              </a:rPr>
              <a:t>™</a:t>
            </a: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1.0 SOFTWARE</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4998D84-69C1-3A4A-8455-C2538BD0AA2B}"/>
              </a:ext>
            </a:extLst>
          </p:cNvPr>
          <p:cNvSpPr/>
          <p:nvPr userDrawn="1"/>
        </p:nvSpPr>
        <p:spPr bwMode="gray">
          <a:xfrm>
            <a:off x="13106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5" name="Subtitle 2 R">
            <a:extLst>
              <a:ext uri="{FF2B5EF4-FFF2-40B4-BE49-F238E27FC236}">
                <a16:creationId xmlns:a16="http://schemas.microsoft.com/office/drawing/2014/main" id="{4EEF224F-7185-DB4C-AF7F-E699F5E96BD1}"/>
              </a:ext>
            </a:extLst>
          </p:cNvPr>
          <p:cNvSpPr txBox="1">
            <a:spLocks/>
          </p:cNvSpPr>
          <p:nvPr userDrawn="1"/>
        </p:nvSpPr>
        <p:spPr bwMode="gray">
          <a:xfrm>
            <a:off x="1311789"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GENERAL SYSTEM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INFORMATION</a:t>
            </a:r>
          </a:p>
        </p:txBody>
      </p:sp>
      <p:sp>
        <p:nvSpPr>
          <p:cNvPr id="56" name="Subtitle 2" hidden="1">
            <a:extLst>
              <a:ext uri="{FF2B5EF4-FFF2-40B4-BE49-F238E27FC236}">
                <a16:creationId xmlns:a16="http://schemas.microsoft.com/office/drawing/2014/main" id="{F98329EA-74C8-D54E-97F1-D7458D43A8EC}"/>
              </a:ext>
            </a:extLst>
          </p:cNvPr>
          <p:cNvSpPr txBox="1">
            <a:spLocks/>
          </p:cNvSpPr>
          <p:nvPr userDrawn="1"/>
        </p:nvSpPr>
        <p:spPr bwMode="gray">
          <a:xfrm>
            <a:off x="1310640"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GENERAL SYSTEM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INFORMATION</a:t>
            </a:r>
          </a:p>
        </p:txBody>
      </p:sp>
      <p:cxnSp>
        <p:nvCxnSpPr>
          <p:cNvPr id="57" name="Straight Connector 56">
            <a:extLst>
              <a:ext uri="{FF2B5EF4-FFF2-40B4-BE49-F238E27FC236}">
                <a16:creationId xmlns:a16="http://schemas.microsoft.com/office/drawing/2014/main" id="{CCC8BEFA-4B06-274A-8D04-DEF8A43C467D}"/>
              </a:ext>
            </a:extLst>
          </p:cNvPr>
          <p:cNvCxnSpPr/>
          <p:nvPr userDrawn="1"/>
        </p:nvCxnSpPr>
        <p:spPr>
          <a:xfrm>
            <a:off x="13058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6A1C7D9-FE70-594E-8089-6C256AAB3BAA}"/>
              </a:ext>
            </a:extLst>
          </p:cNvPr>
          <p:cNvSpPr/>
          <p:nvPr userDrawn="1"/>
        </p:nvSpPr>
        <p:spPr bwMode="gray">
          <a:xfrm>
            <a:off x="26212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Subtitle 2 R">
            <a:extLst>
              <a:ext uri="{FF2B5EF4-FFF2-40B4-BE49-F238E27FC236}">
                <a16:creationId xmlns:a16="http://schemas.microsoft.com/office/drawing/2014/main" id="{7466EA03-CFEA-C743-BF1C-CC0646B87695}"/>
              </a:ext>
            </a:extLst>
          </p:cNvPr>
          <p:cNvSpPr txBox="1">
            <a:spLocks/>
          </p:cNvSpPr>
          <p:nvPr userDrawn="1"/>
        </p:nvSpPr>
        <p:spPr bwMode="gray">
          <a:xfrm>
            <a:off x="26224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PROCEDURE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SET-UP</a:t>
            </a:r>
          </a:p>
        </p:txBody>
      </p:sp>
      <p:sp>
        <p:nvSpPr>
          <p:cNvPr id="60" name="Subtitle 2" hidden="1">
            <a:extLst>
              <a:ext uri="{FF2B5EF4-FFF2-40B4-BE49-F238E27FC236}">
                <a16:creationId xmlns:a16="http://schemas.microsoft.com/office/drawing/2014/main" id="{4E2E271D-5A35-5D41-BA9D-3C317F029992}"/>
              </a:ext>
            </a:extLst>
          </p:cNvPr>
          <p:cNvSpPr txBox="1">
            <a:spLocks/>
          </p:cNvSpPr>
          <p:nvPr userDrawn="1"/>
        </p:nvSpPr>
        <p:spPr bwMode="gray">
          <a:xfrm>
            <a:off x="26212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PROCEDURE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SET-UP</a:t>
            </a:r>
          </a:p>
        </p:txBody>
      </p:sp>
      <p:cxnSp>
        <p:nvCxnSpPr>
          <p:cNvPr id="61" name="Straight Connector 60">
            <a:extLst>
              <a:ext uri="{FF2B5EF4-FFF2-40B4-BE49-F238E27FC236}">
                <a16:creationId xmlns:a16="http://schemas.microsoft.com/office/drawing/2014/main" id="{249CC802-2BFB-9E42-8852-E5FB748BB779}"/>
              </a:ext>
            </a:extLst>
          </p:cNvPr>
          <p:cNvCxnSpPr/>
          <p:nvPr userDrawn="1"/>
        </p:nvCxnSpPr>
        <p:spPr>
          <a:xfrm>
            <a:off x="26164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91BC3B2-4007-F84B-9F47-9A66451F4091}"/>
              </a:ext>
            </a:extLst>
          </p:cNvPr>
          <p:cNvSpPr/>
          <p:nvPr userDrawn="1"/>
        </p:nvSpPr>
        <p:spPr bwMode="gray">
          <a:xfrm>
            <a:off x="393192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3" name="Subtitle 2 R">
            <a:extLst>
              <a:ext uri="{FF2B5EF4-FFF2-40B4-BE49-F238E27FC236}">
                <a16:creationId xmlns:a16="http://schemas.microsoft.com/office/drawing/2014/main" id="{88E104A9-2115-924E-A91B-50EE74B989AD}"/>
              </a:ext>
            </a:extLst>
          </p:cNvPr>
          <p:cNvSpPr txBox="1">
            <a:spLocks/>
          </p:cNvSpPr>
          <p:nvPr userDrawn="1"/>
        </p:nvSpPr>
        <p:spPr bwMode="gray">
          <a:xfrm>
            <a:off x="393306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ACQUISITION</a:t>
            </a:r>
          </a:p>
        </p:txBody>
      </p:sp>
      <p:sp>
        <p:nvSpPr>
          <p:cNvPr id="64" name="Subtitle 2" hidden="1">
            <a:extLst>
              <a:ext uri="{FF2B5EF4-FFF2-40B4-BE49-F238E27FC236}">
                <a16:creationId xmlns:a16="http://schemas.microsoft.com/office/drawing/2014/main" id="{E048ABE0-3D2F-1747-9B0A-B3276C79A3A0}"/>
              </a:ext>
            </a:extLst>
          </p:cNvPr>
          <p:cNvSpPr txBox="1">
            <a:spLocks/>
          </p:cNvSpPr>
          <p:nvPr userDrawn="1"/>
        </p:nvSpPr>
        <p:spPr bwMode="gray">
          <a:xfrm>
            <a:off x="393192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ACQUISITION</a:t>
            </a:r>
          </a:p>
        </p:txBody>
      </p:sp>
      <p:cxnSp>
        <p:nvCxnSpPr>
          <p:cNvPr id="65" name="Straight Connector 64">
            <a:extLst>
              <a:ext uri="{FF2B5EF4-FFF2-40B4-BE49-F238E27FC236}">
                <a16:creationId xmlns:a16="http://schemas.microsoft.com/office/drawing/2014/main" id="{66A58DEB-FFD9-764B-931C-C3C89499C734}"/>
              </a:ext>
            </a:extLst>
          </p:cNvPr>
          <p:cNvCxnSpPr/>
          <p:nvPr userDrawn="1"/>
        </p:nvCxnSpPr>
        <p:spPr>
          <a:xfrm>
            <a:off x="392712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CC77632-ED49-5745-8355-07B17835899E}"/>
              </a:ext>
            </a:extLst>
          </p:cNvPr>
          <p:cNvSpPr/>
          <p:nvPr userDrawn="1"/>
        </p:nvSpPr>
        <p:spPr bwMode="gray">
          <a:xfrm>
            <a:off x="523240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7" name="Subtitle 2 R">
            <a:extLst>
              <a:ext uri="{FF2B5EF4-FFF2-40B4-BE49-F238E27FC236}">
                <a16:creationId xmlns:a16="http://schemas.microsoft.com/office/drawing/2014/main" id="{72758B8B-BA75-9C4F-9DB9-5C6832A974FF}"/>
              </a:ext>
            </a:extLst>
          </p:cNvPr>
          <p:cNvSpPr txBox="1">
            <a:spLocks/>
          </p:cNvSpPr>
          <p:nvPr userDrawn="1"/>
        </p:nvSpPr>
        <p:spPr bwMode="gray">
          <a:xfrm>
            <a:off x="523354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ANALYSIS</a:t>
            </a:r>
          </a:p>
        </p:txBody>
      </p:sp>
      <p:sp>
        <p:nvSpPr>
          <p:cNvPr id="68" name="Subtitle 2" hidden="1">
            <a:extLst>
              <a:ext uri="{FF2B5EF4-FFF2-40B4-BE49-F238E27FC236}">
                <a16:creationId xmlns:a16="http://schemas.microsoft.com/office/drawing/2014/main" id="{707EF4E8-6494-174D-B851-8D6CBC7401F3}"/>
              </a:ext>
            </a:extLst>
          </p:cNvPr>
          <p:cNvSpPr txBox="1">
            <a:spLocks/>
          </p:cNvSpPr>
          <p:nvPr userDrawn="1"/>
        </p:nvSpPr>
        <p:spPr bwMode="gray">
          <a:xfrm>
            <a:off x="523240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ANALYSIS</a:t>
            </a:r>
          </a:p>
        </p:txBody>
      </p:sp>
      <p:cxnSp>
        <p:nvCxnSpPr>
          <p:cNvPr id="69" name="Straight Connector 68">
            <a:extLst>
              <a:ext uri="{FF2B5EF4-FFF2-40B4-BE49-F238E27FC236}">
                <a16:creationId xmlns:a16="http://schemas.microsoft.com/office/drawing/2014/main" id="{30DECFCD-E76E-9345-BF88-4097E01014DC}"/>
              </a:ext>
            </a:extLst>
          </p:cNvPr>
          <p:cNvCxnSpPr/>
          <p:nvPr userDrawn="1"/>
        </p:nvCxnSpPr>
        <p:spPr>
          <a:xfrm>
            <a:off x="5227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hidden="1">
            <a:extLst>
              <a:ext uri="{FF2B5EF4-FFF2-40B4-BE49-F238E27FC236}">
                <a16:creationId xmlns:a16="http://schemas.microsoft.com/office/drawing/2014/main" id="{45D152BA-48AB-6A47-81E4-8548C755A239}"/>
              </a:ext>
            </a:extLst>
          </p:cNvPr>
          <p:cNvSpPr/>
          <p:nvPr userDrawn="1"/>
        </p:nvSpPr>
        <p:spPr bwMode="gray">
          <a:xfrm>
            <a:off x="65430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1" name="Subtitle 2 R" hidden="1">
            <a:extLst>
              <a:ext uri="{FF2B5EF4-FFF2-40B4-BE49-F238E27FC236}">
                <a16:creationId xmlns:a16="http://schemas.microsoft.com/office/drawing/2014/main" id="{CEBF19B0-DF26-BB45-B13F-C562B3D729EB}"/>
              </a:ext>
            </a:extLst>
          </p:cNvPr>
          <p:cNvSpPr txBox="1">
            <a:spLocks/>
          </p:cNvSpPr>
          <p:nvPr userDrawn="1"/>
        </p:nvSpPr>
        <p:spPr bwMode="gray">
          <a:xfrm>
            <a:off x="654418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ADDITIONAL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FEATURES</a:t>
            </a:r>
          </a:p>
        </p:txBody>
      </p:sp>
      <p:sp>
        <p:nvSpPr>
          <p:cNvPr id="72" name="Subtitle 2">
            <a:extLst>
              <a:ext uri="{FF2B5EF4-FFF2-40B4-BE49-F238E27FC236}">
                <a16:creationId xmlns:a16="http://schemas.microsoft.com/office/drawing/2014/main" id="{D0F56BB9-9257-0545-A66B-F8C8E702D799}"/>
              </a:ext>
            </a:extLst>
          </p:cNvPr>
          <p:cNvSpPr txBox="1">
            <a:spLocks/>
          </p:cNvSpPr>
          <p:nvPr userDrawn="1"/>
        </p:nvSpPr>
        <p:spPr bwMode="gray">
          <a:xfrm>
            <a:off x="654304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ADDITIONAL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FEATURES</a:t>
            </a:r>
          </a:p>
        </p:txBody>
      </p:sp>
      <p:cxnSp>
        <p:nvCxnSpPr>
          <p:cNvPr id="73" name="Straight Connector 72">
            <a:extLst>
              <a:ext uri="{FF2B5EF4-FFF2-40B4-BE49-F238E27FC236}">
                <a16:creationId xmlns:a16="http://schemas.microsoft.com/office/drawing/2014/main" id="{EF914F8E-D0E3-C04D-B2F4-410CA48976D8}"/>
              </a:ext>
            </a:extLst>
          </p:cNvPr>
          <p:cNvCxnSpPr/>
          <p:nvPr userDrawn="1"/>
        </p:nvCxnSpPr>
        <p:spPr>
          <a:xfrm>
            <a:off x="65382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2C8B0E-2E4A-C743-BDA6-F53D9330D593}"/>
              </a:ext>
            </a:extLst>
          </p:cNvPr>
          <p:cNvSpPr/>
          <p:nvPr userDrawn="1"/>
        </p:nvSpPr>
        <p:spPr bwMode="gray">
          <a:xfrm>
            <a:off x="78536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5" name="Subtitle 2 R">
            <a:extLst>
              <a:ext uri="{FF2B5EF4-FFF2-40B4-BE49-F238E27FC236}">
                <a16:creationId xmlns:a16="http://schemas.microsoft.com/office/drawing/2014/main" id="{C406D474-2A0F-AE47-99AA-AB53B0D49436}"/>
              </a:ext>
            </a:extLst>
          </p:cNvPr>
          <p:cNvSpPr txBox="1">
            <a:spLocks/>
          </p:cNvSpPr>
          <p:nvPr userDrawn="1"/>
        </p:nvSpPr>
        <p:spPr bwMode="gray">
          <a:xfrm>
            <a:off x="78548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PHYSIOLOGY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WORKFLOW</a:t>
            </a:r>
          </a:p>
        </p:txBody>
      </p:sp>
      <p:sp>
        <p:nvSpPr>
          <p:cNvPr id="76" name="Subtitle 2" hidden="1">
            <a:extLst>
              <a:ext uri="{FF2B5EF4-FFF2-40B4-BE49-F238E27FC236}">
                <a16:creationId xmlns:a16="http://schemas.microsoft.com/office/drawing/2014/main" id="{255EEF7E-6212-CC47-A9A1-991A5C7F4F9E}"/>
              </a:ext>
            </a:extLst>
          </p:cNvPr>
          <p:cNvSpPr txBox="1">
            <a:spLocks/>
          </p:cNvSpPr>
          <p:nvPr userDrawn="1"/>
        </p:nvSpPr>
        <p:spPr bwMode="gray">
          <a:xfrm>
            <a:off x="78536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PHYSIOLOGY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WORKFLOW</a:t>
            </a:r>
          </a:p>
        </p:txBody>
      </p:sp>
      <p:cxnSp>
        <p:nvCxnSpPr>
          <p:cNvPr id="77" name="Straight Connector 76">
            <a:extLst>
              <a:ext uri="{FF2B5EF4-FFF2-40B4-BE49-F238E27FC236}">
                <a16:creationId xmlns:a16="http://schemas.microsoft.com/office/drawing/2014/main" id="{94E17A1A-3BBF-1B48-8D03-5E3BA93CA646}"/>
              </a:ext>
            </a:extLst>
          </p:cNvPr>
          <p:cNvCxnSpPr/>
          <p:nvPr userDrawn="1"/>
        </p:nvCxnSpPr>
        <p:spPr>
          <a:xfrm>
            <a:off x="78488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3" action="ppaction://hlinksldjump"/>
            <a:extLst>
              <a:ext uri="{FF2B5EF4-FFF2-40B4-BE49-F238E27FC236}">
                <a16:creationId xmlns:a16="http://schemas.microsoft.com/office/drawing/2014/main" id="{225983D2-BD43-BB46-B6F5-97E904FFD870}"/>
              </a:ext>
            </a:extLst>
          </p:cNvPr>
          <p:cNvSpPr/>
          <p:nvPr userDrawn="1"/>
        </p:nvSpPr>
        <p:spPr bwMode="gray">
          <a:xfrm>
            <a:off x="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9" name="Rectangle 78">
            <a:hlinkClick r:id="rId4" action="ppaction://hlinksldjump"/>
            <a:extLst>
              <a:ext uri="{FF2B5EF4-FFF2-40B4-BE49-F238E27FC236}">
                <a16:creationId xmlns:a16="http://schemas.microsoft.com/office/drawing/2014/main" id="{8F3A37E2-C905-8443-B224-69073EE2D90C}"/>
              </a:ext>
            </a:extLst>
          </p:cNvPr>
          <p:cNvSpPr/>
          <p:nvPr userDrawn="1"/>
        </p:nvSpPr>
        <p:spPr bwMode="gray">
          <a:xfrm>
            <a:off x="1304693"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0" name="Rectangle 79">
            <a:hlinkClick r:id="rId5" action="ppaction://hlinksldjump"/>
            <a:extLst>
              <a:ext uri="{FF2B5EF4-FFF2-40B4-BE49-F238E27FC236}">
                <a16:creationId xmlns:a16="http://schemas.microsoft.com/office/drawing/2014/main" id="{7CDCBCB4-9C6C-D14D-9080-7C3E993154C6}"/>
              </a:ext>
            </a:extLst>
          </p:cNvPr>
          <p:cNvSpPr/>
          <p:nvPr userDrawn="1"/>
        </p:nvSpPr>
        <p:spPr bwMode="gray">
          <a:xfrm>
            <a:off x="2642839"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1" name="Rectangle 80">
            <a:hlinkClick r:id="" action="ppaction://noaction"/>
            <a:extLst>
              <a:ext uri="{FF2B5EF4-FFF2-40B4-BE49-F238E27FC236}">
                <a16:creationId xmlns:a16="http://schemas.microsoft.com/office/drawing/2014/main" id="{CCFE6B28-D10F-8249-A59D-C4659542CEEB}"/>
              </a:ext>
            </a:extLst>
          </p:cNvPr>
          <p:cNvSpPr/>
          <p:nvPr userDrawn="1"/>
        </p:nvSpPr>
        <p:spPr bwMode="gray">
          <a:xfrm>
            <a:off x="392523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2" name="Rectangle 81">
            <a:hlinkClick r:id="" action="ppaction://noaction"/>
            <a:extLst>
              <a:ext uri="{FF2B5EF4-FFF2-40B4-BE49-F238E27FC236}">
                <a16:creationId xmlns:a16="http://schemas.microsoft.com/office/drawing/2014/main" id="{4DA9D7FE-5252-404F-A469-2A610944B43B}"/>
              </a:ext>
            </a:extLst>
          </p:cNvPr>
          <p:cNvSpPr/>
          <p:nvPr userDrawn="1"/>
        </p:nvSpPr>
        <p:spPr bwMode="gray">
          <a:xfrm>
            <a:off x="522992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3" name="Rectangle 82" hidden="1">
            <a:hlinkClick r:id="rId6" action="ppaction://hlinksldjump"/>
            <a:extLst>
              <a:ext uri="{FF2B5EF4-FFF2-40B4-BE49-F238E27FC236}">
                <a16:creationId xmlns:a16="http://schemas.microsoft.com/office/drawing/2014/main" id="{7AA8E8A8-5A46-0747-B74D-0056361E3CB5}"/>
              </a:ext>
            </a:extLst>
          </p:cNvPr>
          <p:cNvSpPr/>
          <p:nvPr userDrawn="1"/>
        </p:nvSpPr>
        <p:spPr bwMode="gray">
          <a:xfrm>
            <a:off x="6534615"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4" name="Rectangle 83">
            <a:hlinkClick r:id="" action="ppaction://noaction"/>
            <a:extLst>
              <a:ext uri="{FF2B5EF4-FFF2-40B4-BE49-F238E27FC236}">
                <a16:creationId xmlns:a16="http://schemas.microsoft.com/office/drawing/2014/main" id="{4C96DD53-50AE-F044-9289-444E713E14FA}"/>
              </a:ext>
            </a:extLst>
          </p:cNvPr>
          <p:cNvSpPr/>
          <p:nvPr userDrawn="1"/>
        </p:nvSpPr>
        <p:spPr bwMode="gray">
          <a:xfrm>
            <a:off x="784555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4" name="Content Placeholder 2">
            <a:extLst>
              <a:ext uri="{FF2B5EF4-FFF2-40B4-BE49-F238E27FC236}">
                <a16:creationId xmlns:a16="http://schemas.microsoft.com/office/drawing/2014/main" id="{B21D092A-0774-4345-9978-3513EA313249}"/>
              </a:ext>
            </a:extLst>
          </p:cNvPr>
          <p:cNvSpPr txBox="1">
            <a:spLocks/>
          </p:cNvSpPr>
          <p:nvPr userDrawn="1"/>
        </p:nvSpPr>
        <p:spPr bwMode="gray">
          <a:xfrm>
            <a:off x="410455" y="4607598"/>
            <a:ext cx="6351852"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800" b="1" kern="1200">
                <a:solidFill>
                  <a:srgbClr val="222731"/>
                </a:solidFill>
                <a:effectLst/>
                <a:latin typeface="Georgia"/>
                <a:ea typeface="+mn-ea"/>
                <a:cs typeface="Georgia"/>
              </a:rPr>
              <a:t>Information contained herein for DISPLAY outside the U.S. only. Check the regulatory status of the device in areas where CE marking is not the regulation in force. Not to be reproduced, distributed or excerpted</a:t>
            </a:r>
            <a:r>
              <a:rPr lang="en-US" altLang="en-US" sz="800" b="1">
                <a:solidFill>
                  <a:srgbClr val="222731"/>
                </a:solidFill>
              </a:rPr>
              <a:t>.</a:t>
            </a:r>
            <a:endParaRPr lang="en-US" altLang="en-US" sz="800" b="1" kern="1200">
              <a:solidFill>
                <a:srgbClr val="222731"/>
              </a:solidFill>
              <a:effectLst/>
              <a:latin typeface="Georgia"/>
              <a:ea typeface="+mn-ea"/>
            </a:endParaRPr>
          </a:p>
          <a:p>
            <a:pPr>
              <a:spcBef>
                <a:spcPts val="0"/>
              </a:spcBef>
            </a:pPr>
            <a:r>
              <a:rPr lang="en-US" sz="800" kern="1200">
                <a:solidFill>
                  <a:srgbClr val="222731"/>
                </a:solidFill>
                <a:effectLst/>
                <a:latin typeface="Georgia"/>
                <a:ea typeface="+mn-ea"/>
                <a:cs typeface="Georgia"/>
              </a:rPr>
              <a:t>©2021 Abbott. All rights reserved. MAT-2100369 v1.0</a:t>
            </a:r>
          </a:p>
        </p:txBody>
      </p:sp>
    </p:spTree>
    <p:extLst>
      <p:ext uri="{BB962C8B-B14F-4D97-AF65-F5344CB8AC3E}">
        <p14:creationId xmlns:p14="http://schemas.microsoft.com/office/powerpoint/2010/main" val="267986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S 7">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231619"/>
            <a:ext cx="6899947" cy="274637"/>
          </a:xfrm>
        </p:spPr>
        <p:txBody>
          <a:bodyPr/>
          <a:lstStyle>
            <a:lvl1pPr>
              <a:defRPr>
                <a:solidFill>
                  <a:srgbClr val="222731"/>
                </a:solidFill>
              </a:defRPr>
            </a:lvl1pPr>
          </a:lstStyle>
          <a:p>
            <a:endParaRPr lang="en-US"/>
          </a:p>
        </p:txBody>
      </p:sp>
      <p:sp>
        <p:nvSpPr>
          <p:cNvPr id="46" name="Slide Number Placeholder 11">
            <a:extLst>
              <a:ext uri="{FF2B5EF4-FFF2-40B4-BE49-F238E27FC236}">
                <a16:creationId xmlns:a16="http://schemas.microsoft.com/office/drawing/2014/main" id="{37D535FA-693E-BC4E-B002-F6E9483BDB06}"/>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49</a:t>
            </a:r>
          </a:p>
        </p:txBody>
      </p:sp>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EF0C348-C012-C443-A4EE-935DA89FF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 name="Rectangle 4">
            <a:hlinkClick r:id="" action="ppaction://hlinkshowjump?jump=nextslide"/>
            <a:extLst>
              <a:ext uri="{FF2B5EF4-FFF2-40B4-BE49-F238E27FC236}">
                <a16:creationId xmlns:a16="http://schemas.microsoft.com/office/drawing/2014/main" id="{6D824F69-2C70-1046-A46E-0D0E2F82066C}"/>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Rectangle 40">
            <a:hlinkClick r:id="" action="ppaction://hlinkshowjump?jump=previousslide"/>
            <a:extLst>
              <a:ext uri="{FF2B5EF4-FFF2-40B4-BE49-F238E27FC236}">
                <a16:creationId xmlns:a16="http://schemas.microsoft.com/office/drawing/2014/main" id="{8455B94F-138A-7441-9ABC-4449E55B1711}"/>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hlinkshowjump?jump=firstslide"/>
            <a:extLst>
              <a:ext uri="{FF2B5EF4-FFF2-40B4-BE49-F238E27FC236}">
                <a16:creationId xmlns:a16="http://schemas.microsoft.com/office/drawing/2014/main" id="{DDB926AC-41E5-0641-BE2C-B8680B28A60B}"/>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D4DC271-D90A-1F47-946C-D63DDE41EF00}"/>
              </a:ext>
            </a:extLst>
          </p:cNvPr>
          <p:cNvSpPr/>
          <p:nvPr userDrawn="1"/>
        </p:nvSpPr>
        <p:spPr bwMode="gray">
          <a:xfrm>
            <a:off x="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53257"/>
            <a:ext cx="1307592" cy="4095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INTRODUCTION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TO ULTREON</a:t>
            </a:r>
            <a:r>
              <a:rPr lang="en-US" sz="1100" b="0" u="none" kern="1200" cap="all" spc="30" baseline="30000">
                <a:solidFill>
                  <a:schemeClr val="accent1"/>
                </a:solidFill>
                <a:effectLst/>
                <a:latin typeface="Calibri" panose="020F0502020204030204" pitchFamily="34" charset="0"/>
                <a:ea typeface="+mn-ea"/>
                <a:cs typeface="Calibri" panose="020F0502020204030204" pitchFamily="34" charset="0"/>
              </a:rPr>
              <a:t>™</a:t>
            </a: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1.0 SOFTWARE</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53192"/>
            <a:ext cx="1307592" cy="409664"/>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INTRODUCTION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TO ULTREON</a:t>
            </a:r>
            <a:r>
              <a:rPr lang="en-US" sz="1100" b="1" u="none" kern="1200" cap="all" spc="30" baseline="30000">
                <a:solidFill>
                  <a:schemeClr val="bg1"/>
                </a:solidFill>
                <a:effectLst/>
                <a:latin typeface="Calibri" panose="020F0502020204030204" pitchFamily="34" charset="0"/>
                <a:ea typeface="+mn-ea"/>
                <a:cs typeface="Calibri" panose="020F0502020204030204" pitchFamily="34" charset="0"/>
              </a:rPr>
              <a:t>™</a:t>
            </a: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1.0 SOFTWARE</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4998D84-69C1-3A4A-8455-C2538BD0AA2B}"/>
              </a:ext>
            </a:extLst>
          </p:cNvPr>
          <p:cNvSpPr/>
          <p:nvPr userDrawn="1"/>
        </p:nvSpPr>
        <p:spPr bwMode="gray">
          <a:xfrm>
            <a:off x="13106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5" name="Subtitle 2 R">
            <a:extLst>
              <a:ext uri="{FF2B5EF4-FFF2-40B4-BE49-F238E27FC236}">
                <a16:creationId xmlns:a16="http://schemas.microsoft.com/office/drawing/2014/main" id="{4EEF224F-7185-DB4C-AF7F-E699F5E96BD1}"/>
              </a:ext>
            </a:extLst>
          </p:cNvPr>
          <p:cNvSpPr txBox="1">
            <a:spLocks/>
          </p:cNvSpPr>
          <p:nvPr userDrawn="1"/>
        </p:nvSpPr>
        <p:spPr bwMode="gray">
          <a:xfrm>
            <a:off x="1311789"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GENERAL SYSTEM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INFORMATION</a:t>
            </a:r>
          </a:p>
        </p:txBody>
      </p:sp>
      <p:sp>
        <p:nvSpPr>
          <p:cNvPr id="56" name="Subtitle 2" hidden="1">
            <a:extLst>
              <a:ext uri="{FF2B5EF4-FFF2-40B4-BE49-F238E27FC236}">
                <a16:creationId xmlns:a16="http://schemas.microsoft.com/office/drawing/2014/main" id="{F98329EA-74C8-D54E-97F1-D7458D43A8EC}"/>
              </a:ext>
            </a:extLst>
          </p:cNvPr>
          <p:cNvSpPr txBox="1">
            <a:spLocks/>
          </p:cNvSpPr>
          <p:nvPr userDrawn="1"/>
        </p:nvSpPr>
        <p:spPr bwMode="gray">
          <a:xfrm>
            <a:off x="1310640"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GENERAL SYSTEM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INFORMATION</a:t>
            </a:r>
          </a:p>
        </p:txBody>
      </p:sp>
      <p:cxnSp>
        <p:nvCxnSpPr>
          <p:cNvPr id="57" name="Straight Connector 56">
            <a:extLst>
              <a:ext uri="{FF2B5EF4-FFF2-40B4-BE49-F238E27FC236}">
                <a16:creationId xmlns:a16="http://schemas.microsoft.com/office/drawing/2014/main" id="{CCC8BEFA-4B06-274A-8D04-DEF8A43C467D}"/>
              </a:ext>
            </a:extLst>
          </p:cNvPr>
          <p:cNvCxnSpPr/>
          <p:nvPr userDrawn="1"/>
        </p:nvCxnSpPr>
        <p:spPr>
          <a:xfrm>
            <a:off x="13058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6A1C7D9-FE70-594E-8089-6C256AAB3BAA}"/>
              </a:ext>
            </a:extLst>
          </p:cNvPr>
          <p:cNvSpPr/>
          <p:nvPr userDrawn="1"/>
        </p:nvSpPr>
        <p:spPr bwMode="gray">
          <a:xfrm>
            <a:off x="26212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Subtitle 2 R">
            <a:extLst>
              <a:ext uri="{FF2B5EF4-FFF2-40B4-BE49-F238E27FC236}">
                <a16:creationId xmlns:a16="http://schemas.microsoft.com/office/drawing/2014/main" id="{7466EA03-CFEA-C743-BF1C-CC0646B87695}"/>
              </a:ext>
            </a:extLst>
          </p:cNvPr>
          <p:cNvSpPr txBox="1">
            <a:spLocks/>
          </p:cNvSpPr>
          <p:nvPr userDrawn="1"/>
        </p:nvSpPr>
        <p:spPr bwMode="gray">
          <a:xfrm>
            <a:off x="26224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PROCEDURE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SET-UP</a:t>
            </a:r>
          </a:p>
        </p:txBody>
      </p:sp>
      <p:sp>
        <p:nvSpPr>
          <p:cNvPr id="60" name="Subtitle 2" hidden="1">
            <a:extLst>
              <a:ext uri="{FF2B5EF4-FFF2-40B4-BE49-F238E27FC236}">
                <a16:creationId xmlns:a16="http://schemas.microsoft.com/office/drawing/2014/main" id="{4E2E271D-5A35-5D41-BA9D-3C317F029992}"/>
              </a:ext>
            </a:extLst>
          </p:cNvPr>
          <p:cNvSpPr txBox="1">
            <a:spLocks/>
          </p:cNvSpPr>
          <p:nvPr userDrawn="1"/>
        </p:nvSpPr>
        <p:spPr bwMode="gray">
          <a:xfrm>
            <a:off x="26212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PROCEDURE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SET-UP</a:t>
            </a:r>
          </a:p>
        </p:txBody>
      </p:sp>
      <p:cxnSp>
        <p:nvCxnSpPr>
          <p:cNvPr id="61" name="Straight Connector 60">
            <a:extLst>
              <a:ext uri="{FF2B5EF4-FFF2-40B4-BE49-F238E27FC236}">
                <a16:creationId xmlns:a16="http://schemas.microsoft.com/office/drawing/2014/main" id="{249CC802-2BFB-9E42-8852-E5FB748BB779}"/>
              </a:ext>
            </a:extLst>
          </p:cNvPr>
          <p:cNvCxnSpPr/>
          <p:nvPr userDrawn="1"/>
        </p:nvCxnSpPr>
        <p:spPr>
          <a:xfrm>
            <a:off x="26164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91BC3B2-4007-F84B-9F47-9A66451F4091}"/>
              </a:ext>
            </a:extLst>
          </p:cNvPr>
          <p:cNvSpPr/>
          <p:nvPr userDrawn="1"/>
        </p:nvSpPr>
        <p:spPr bwMode="gray">
          <a:xfrm>
            <a:off x="393192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3" name="Subtitle 2 R">
            <a:extLst>
              <a:ext uri="{FF2B5EF4-FFF2-40B4-BE49-F238E27FC236}">
                <a16:creationId xmlns:a16="http://schemas.microsoft.com/office/drawing/2014/main" id="{88E104A9-2115-924E-A91B-50EE74B989AD}"/>
              </a:ext>
            </a:extLst>
          </p:cNvPr>
          <p:cNvSpPr txBox="1">
            <a:spLocks/>
          </p:cNvSpPr>
          <p:nvPr userDrawn="1"/>
        </p:nvSpPr>
        <p:spPr bwMode="gray">
          <a:xfrm>
            <a:off x="393306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ACQUISITION</a:t>
            </a:r>
          </a:p>
        </p:txBody>
      </p:sp>
      <p:sp>
        <p:nvSpPr>
          <p:cNvPr id="64" name="Subtitle 2" hidden="1">
            <a:extLst>
              <a:ext uri="{FF2B5EF4-FFF2-40B4-BE49-F238E27FC236}">
                <a16:creationId xmlns:a16="http://schemas.microsoft.com/office/drawing/2014/main" id="{E048ABE0-3D2F-1747-9B0A-B3276C79A3A0}"/>
              </a:ext>
            </a:extLst>
          </p:cNvPr>
          <p:cNvSpPr txBox="1">
            <a:spLocks/>
          </p:cNvSpPr>
          <p:nvPr userDrawn="1"/>
        </p:nvSpPr>
        <p:spPr bwMode="gray">
          <a:xfrm>
            <a:off x="393192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ACQUISITION</a:t>
            </a:r>
          </a:p>
        </p:txBody>
      </p:sp>
      <p:cxnSp>
        <p:nvCxnSpPr>
          <p:cNvPr id="65" name="Straight Connector 64">
            <a:extLst>
              <a:ext uri="{FF2B5EF4-FFF2-40B4-BE49-F238E27FC236}">
                <a16:creationId xmlns:a16="http://schemas.microsoft.com/office/drawing/2014/main" id="{66A58DEB-FFD9-764B-931C-C3C89499C734}"/>
              </a:ext>
            </a:extLst>
          </p:cNvPr>
          <p:cNvCxnSpPr/>
          <p:nvPr userDrawn="1"/>
        </p:nvCxnSpPr>
        <p:spPr>
          <a:xfrm>
            <a:off x="392712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CC77632-ED49-5745-8355-07B17835899E}"/>
              </a:ext>
            </a:extLst>
          </p:cNvPr>
          <p:cNvSpPr/>
          <p:nvPr userDrawn="1"/>
        </p:nvSpPr>
        <p:spPr bwMode="gray">
          <a:xfrm>
            <a:off x="523240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7" name="Subtitle 2 R">
            <a:extLst>
              <a:ext uri="{FF2B5EF4-FFF2-40B4-BE49-F238E27FC236}">
                <a16:creationId xmlns:a16="http://schemas.microsoft.com/office/drawing/2014/main" id="{72758B8B-BA75-9C4F-9DB9-5C6832A974FF}"/>
              </a:ext>
            </a:extLst>
          </p:cNvPr>
          <p:cNvSpPr txBox="1">
            <a:spLocks/>
          </p:cNvSpPr>
          <p:nvPr userDrawn="1"/>
        </p:nvSpPr>
        <p:spPr bwMode="gray">
          <a:xfrm>
            <a:off x="523354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ANALYSIS</a:t>
            </a:r>
          </a:p>
        </p:txBody>
      </p:sp>
      <p:sp>
        <p:nvSpPr>
          <p:cNvPr id="68" name="Subtitle 2" hidden="1">
            <a:extLst>
              <a:ext uri="{FF2B5EF4-FFF2-40B4-BE49-F238E27FC236}">
                <a16:creationId xmlns:a16="http://schemas.microsoft.com/office/drawing/2014/main" id="{707EF4E8-6494-174D-B851-8D6CBC7401F3}"/>
              </a:ext>
            </a:extLst>
          </p:cNvPr>
          <p:cNvSpPr txBox="1">
            <a:spLocks/>
          </p:cNvSpPr>
          <p:nvPr userDrawn="1"/>
        </p:nvSpPr>
        <p:spPr bwMode="gray">
          <a:xfrm>
            <a:off x="523240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OCT IMAGE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ANALYSIS</a:t>
            </a:r>
          </a:p>
        </p:txBody>
      </p:sp>
      <p:cxnSp>
        <p:nvCxnSpPr>
          <p:cNvPr id="69" name="Straight Connector 68">
            <a:extLst>
              <a:ext uri="{FF2B5EF4-FFF2-40B4-BE49-F238E27FC236}">
                <a16:creationId xmlns:a16="http://schemas.microsoft.com/office/drawing/2014/main" id="{30DECFCD-E76E-9345-BF88-4097E01014DC}"/>
              </a:ext>
            </a:extLst>
          </p:cNvPr>
          <p:cNvCxnSpPr/>
          <p:nvPr userDrawn="1"/>
        </p:nvCxnSpPr>
        <p:spPr>
          <a:xfrm>
            <a:off x="5227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5D152BA-48AB-6A47-81E4-8548C755A239}"/>
              </a:ext>
            </a:extLst>
          </p:cNvPr>
          <p:cNvSpPr/>
          <p:nvPr userDrawn="1"/>
        </p:nvSpPr>
        <p:spPr bwMode="gray">
          <a:xfrm>
            <a:off x="65430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1" name="Subtitle 2 R">
            <a:extLst>
              <a:ext uri="{FF2B5EF4-FFF2-40B4-BE49-F238E27FC236}">
                <a16:creationId xmlns:a16="http://schemas.microsoft.com/office/drawing/2014/main" id="{CEBF19B0-DF26-BB45-B13F-C562B3D729EB}"/>
              </a:ext>
            </a:extLst>
          </p:cNvPr>
          <p:cNvSpPr txBox="1">
            <a:spLocks/>
          </p:cNvSpPr>
          <p:nvPr userDrawn="1"/>
        </p:nvSpPr>
        <p:spPr bwMode="gray">
          <a:xfrm>
            <a:off x="654418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ADDITIONAL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FEATURES</a:t>
            </a:r>
          </a:p>
        </p:txBody>
      </p:sp>
      <p:sp>
        <p:nvSpPr>
          <p:cNvPr id="72" name="Subtitle 2" hidden="1">
            <a:extLst>
              <a:ext uri="{FF2B5EF4-FFF2-40B4-BE49-F238E27FC236}">
                <a16:creationId xmlns:a16="http://schemas.microsoft.com/office/drawing/2014/main" id="{D0F56BB9-9257-0545-A66B-F8C8E702D799}"/>
              </a:ext>
            </a:extLst>
          </p:cNvPr>
          <p:cNvSpPr txBox="1">
            <a:spLocks/>
          </p:cNvSpPr>
          <p:nvPr userDrawn="1"/>
        </p:nvSpPr>
        <p:spPr bwMode="gray">
          <a:xfrm>
            <a:off x="654304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ADDITIONAL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FEATURES</a:t>
            </a:r>
          </a:p>
        </p:txBody>
      </p:sp>
      <p:cxnSp>
        <p:nvCxnSpPr>
          <p:cNvPr id="73" name="Straight Connector 72">
            <a:extLst>
              <a:ext uri="{FF2B5EF4-FFF2-40B4-BE49-F238E27FC236}">
                <a16:creationId xmlns:a16="http://schemas.microsoft.com/office/drawing/2014/main" id="{EF914F8E-D0E3-C04D-B2F4-410CA48976D8}"/>
              </a:ext>
            </a:extLst>
          </p:cNvPr>
          <p:cNvCxnSpPr/>
          <p:nvPr userDrawn="1"/>
        </p:nvCxnSpPr>
        <p:spPr>
          <a:xfrm>
            <a:off x="65382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hidden="1">
            <a:extLst>
              <a:ext uri="{FF2B5EF4-FFF2-40B4-BE49-F238E27FC236}">
                <a16:creationId xmlns:a16="http://schemas.microsoft.com/office/drawing/2014/main" id="{FC2C8B0E-2E4A-C743-BDA6-F53D9330D593}"/>
              </a:ext>
            </a:extLst>
          </p:cNvPr>
          <p:cNvSpPr/>
          <p:nvPr userDrawn="1"/>
        </p:nvSpPr>
        <p:spPr bwMode="gray">
          <a:xfrm>
            <a:off x="78536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5" name="Subtitle 2 R" hidden="1">
            <a:extLst>
              <a:ext uri="{FF2B5EF4-FFF2-40B4-BE49-F238E27FC236}">
                <a16:creationId xmlns:a16="http://schemas.microsoft.com/office/drawing/2014/main" id="{C406D474-2A0F-AE47-99AA-AB53B0D49436}"/>
              </a:ext>
            </a:extLst>
          </p:cNvPr>
          <p:cNvSpPr txBox="1">
            <a:spLocks/>
          </p:cNvSpPr>
          <p:nvPr userDrawn="1"/>
        </p:nvSpPr>
        <p:spPr bwMode="gray">
          <a:xfrm>
            <a:off x="78548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PHYSIOLOGY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WORKFLOW</a:t>
            </a:r>
          </a:p>
        </p:txBody>
      </p:sp>
      <p:sp>
        <p:nvSpPr>
          <p:cNvPr id="76" name="Subtitle 2">
            <a:extLst>
              <a:ext uri="{FF2B5EF4-FFF2-40B4-BE49-F238E27FC236}">
                <a16:creationId xmlns:a16="http://schemas.microsoft.com/office/drawing/2014/main" id="{255EEF7E-6212-CC47-A9A1-991A5C7F4F9E}"/>
              </a:ext>
            </a:extLst>
          </p:cNvPr>
          <p:cNvSpPr txBox="1">
            <a:spLocks/>
          </p:cNvSpPr>
          <p:nvPr userDrawn="1"/>
        </p:nvSpPr>
        <p:spPr bwMode="gray">
          <a:xfrm>
            <a:off x="7853680"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PHYSIOLOGY </a:t>
            </a:r>
            <a:b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100" b="1" u="none" kern="1200" cap="all" spc="30" baseline="0">
                <a:solidFill>
                  <a:schemeClr val="bg1"/>
                </a:solidFill>
                <a:effectLst/>
                <a:latin typeface="Calibri" panose="020F0502020204030204" pitchFamily="34" charset="0"/>
                <a:ea typeface="+mn-ea"/>
                <a:cs typeface="Calibri" panose="020F0502020204030204" pitchFamily="34" charset="0"/>
              </a:rPr>
              <a:t>WORKFLOW</a:t>
            </a:r>
          </a:p>
        </p:txBody>
      </p:sp>
      <p:cxnSp>
        <p:nvCxnSpPr>
          <p:cNvPr id="77" name="Straight Connector 76">
            <a:extLst>
              <a:ext uri="{FF2B5EF4-FFF2-40B4-BE49-F238E27FC236}">
                <a16:creationId xmlns:a16="http://schemas.microsoft.com/office/drawing/2014/main" id="{94E17A1A-3BBF-1B48-8D03-5E3BA93CA646}"/>
              </a:ext>
            </a:extLst>
          </p:cNvPr>
          <p:cNvCxnSpPr/>
          <p:nvPr userDrawn="1"/>
        </p:nvCxnSpPr>
        <p:spPr>
          <a:xfrm>
            <a:off x="78488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3" action="ppaction://hlinksldjump"/>
            <a:extLst>
              <a:ext uri="{FF2B5EF4-FFF2-40B4-BE49-F238E27FC236}">
                <a16:creationId xmlns:a16="http://schemas.microsoft.com/office/drawing/2014/main" id="{225983D2-BD43-BB46-B6F5-97E904FFD870}"/>
              </a:ext>
            </a:extLst>
          </p:cNvPr>
          <p:cNvSpPr/>
          <p:nvPr userDrawn="1"/>
        </p:nvSpPr>
        <p:spPr bwMode="gray">
          <a:xfrm>
            <a:off x="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79" name="Rectangle 78">
            <a:hlinkClick r:id="rId4" action="ppaction://hlinksldjump"/>
            <a:extLst>
              <a:ext uri="{FF2B5EF4-FFF2-40B4-BE49-F238E27FC236}">
                <a16:creationId xmlns:a16="http://schemas.microsoft.com/office/drawing/2014/main" id="{8F3A37E2-C905-8443-B224-69073EE2D90C}"/>
              </a:ext>
            </a:extLst>
          </p:cNvPr>
          <p:cNvSpPr/>
          <p:nvPr userDrawn="1"/>
        </p:nvSpPr>
        <p:spPr bwMode="gray">
          <a:xfrm>
            <a:off x="1304693"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0" name="Rectangle 79">
            <a:hlinkClick r:id="rId5" action="ppaction://hlinksldjump"/>
            <a:extLst>
              <a:ext uri="{FF2B5EF4-FFF2-40B4-BE49-F238E27FC236}">
                <a16:creationId xmlns:a16="http://schemas.microsoft.com/office/drawing/2014/main" id="{7CDCBCB4-9C6C-D14D-9080-7C3E993154C6}"/>
              </a:ext>
            </a:extLst>
          </p:cNvPr>
          <p:cNvSpPr/>
          <p:nvPr userDrawn="1"/>
        </p:nvSpPr>
        <p:spPr bwMode="gray">
          <a:xfrm>
            <a:off x="2642839"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1" name="Rectangle 80">
            <a:hlinkClick r:id="" action="ppaction://noaction"/>
            <a:extLst>
              <a:ext uri="{FF2B5EF4-FFF2-40B4-BE49-F238E27FC236}">
                <a16:creationId xmlns:a16="http://schemas.microsoft.com/office/drawing/2014/main" id="{CCFE6B28-D10F-8249-A59D-C4659542CEEB}"/>
              </a:ext>
            </a:extLst>
          </p:cNvPr>
          <p:cNvSpPr/>
          <p:nvPr userDrawn="1"/>
        </p:nvSpPr>
        <p:spPr bwMode="gray">
          <a:xfrm>
            <a:off x="392523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2" name="Rectangle 81">
            <a:hlinkClick r:id="" action="ppaction://noaction"/>
            <a:extLst>
              <a:ext uri="{FF2B5EF4-FFF2-40B4-BE49-F238E27FC236}">
                <a16:creationId xmlns:a16="http://schemas.microsoft.com/office/drawing/2014/main" id="{4DA9D7FE-5252-404F-A469-2A610944B43B}"/>
              </a:ext>
            </a:extLst>
          </p:cNvPr>
          <p:cNvSpPr/>
          <p:nvPr userDrawn="1"/>
        </p:nvSpPr>
        <p:spPr bwMode="gray">
          <a:xfrm>
            <a:off x="522992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3" name="Rectangle 82">
            <a:hlinkClick r:id="" action="ppaction://noaction"/>
            <a:extLst>
              <a:ext uri="{FF2B5EF4-FFF2-40B4-BE49-F238E27FC236}">
                <a16:creationId xmlns:a16="http://schemas.microsoft.com/office/drawing/2014/main" id="{7AA8E8A8-5A46-0747-B74D-0056361E3CB5}"/>
              </a:ext>
            </a:extLst>
          </p:cNvPr>
          <p:cNvSpPr/>
          <p:nvPr userDrawn="1"/>
        </p:nvSpPr>
        <p:spPr bwMode="gray">
          <a:xfrm>
            <a:off x="6534615"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84" name="Rectangle 83">
            <a:hlinkClick r:id="rId6" action="ppaction://hlinksldjump"/>
            <a:extLst>
              <a:ext uri="{FF2B5EF4-FFF2-40B4-BE49-F238E27FC236}">
                <a16:creationId xmlns:a16="http://schemas.microsoft.com/office/drawing/2014/main" id="{4C96DD53-50AE-F044-9289-444E713E14FA}"/>
              </a:ext>
            </a:extLst>
          </p:cNvPr>
          <p:cNvSpPr/>
          <p:nvPr userDrawn="1"/>
        </p:nvSpPr>
        <p:spPr bwMode="gray">
          <a:xfrm>
            <a:off x="784555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4" name="Content Placeholder 2">
            <a:extLst>
              <a:ext uri="{FF2B5EF4-FFF2-40B4-BE49-F238E27FC236}">
                <a16:creationId xmlns:a16="http://schemas.microsoft.com/office/drawing/2014/main" id="{E0541A02-4D29-4F4B-B48D-07C587F704DF}"/>
              </a:ext>
            </a:extLst>
          </p:cNvPr>
          <p:cNvSpPr txBox="1">
            <a:spLocks/>
          </p:cNvSpPr>
          <p:nvPr userDrawn="1"/>
        </p:nvSpPr>
        <p:spPr bwMode="gray">
          <a:xfrm>
            <a:off x="410455" y="4607598"/>
            <a:ext cx="6351852"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800" b="1" kern="1200">
                <a:solidFill>
                  <a:srgbClr val="222731"/>
                </a:solidFill>
                <a:effectLst/>
                <a:latin typeface="Georgia"/>
                <a:ea typeface="+mn-ea"/>
                <a:cs typeface="Georgia"/>
              </a:rPr>
              <a:t>Information contained herein for DISPLAY outside the U.S. only. Check the regulatory status of the device in areas where CE marking is not the regulation in force. Not to be reproduced, distributed or excerpted</a:t>
            </a:r>
            <a:r>
              <a:rPr lang="en-US" altLang="en-US" sz="800" b="1">
                <a:solidFill>
                  <a:srgbClr val="222731"/>
                </a:solidFill>
              </a:rPr>
              <a:t>.</a:t>
            </a:r>
            <a:endParaRPr lang="en-US" altLang="en-US" sz="800" b="1" kern="1200">
              <a:solidFill>
                <a:srgbClr val="222731"/>
              </a:solidFill>
              <a:effectLst/>
              <a:latin typeface="Georgia"/>
              <a:ea typeface="+mn-ea"/>
            </a:endParaRPr>
          </a:p>
          <a:p>
            <a:pPr>
              <a:spcBef>
                <a:spcPts val="0"/>
              </a:spcBef>
            </a:pPr>
            <a:r>
              <a:rPr lang="en-US" sz="800" kern="1200">
                <a:solidFill>
                  <a:srgbClr val="222731"/>
                </a:solidFill>
                <a:effectLst/>
                <a:latin typeface="Georgia"/>
                <a:ea typeface="+mn-ea"/>
                <a:cs typeface="Georgia"/>
              </a:rPr>
              <a:t>©2021 Abbott. All rights reserved. MAT-2100369 v1.0</a:t>
            </a:r>
          </a:p>
        </p:txBody>
      </p:sp>
    </p:spTree>
    <p:extLst>
      <p:ext uri="{BB962C8B-B14F-4D97-AF65-F5344CB8AC3E}">
        <p14:creationId xmlns:p14="http://schemas.microsoft.com/office/powerpoint/2010/main" val="3941758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bbott Boiler Plate">
    <p:bg>
      <p:bgPr>
        <a:solidFill>
          <a:schemeClr val="bg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002241A1-6C9F-9C47-B2BA-7E5588C74A57}"/>
              </a:ext>
            </a:extLst>
          </p:cNvPr>
          <p:cNvSpPr>
            <a:spLocks noChangeArrowheads="1"/>
          </p:cNvSpPr>
          <p:nvPr userDrawn="1"/>
        </p:nvSpPr>
        <p:spPr bwMode="auto">
          <a:xfrm>
            <a:off x="410457" y="2743174"/>
            <a:ext cx="7925470" cy="2154436"/>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a:spcAft>
                <a:spcPts val="400"/>
              </a:spcAft>
            </a:pPr>
            <a:r>
              <a:rPr lang="en-US" sz="1000" kern="1200">
                <a:solidFill>
                  <a:srgbClr val="222731"/>
                </a:solidFill>
                <a:latin typeface="Georgia" charset="0"/>
                <a:ea typeface="MS PGothic" charset="-128"/>
                <a:cs typeface="+mn-cs"/>
              </a:rPr>
              <a:t>Data on file at Abbott.</a:t>
            </a:r>
          </a:p>
          <a:p>
            <a:pPr>
              <a:spcAft>
                <a:spcPts val="400"/>
              </a:spcAft>
            </a:pPr>
            <a:r>
              <a:rPr lang="en-US" sz="1000" kern="1200">
                <a:solidFill>
                  <a:srgbClr val="222731"/>
                </a:solidFill>
                <a:latin typeface="Georgia" charset="0"/>
                <a:ea typeface="MS PGothic" charset="-128"/>
                <a:cs typeface="+mn-cs"/>
              </a:rPr>
              <a:t>CAUTION: This product is intended for use by or under the direction of a physician. Prior to use, reference the Instructions for Use, inside the product carton (when available) or at </a:t>
            </a:r>
            <a:r>
              <a:rPr lang="en-US" sz="1000" i="1" kern="1200">
                <a:solidFill>
                  <a:srgbClr val="222731"/>
                </a:solidFill>
                <a:latin typeface="Georgia" charset="0"/>
                <a:ea typeface="MS PGothic" charset="-128"/>
                <a:cs typeface="+mn-cs"/>
              </a:rPr>
              <a:t>vascular.eifu.abbott </a:t>
            </a:r>
            <a:r>
              <a:rPr lang="en-US" sz="1000" kern="1200">
                <a:solidFill>
                  <a:srgbClr val="222731"/>
                </a:solidFill>
                <a:latin typeface="Georgia" charset="0"/>
                <a:ea typeface="MS PGothic" charset="-128"/>
                <a:cs typeface="+mn-cs"/>
              </a:rPr>
              <a:t>or at </a:t>
            </a:r>
            <a:r>
              <a:rPr lang="en-US" sz="1000" i="1" kern="1200">
                <a:solidFill>
                  <a:srgbClr val="222731"/>
                </a:solidFill>
                <a:latin typeface="Georgia" charset="0"/>
                <a:ea typeface="MS PGothic" charset="-128"/>
                <a:cs typeface="+mn-cs"/>
              </a:rPr>
              <a:t>medical.abbott/manuals </a:t>
            </a:r>
            <a:r>
              <a:rPr lang="en-US" sz="1000" kern="1200">
                <a:solidFill>
                  <a:srgbClr val="222731"/>
                </a:solidFill>
                <a:latin typeface="Georgia" charset="0"/>
                <a:ea typeface="MS PGothic" charset="-128"/>
                <a:cs typeface="+mn-cs"/>
              </a:rPr>
              <a:t>for more detailed information on Indications, Contraindications, Warnings, Precautions and Adverse Events.</a:t>
            </a:r>
          </a:p>
          <a:p>
            <a:pPr>
              <a:spcAft>
                <a:spcPts val="400"/>
              </a:spcAft>
            </a:pPr>
            <a:r>
              <a:rPr lang="en-US" sz="1000" b="1" kern="1200">
                <a:solidFill>
                  <a:srgbClr val="222731"/>
                </a:solidFill>
                <a:latin typeface="Georgia" charset="0"/>
                <a:ea typeface="MS PGothic" charset="-128"/>
                <a:cs typeface="+mn-cs"/>
              </a:rPr>
              <a:t>Information contained herein for DISPLAY outside the U.S. only. Check the regulatory status of the device </a:t>
            </a:r>
            <a:br>
              <a:rPr lang="en-US" sz="1000" b="1" kern="1200">
                <a:solidFill>
                  <a:srgbClr val="222731"/>
                </a:solidFill>
                <a:latin typeface="Georgia" charset="0"/>
                <a:ea typeface="MS PGothic" charset="-128"/>
                <a:cs typeface="+mn-cs"/>
              </a:rPr>
            </a:br>
            <a:r>
              <a:rPr lang="en-US" sz="1000" b="1" kern="1200">
                <a:solidFill>
                  <a:srgbClr val="222731"/>
                </a:solidFill>
                <a:latin typeface="Georgia" charset="0"/>
                <a:ea typeface="MS PGothic" charset="-128"/>
                <a:cs typeface="+mn-cs"/>
              </a:rPr>
              <a:t>in areas where CE marking is not the regulation in force. Not to be reproduced, distributed or excerpted.</a:t>
            </a:r>
          </a:p>
          <a:p>
            <a:pPr>
              <a:spcAft>
                <a:spcPts val="400"/>
              </a:spcAft>
            </a:pPr>
            <a:r>
              <a:rPr lang="en-US" sz="1000" kern="1200">
                <a:solidFill>
                  <a:srgbClr val="222731"/>
                </a:solidFill>
                <a:latin typeface="Georgia" charset="0"/>
                <a:ea typeface="MS PGothic" charset="-128"/>
                <a:cs typeface="+mn-cs"/>
              </a:rPr>
              <a:t>Illustrations are artist’s representations only and should not be considered as engineering drawings or photographs. </a:t>
            </a:r>
            <a:br>
              <a:rPr lang="en-US" sz="1000" kern="1200">
                <a:solidFill>
                  <a:srgbClr val="222731"/>
                </a:solidFill>
                <a:latin typeface="Georgia" charset="0"/>
                <a:ea typeface="MS PGothic" charset="-128"/>
                <a:cs typeface="+mn-cs"/>
              </a:rPr>
            </a:br>
            <a:r>
              <a:rPr lang="en-US" sz="1000" kern="1200">
                <a:solidFill>
                  <a:srgbClr val="222731"/>
                </a:solidFill>
                <a:latin typeface="Georgia" charset="0"/>
                <a:ea typeface="MS PGothic" charset="-128"/>
                <a:cs typeface="+mn-cs"/>
              </a:rPr>
              <a:t>Photos on file at Abbott.</a:t>
            </a:r>
          </a:p>
          <a:p>
            <a:pPr>
              <a:spcAft>
                <a:spcPts val="400"/>
              </a:spcAft>
            </a:pPr>
            <a:r>
              <a:rPr lang="en-US" sz="800" b="1" kern="1200">
                <a:solidFill>
                  <a:srgbClr val="222731"/>
                </a:solidFill>
                <a:latin typeface="Georgia" charset="0"/>
                <a:ea typeface="MS PGothic" charset="-128"/>
                <a:cs typeface="+mn-cs"/>
              </a:rPr>
              <a:t>Abbott International BVBA</a:t>
            </a:r>
            <a:br>
              <a:rPr lang="en-US" sz="800" b="1" kern="1200">
                <a:solidFill>
                  <a:srgbClr val="222731"/>
                </a:solidFill>
                <a:latin typeface="Georgia" charset="0"/>
                <a:ea typeface="MS PGothic" charset="-128"/>
                <a:cs typeface="+mn-cs"/>
              </a:rPr>
            </a:br>
            <a:r>
              <a:rPr lang="en-US" sz="800" kern="1200">
                <a:solidFill>
                  <a:srgbClr val="222731"/>
                </a:solidFill>
                <a:latin typeface="Georgia" charset="0"/>
                <a:ea typeface="MS PGothic" charset="-128"/>
                <a:cs typeface="+mn-cs"/>
              </a:rPr>
              <a:t>Park Lane, Culliganlaan 2B, 1831 Diegem, Belgium, Tel: 32.2.714.14.11</a:t>
            </a:r>
          </a:p>
          <a:p>
            <a:pPr>
              <a:spcAft>
                <a:spcPts val="400"/>
              </a:spcAft>
            </a:pPr>
            <a:r>
              <a:rPr lang="en-US" sz="800" kern="1200">
                <a:solidFill>
                  <a:srgbClr val="222731"/>
                </a:solidFill>
                <a:latin typeface="Georgia" charset="0"/>
                <a:ea typeface="MS PGothic" charset="-128"/>
                <a:cs typeface="+mn-cs"/>
              </a:rPr>
              <a:t>™ Indicates a trademark of the Abbott Group of Companies.</a:t>
            </a:r>
          </a:p>
          <a:p>
            <a:pPr>
              <a:spcAft>
                <a:spcPts val="400"/>
              </a:spcAft>
            </a:pPr>
            <a:r>
              <a:rPr lang="en-US" sz="800" kern="1200">
                <a:solidFill>
                  <a:srgbClr val="222731"/>
                </a:solidFill>
                <a:latin typeface="Georgia" charset="0"/>
                <a:ea typeface="MS PGothic" charset="-128"/>
                <a:cs typeface="+mn-cs"/>
              </a:rPr>
              <a:t>www.cardiovascular.abbott</a:t>
            </a:r>
            <a:br>
              <a:rPr lang="en-US" sz="800" kern="1200">
                <a:solidFill>
                  <a:srgbClr val="222731"/>
                </a:solidFill>
                <a:latin typeface="Georgia" charset="0"/>
                <a:ea typeface="MS PGothic" charset="-128"/>
                <a:cs typeface="+mn-cs"/>
              </a:rPr>
            </a:br>
            <a:r>
              <a:rPr lang="en-US" sz="800" kern="1200">
                <a:solidFill>
                  <a:srgbClr val="222731"/>
                </a:solidFill>
                <a:latin typeface="Georgia" charset="0"/>
                <a:ea typeface="MS PGothic" charset="-128"/>
                <a:cs typeface="+mn-cs"/>
              </a:rPr>
              <a:t>©2021 Abbott. All rights reserved. MAT-2100369 v1.0</a:t>
            </a:r>
          </a:p>
        </p:txBody>
      </p:sp>
      <p:sp>
        <p:nvSpPr>
          <p:cNvPr id="31" name="Rectangle 30">
            <a:extLst>
              <a:ext uri="{FF2B5EF4-FFF2-40B4-BE49-F238E27FC236}">
                <a16:creationId xmlns:a16="http://schemas.microsoft.com/office/drawing/2014/main" id="{0240AD79-3652-EB40-A980-A65857465295}"/>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95D76B04-DAB4-8543-A04B-0DCA48ECF498}"/>
              </a:ext>
            </a:extLst>
          </p:cNvPr>
          <p:cNvSpPr/>
          <p:nvPr userDrawn="1"/>
        </p:nvSpPr>
        <p:spPr bwMode="gray">
          <a:xfrm>
            <a:off x="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33" name="Subtitle 2 R">
            <a:extLst>
              <a:ext uri="{FF2B5EF4-FFF2-40B4-BE49-F238E27FC236}">
                <a16:creationId xmlns:a16="http://schemas.microsoft.com/office/drawing/2014/main" id="{50374736-109A-8147-A210-84A8764BDA2B}"/>
              </a:ext>
            </a:extLst>
          </p:cNvPr>
          <p:cNvSpPr txBox="1">
            <a:spLocks/>
          </p:cNvSpPr>
          <p:nvPr userDrawn="1"/>
        </p:nvSpPr>
        <p:spPr bwMode="gray">
          <a:xfrm>
            <a:off x="1149" y="53257"/>
            <a:ext cx="1307592" cy="4095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INTRODUCTION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TO ULTREON</a:t>
            </a:r>
            <a:r>
              <a:rPr lang="en-US" sz="1100" b="0" u="none" kern="1200" cap="all" spc="30" baseline="30000">
                <a:solidFill>
                  <a:schemeClr val="accent1"/>
                </a:solidFill>
                <a:effectLst/>
                <a:latin typeface="Calibri" panose="020F0502020204030204" pitchFamily="34" charset="0"/>
                <a:ea typeface="+mn-ea"/>
                <a:cs typeface="Calibri" panose="020F0502020204030204" pitchFamily="34" charset="0"/>
              </a:rPr>
              <a:t>™</a:t>
            </a: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1.0 SOFTWARE</a:t>
            </a:r>
          </a:p>
        </p:txBody>
      </p:sp>
      <p:sp>
        <p:nvSpPr>
          <p:cNvPr id="34" name="Rectangle 33">
            <a:extLst>
              <a:ext uri="{FF2B5EF4-FFF2-40B4-BE49-F238E27FC236}">
                <a16:creationId xmlns:a16="http://schemas.microsoft.com/office/drawing/2014/main" id="{09B5B3DD-D5E2-A54F-A96F-7E9DF0DEE115}"/>
              </a:ext>
            </a:extLst>
          </p:cNvPr>
          <p:cNvSpPr/>
          <p:nvPr userDrawn="1"/>
        </p:nvSpPr>
        <p:spPr bwMode="gray">
          <a:xfrm>
            <a:off x="13106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35" name="Subtitle 2 R">
            <a:extLst>
              <a:ext uri="{FF2B5EF4-FFF2-40B4-BE49-F238E27FC236}">
                <a16:creationId xmlns:a16="http://schemas.microsoft.com/office/drawing/2014/main" id="{0016B7F5-4796-EB43-97DB-3009CC743C41}"/>
              </a:ext>
            </a:extLst>
          </p:cNvPr>
          <p:cNvSpPr txBox="1">
            <a:spLocks/>
          </p:cNvSpPr>
          <p:nvPr userDrawn="1"/>
        </p:nvSpPr>
        <p:spPr bwMode="gray">
          <a:xfrm>
            <a:off x="1311789" y="95379"/>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GENERAL SYSTEM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INFORMATION</a:t>
            </a:r>
          </a:p>
        </p:txBody>
      </p:sp>
      <p:cxnSp>
        <p:nvCxnSpPr>
          <p:cNvPr id="36" name="Straight Connector 35">
            <a:extLst>
              <a:ext uri="{FF2B5EF4-FFF2-40B4-BE49-F238E27FC236}">
                <a16:creationId xmlns:a16="http://schemas.microsoft.com/office/drawing/2014/main" id="{CCA5B5EC-921D-9646-96A7-71BBD4901F03}"/>
              </a:ext>
            </a:extLst>
          </p:cNvPr>
          <p:cNvCxnSpPr/>
          <p:nvPr userDrawn="1"/>
        </p:nvCxnSpPr>
        <p:spPr>
          <a:xfrm>
            <a:off x="13058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3E9CBB2-B43E-D943-AA21-A0462718D67F}"/>
              </a:ext>
            </a:extLst>
          </p:cNvPr>
          <p:cNvSpPr/>
          <p:nvPr userDrawn="1"/>
        </p:nvSpPr>
        <p:spPr bwMode="gray">
          <a:xfrm>
            <a:off x="26212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38" name="Subtitle 2 R">
            <a:extLst>
              <a:ext uri="{FF2B5EF4-FFF2-40B4-BE49-F238E27FC236}">
                <a16:creationId xmlns:a16="http://schemas.microsoft.com/office/drawing/2014/main" id="{6D434B99-6AF1-2745-B21D-1A802258EE86}"/>
              </a:ext>
            </a:extLst>
          </p:cNvPr>
          <p:cNvSpPr txBox="1">
            <a:spLocks/>
          </p:cNvSpPr>
          <p:nvPr userDrawn="1"/>
        </p:nvSpPr>
        <p:spPr bwMode="gray">
          <a:xfrm>
            <a:off x="26224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PROCEDURE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SET-UP</a:t>
            </a:r>
          </a:p>
        </p:txBody>
      </p:sp>
      <p:cxnSp>
        <p:nvCxnSpPr>
          <p:cNvPr id="39" name="Straight Connector 38">
            <a:extLst>
              <a:ext uri="{FF2B5EF4-FFF2-40B4-BE49-F238E27FC236}">
                <a16:creationId xmlns:a16="http://schemas.microsoft.com/office/drawing/2014/main" id="{C3641004-53FF-4B44-97DC-EA6AF1DED081}"/>
              </a:ext>
            </a:extLst>
          </p:cNvPr>
          <p:cNvCxnSpPr/>
          <p:nvPr userDrawn="1"/>
        </p:nvCxnSpPr>
        <p:spPr>
          <a:xfrm>
            <a:off x="26164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97B93CD-A7B7-404E-B941-BD8CF9C199FA}"/>
              </a:ext>
            </a:extLst>
          </p:cNvPr>
          <p:cNvSpPr/>
          <p:nvPr userDrawn="1"/>
        </p:nvSpPr>
        <p:spPr bwMode="gray">
          <a:xfrm>
            <a:off x="393192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Subtitle 2 R">
            <a:extLst>
              <a:ext uri="{FF2B5EF4-FFF2-40B4-BE49-F238E27FC236}">
                <a16:creationId xmlns:a16="http://schemas.microsoft.com/office/drawing/2014/main" id="{77EE292D-3C71-BE43-8AA4-4500B89FE589}"/>
              </a:ext>
            </a:extLst>
          </p:cNvPr>
          <p:cNvSpPr txBox="1">
            <a:spLocks/>
          </p:cNvSpPr>
          <p:nvPr userDrawn="1"/>
        </p:nvSpPr>
        <p:spPr bwMode="gray">
          <a:xfrm>
            <a:off x="393306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ACQUISITION</a:t>
            </a:r>
          </a:p>
        </p:txBody>
      </p:sp>
      <p:cxnSp>
        <p:nvCxnSpPr>
          <p:cNvPr id="42" name="Straight Connector 41">
            <a:extLst>
              <a:ext uri="{FF2B5EF4-FFF2-40B4-BE49-F238E27FC236}">
                <a16:creationId xmlns:a16="http://schemas.microsoft.com/office/drawing/2014/main" id="{CEB3C99F-6798-FF46-BE03-B22782A2B41A}"/>
              </a:ext>
            </a:extLst>
          </p:cNvPr>
          <p:cNvCxnSpPr/>
          <p:nvPr userDrawn="1"/>
        </p:nvCxnSpPr>
        <p:spPr>
          <a:xfrm>
            <a:off x="392712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B7B3B60-CA7E-5F44-B0D1-C6ADCC8272D7}"/>
              </a:ext>
            </a:extLst>
          </p:cNvPr>
          <p:cNvSpPr/>
          <p:nvPr userDrawn="1"/>
        </p:nvSpPr>
        <p:spPr bwMode="gray">
          <a:xfrm>
            <a:off x="523240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4" name="Subtitle 2 R">
            <a:extLst>
              <a:ext uri="{FF2B5EF4-FFF2-40B4-BE49-F238E27FC236}">
                <a16:creationId xmlns:a16="http://schemas.microsoft.com/office/drawing/2014/main" id="{37E9F211-4641-2E4E-A22A-9111053FBFD8}"/>
              </a:ext>
            </a:extLst>
          </p:cNvPr>
          <p:cNvSpPr txBox="1">
            <a:spLocks/>
          </p:cNvSpPr>
          <p:nvPr userDrawn="1"/>
        </p:nvSpPr>
        <p:spPr bwMode="gray">
          <a:xfrm>
            <a:off x="523354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OCT IMAGE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ANALYSIS</a:t>
            </a:r>
          </a:p>
        </p:txBody>
      </p:sp>
      <p:cxnSp>
        <p:nvCxnSpPr>
          <p:cNvPr id="45" name="Straight Connector 44">
            <a:extLst>
              <a:ext uri="{FF2B5EF4-FFF2-40B4-BE49-F238E27FC236}">
                <a16:creationId xmlns:a16="http://schemas.microsoft.com/office/drawing/2014/main" id="{7A423AAC-AD5A-0241-BB46-2809728E2FE5}"/>
              </a:ext>
            </a:extLst>
          </p:cNvPr>
          <p:cNvCxnSpPr/>
          <p:nvPr userDrawn="1"/>
        </p:nvCxnSpPr>
        <p:spPr>
          <a:xfrm>
            <a:off x="5227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391275C-2CA0-4E4B-B868-9A38B78C9B28}"/>
              </a:ext>
            </a:extLst>
          </p:cNvPr>
          <p:cNvSpPr/>
          <p:nvPr userDrawn="1"/>
        </p:nvSpPr>
        <p:spPr bwMode="gray">
          <a:xfrm>
            <a:off x="654304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651CC46F-271F-FC4C-94C1-FDDA52C3FCD7}"/>
              </a:ext>
            </a:extLst>
          </p:cNvPr>
          <p:cNvSpPr txBox="1">
            <a:spLocks/>
          </p:cNvSpPr>
          <p:nvPr userDrawn="1"/>
        </p:nvSpPr>
        <p:spPr bwMode="gray">
          <a:xfrm>
            <a:off x="654418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ADDITIONAL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FEATURES</a:t>
            </a:r>
          </a:p>
        </p:txBody>
      </p:sp>
      <p:cxnSp>
        <p:nvCxnSpPr>
          <p:cNvPr id="48" name="Straight Connector 47">
            <a:extLst>
              <a:ext uri="{FF2B5EF4-FFF2-40B4-BE49-F238E27FC236}">
                <a16:creationId xmlns:a16="http://schemas.microsoft.com/office/drawing/2014/main" id="{AE21310A-A3A7-164F-B01D-5CD4B9953B17}"/>
              </a:ext>
            </a:extLst>
          </p:cNvPr>
          <p:cNvCxnSpPr/>
          <p:nvPr userDrawn="1"/>
        </p:nvCxnSpPr>
        <p:spPr>
          <a:xfrm>
            <a:off x="653824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833495B8-62FC-594A-8560-6BAA8D8C7A11}"/>
              </a:ext>
            </a:extLst>
          </p:cNvPr>
          <p:cNvSpPr/>
          <p:nvPr userDrawn="1"/>
        </p:nvSpPr>
        <p:spPr bwMode="gray">
          <a:xfrm>
            <a:off x="7853680" y="0"/>
            <a:ext cx="1307592"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0" name="Subtitle 2 R">
            <a:extLst>
              <a:ext uri="{FF2B5EF4-FFF2-40B4-BE49-F238E27FC236}">
                <a16:creationId xmlns:a16="http://schemas.microsoft.com/office/drawing/2014/main" id="{1D7B52F7-ACDE-C045-93E3-79CF99E09D4F}"/>
              </a:ext>
            </a:extLst>
          </p:cNvPr>
          <p:cNvSpPr txBox="1">
            <a:spLocks/>
          </p:cNvSpPr>
          <p:nvPr userDrawn="1"/>
        </p:nvSpPr>
        <p:spPr bwMode="gray">
          <a:xfrm>
            <a:off x="7854829" y="95380"/>
            <a:ext cx="1307592" cy="3046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PHYSIOLOGY </a:t>
            </a:r>
            <a:b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100" b="0" u="none" kern="1200" cap="all" spc="30" baseline="0">
                <a:solidFill>
                  <a:schemeClr val="accent1"/>
                </a:solidFill>
                <a:effectLst/>
                <a:latin typeface="Calibri" panose="020F0502020204030204" pitchFamily="34" charset="0"/>
                <a:ea typeface="+mn-ea"/>
                <a:cs typeface="Calibri" panose="020F0502020204030204" pitchFamily="34" charset="0"/>
              </a:rPr>
              <a:t>WORKFLOW</a:t>
            </a:r>
          </a:p>
        </p:txBody>
      </p:sp>
      <p:cxnSp>
        <p:nvCxnSpPr>
          <p:cNvPr id="51" name="Straight Connector 50">
            <a:extLst>
              <a:ext uri="{FF2B5EF4-FFF2-40B4-BE49-F238E27FC236}">
                <a16:creationId xmlns:a16="http://schemas.microsoft.com/office/drawing/2014/main" id="{70C0C426-14C9-B440-A9B0-D1438884A729}"/>
              </a:ext>
            </a:extLst>
          </p:cNvPr>
          <p:cNvCxnSpPr/>
          <p:nvPr userDrawn="1"/>
        </p:nvCxnSpPr>
        <p:spPr>
          <a:xfrm>
            <a:off x="784888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Rectangle 51">
            <a:hlinkClick r:id="rId2" action="ppaction://hlinksldjump"/>
            <a:extLst>
              <a:ext uri="{FF2B5EF4-FFF2-40B4-BE49-F238E27FC236}">
                <a16:creationId xmlns:a16="http://schemas.microsoft.com/office/drawing/2014/main" id="{B6161E47-A822-2D41-BB22-C7A83F734677}"/>
              </a:ext>
            </a:extLst>
          </p:cNvPr>
          <p:cNvSpPr/>
          <p:nvPr userDrawn="1"/>
        </p:nvSpPr>
        <p:spPr bwMode="gray">
          <a:xfrm>
            <a:off x="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3" name="Rectangle 52">
            <a:hlinkClick r:id="rId3" action="ppaction://hlinksldjump"/>
            <a:extLst>
              <a:ext uri="{FF2B5EF4-FFF2-40B4-BE49-F238E27FC236}">
                <a16:creationId xmlns:a16="http://schemas.microsoft.com/office/drawing/2014/main" id="{669D7756-40B9-9A46-B4A2-5B0B68521B1D}"/>
              </a:ext>
            </a:extLst>
          </p:cNvPr>
          <p:cNvSpPr/>
          <p:nvPr userDrawn="1"/>
        </p:nvSpPr>
        <p:spPr bwMode="gray">
          <a:xfrm>
            <a:off x="1304693"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4" name="Rectangle 53">
            <a:hlinkClick r:id="rId4" action="ppaction://hlinksldjump"/>
            <a:extLst>
              <a:ext uri="{FF2B5EF4-FFF2-40B4-BE49-F238E27FC236}">
                <a16:creationId xmlns:a16="http://schemas.microsoft.com/office/drawing/2014/main" id="{B6D1EF51-D0BA-2C45-925E-CAFD4630CF59}"/>
              </a:ext>
            </a:extLst>
          </p:cNvPr>
          <p:cNvSpPr/>
          <p:nvPr userDrawn="1"/>
        </p:nvSpPr>
        <p:spPr bwMode="gray">
          <a:xfrm>
            <a:off x="2642839"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5" name="Rectangle 54">
            <a:hlinkClick r:id="" action="ppaction://noaction"/>
            <a:extLst>
              <a:ext uri="{FF2B5EF4-FFF2-40B4-BE49-F238E27FC236}">
                <a16:creationId xmlns:a16="http://schemas.microsoft.com/office/drawing/2014/main" id="{4E52A63C-E2F3-C349-A92E-D275E2BBDC25}"/>
              </a:ext>
            </a:extLst>
          </p:cNvPr>
          <p:cNvSpPr/>
          <p:nvPr userDrawn="1"/>
        </p:nvSpPr>
        <p:spPr bwMode="gray">
          <a:xfrm>
            <a:off x="3925230"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6" name="Rectangle 55">
            <a:hlinkClick r:id="" action="ppaction://noaction"/>
            <a:extLst>
              <a:ext uri="{FF2B5EF4-FFF2-40B4-BE49-F238E27FC236}">
                <a16:creationId xmlns:a16="http://schemas.microsoft.com/office/drawing/2014/main" id="{09CF06E1-39BB-C343-849E-4A1514DFABF1}"/>
              </a:ext>
            </a:extLst>
          </p:cNvPr>
          <p:cNvSpPr/>
          <p:nvPr userDrawn="1"/>
        </p:nvSpPr>
        <p:spPr bwMode="gray">
          <a:xfrm>
            <a:off x="522992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7" name="Rectangle 56">
            <a:hlinkClick r:id="" action="ppaction://noaction"/>
            <a:extLst>
              <a:ext uri="{FF2B5EF4-FFF2-40B4-BE49-F238E27FC236}">
                <a16:creationId xmlns:a16="http://schemas.microsoft.com/office/drawing/2014/main" id="{54450169-9785-7A43-B426-BB65340B1DDB}"/>
              </a:ext>
            </a:extLst>
          </p:cNvPr>
          <p:cNvSpPr/>
          <p:nvPr userDrawn="1"/>
        </p:nvSpPr>
        <p:spPr bwMode="gray">
          <a:xfrm>
            <a:off x="6534615"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8" name="Rectangle 57">
            <a:hlinkClick r:id="rId5" action="ppaction://hlinksldjump"/>
            <a:extLst>
              <a:ext uri="{FF2B5EF4-FFF2-40B4-BE49-F238E27FC236}">
                <a16:creationId xmlns:a16="http://schemas.microsoft.com/office/drawing/2014/main" id="{5E9815C5-85A4-CA43-87D7-B73DAD26640D}"/>
              </a:ext>
            </a:extLst>
          </p:cNvPr>
          <p:cNvSpPr/>
          <p:nvPr userDrawn="1"/>
        </p:nvSpPr>
        <p:spPr bwMode="gray">
          <a:xfrm>
            <a:off x="7845552" y="0"/>
            <a:ext cx="1307592" cy="475488"/>
          </a:xfrm>
          <a:prstGeom prst="rect">
            <a:avLst/>
          </a:prstGeom>
          <a:noFill/>
          <a:ln w="9525" cap="flat" cmpd="sng" algn="ctr">
            <a:noFill/>
            <a:prstDash val="solid"/>
          </a:ln>
          <a:effectLst/>
        </p:spPr>
        <p:txBody>
          <a:bodyPr lIns="0" tIns="0" rIns="0" bIns="0"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19256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3050"/>
            <a:ext cx="8229600" cy="6858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333501"/>
            <a:ext cx="8229600" cy="3329225"/>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Page </a:t>
            </a:r>
            <a:fld id="{EC028844-4877-EB43-9DD4-9ADF3C6B26FB}" type="slidenum">
              <a:rPr lang="en-US" smtClean="0"/>
              <a:pPr/>
              <a:t>‹#›</a:t>
            </a:fld>
            <a:r>
              <a:rPr lang="en-US"/>
              <a:t> of 44</a:t>
            </a:r>
          </a:p>
        </p:txBody>
      </p:sp>
    </p:spTree>
    <p:extLst>
      <p:ext uri="{BB962C8B-B14F-4D97-AF65-F5344CB8AC3E}">
        <p14:creationId xmlns:p14="http://schemas.microsoft.com/office/powerpoint/2010/main" val="3250247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84D70-6DA8-C44C-B07A-82AB7F522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2" descr="A_symbol_wordm_below_w_rgb-01.png">
            <a:extLst>
              <a:ext uri="{FF2B5EF4-FFF2-40B4-BE49-F238E27FC236}">
                <a16:creationId xmlns:a16="http://schemas.microsoft.com/office/drawing/2014/main" id="{BA542BF0-7F4F-5042-9ED2-BB3067B3A9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0868" y="1186914"/>
            <a:ext cx="2505075" cy="273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96200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172627"/>
            <a:ext cx="6899947" cy="274637"/>
          </a:xfrm>
        </p:spPr>
        <p:txBody>
          <a:bodyPr/>
          <a:lstStyle/>
          <a:p>
            <a:endParaRPr lang="en-US"/>
          </a:p>
        </p:txBody>
      </p:sp>
      <p:pic>
        <p:nvPicPr>
          <p:cNvPr id="6" name="Picture 5" hidden="1">
            <a:extLst>
              <a:ext uri="{FF2B5EF4-FFF2-40B4-BE49-F238E27FC236}">
                <a16:creationId xmlns:a16="http://schemas.microsoft.com/office/drawing/2014/main" id="{56381A0C-D8B8-2E4E-811A-ECC0B19EB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16608"/>
          </a:xfrm>
          <a:prstGeom prst="rect">
            <a:avLst/>
          </a:prstGeom>
        </p:spPr>
      </p:pic>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hlinkClick r:id="rId3" action="ppaction://hlinksldjump"/>
            <a:extLst>
              <a:ext uri="{FF2B5EF4-FFF2-40B4-BE49-F238E27FC236}">
                <a16:creationId xmlns:a16="http://schemas.microsoft.com/office/drawing/2014/main" id="{BD4DC271-D90A-1F47-946C-D63DDE41EF00}"/>
              </a:ext>
            </a:extLst>
          </p:cNvPr>
          <p:cNvSpPr/>
          <p:nvPr userDrawn="1"/>
        </p:nvSpPr>
        <p:spPr bwMode="gray">
          <a:xfrm>
            <a:off x="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Introduction</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Introduction</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hidden="1">
            <a:extLst>
              <a:ext uri="{FF2B5EF4-FFF2-40B4-BE49-F238E27FC236}">
                <a16:creationId xmlns:a16="http://schemas.microsoft.com/office/drawing/2014/main" id="{68AA093C-50AA-D648-9281-EC7AD1E33B51}"/>
              </a:ext>
            </a:extLst>
          </p:cNvPr>
          <p:cNvSpPr/>
          <p:nvPr userDrawn="1"/>
        </p:nvSpPr>
        <p:spPr bwMode="gray">
          <a:xfrm>
            <a:off x="18288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8" name="Subtitle 2 R" hidden="1">
            <a:extLst>
              <a:ext uri="{FF2B5EF4-FFF2-40B4-BE49-F238E27FC236}">
                <a16:creationId xmlns:a16="http://schemas.microsoft.com/office/drawing/2014/main" id="{C831BCC0-C1AC-DB4B-8FDF-CF270920F175}"/>
              </a:ext>
            </a:extLst>
          </p:cNvPr>
          <p:cNvSpPr txBox="1">
            <a:spLocks/>
          </p:cNvSpPr>
          <p:nvPr userDrawn="1"/>
        </p:nvSpPr>
        <p:spPr bwMode="gray">
          <a:xfrm>
            <a:off x="18299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SEE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SIMPLY</a:t>
            </a:r>
          </a:p>
        </p:txBody>
      </p:sp>
      <p:sp>
        <p:nvSpPr>
          <p:cNvPr id="29" name="Subtitle 2">
            <a:extLst>
              <a:ext uri="{FF2B5EF4-FFF2-40B4-BE49-F238E27FC236}">
                <a16:creationId xmlns:a16="http://schemas.microsoft.com/office/drawing/2014/main" id="{5C8D5BE6-4304-B940-8E45-E2D8470377D7}"/>
              </a:ext>
            </a:extLst>
          </p:cNvPr>
          <p:cNvSpPr txBox="1">
            <a:spLocks/>
          </p:cNvSpPr>
          <p:nvPr userDrawn="1"/>
        </p:nvSpPr>
        <p:spPr bwMode="gray">
          <a:xfrm>
            <a:off x="18288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SEE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SIMPLY</a:t>
            </a:r>
          </a:p>
        </p:txBody>
      </p:sp>
      <p:cxnSp>
        <p:nvCxnSpPr>
          <p:cNvPr id="30" name="Straight Connector 29">
            <a:extLst>
              <a:ext uri="{FF2B5EF4-FFF2-40B4-BE49-F238E27FC236}">
                <a16:creationId xmlns:a16="http://schemas.microsoft.com/office/drawing/2014/main" id="{D53FF7C0-E191-4E4B-9A7C-7EA60F13A633}"/>
              </a:ext>
            </a:extLst>
          </p:cNvPr>
          <p:cNvCxnSpPr/>
          <p:nvPr userDrawn="1"/>
        </p:nvCxnSpPr>
        <p:spPr>
          <a:xfrm>
            <a:off x="18240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hlinkClick r:id="" action="ppaction://noaction"/>
            <a:extLst>
              <a:ext uri="{FF2B5EF4-FFF2-40B4-BE49-F238E27FC236}">
                <a16:creationId xmlns:a16="http://schemas.microsoft.com/office/drawing/2014/main" id="{798816AD-A4C0-AC45-A578-A3B30C017667}"/>
              </a:ext>
            </a:extLst>
          </p:cNvPr>
          <p:cNvSpPr/>
          <p:nvPr userDrawn="1"/>
        </p:nvSpPr>
        <p:spPr bwMode="gray">
          <a:xfrm>
            <a:off x="36576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9" name="Subtitle 2 R">
            <a:extLst>
              <a:ext uri="{FF2B5EF4-FFF2-40B4-BE49-F238E27FC236}">
                <a16:creationId xmlns:a16="http://schemas.microsoft.com/office/drawing/2014/main" id="{41202720-EB34-6147-BF71-D3104CC9D62A}"/>
              </a:ext>
            </a:extLst>
          </p:cNvPr>
          <p:cNvSpPr txBox="1">
            <a:spLocks/>
          </p:cNvSpPr>
          <p:nvPr userDrawn="1"/>
        </p:nvSpPr>
        <p:spPr bwMode="gray">
          <a:xfrm>
            <a:off x="36587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ACT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DECISIVELY </a:t>
            </a:r>
          </a:p>
        </p:txBody>
      </p:sp>
      <p:sp>
        <p:nvSpPr>
          <p:cNvPr id="32" name="Subtitle 2" hidden="1">
            <a:extLst>
              <a:ext uri="{FF2B5EF4-FFF2-40B4-BE49-F238E27FC236}">
                <a16:creationId xmlns:a16="http://schemas.microsoft.com/office/drawing/2014/main" id="{BF0852BC-6E60-4843-8FCD-2D3F3C0A0CB8}"/>
              </a:ext>
            </a:extLst>
          </p:cNvPr>
          <p:cNvSpPr txBox="1">
            <a:spLocks/>
          </p:cNvSpPr>
          <p:nvPr userDrawn="1"/>
        </p:nvSpPr>
        <p:spPr bwMode="gray">
          <a:xfrm>
            <a:off x="36576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ACT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DECISIVELY </a:t>
            </a:r>
          </a:p>
        </p:txBody>
      </p:sp>
      <p:cxnSp>
        <p:nvCxnSpPr>
          <p:cNvPr id="33" name="Straight Connector 32">
            <a:extLst>
              <a:ext uri="{FF2B5EF4-FFF2-40B4-BE49-F238E27FC236}">
                <a16:creationId xmlns:a16="http://schemas.microsoft.com/office/drawing/2014/main" id="{07CE07A5-71E7-0947-B3CD-F2A2537E34CA}"/>
              </a:ext>
            </a:extLst>
          </p:cNvPr>
          <p:cNvCxnSpPr/>
          <p:nvPr userDrawn="1"/>
        </p:nvCxnSpPr>
        <p:spPr>
          <a:xfrm>
            <a:off x="36528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hlinkClick r:id="" action="ppaction://noaction"/>
            <a:extLst>
              <a:ext uri="{FF2B5EF4-FFF2-40B4-BE49-F238E27FC236}">
                <a16:creationId xmlns:a16="http://schemas.microsoft.com/office/drawing/2014/main" id="{1296A8BD-73FF-9148-AFD7-95294ABFDE60}"/>
              </a:ext>
            </a:extLst>
          </p:cNvPr>
          <p:cNvSpPr/>
          <p:nvPr userDrawn="1"/>
        </p:nvSpPr>
        <p:spPr bwMode="gray">
          <a:xfrm>
            <a:off x="54864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0" name="Subtitle 2 R">
            <a:extLst>
              <a:ext uri="{FF2B5EF4-FFF2-40B4-BE49-F238E27FC236}">
                <a16:creationId xmlns:a16="http://schemas.microsoft.com/office/drawing/2014/main" id="{3FEF5707-0544-7A47-AB6C-4FD2AF81ABEF}"/>
              </a:ext>
            </a:extLst>
          </p:cNvPr>
          <p:cNvSpPr txBox="1">
            <a:spLocks/>
          </p:cNvSpPr>
          <p:nvPr userDrawn="1"/>
        </p:nvSpPr>
        <p:spPr bwMode="gray">
          <a:xfrm>
            <a:off x="54875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HARDWARE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OPTIONS</a:t>
            </a:r>
          </a:p>
        </p:txBody>
      </p:sp>
      <p:sp>
        <p:nvSpPr>
          <p:cNvPr id="35" name="Subtitle 2" hidden="1">
            <a:extLst>
              <a:ext uri="{FF2B5EF4-FFF2-40B4-BE49-F238E27FC236}">
                <a16:creationId xmlns:a16="http://schemas.microsoft.com/office/drawing/2014/main" id="{84865475-8254-C646-ABE9-749335AFEF12}"/>
              </a:ext>
            </a:extLst>
          </p:cNvPr>
          <p:cNvSpPr txBox="1">
            <a:spLocks/>
          </p:cNvSpPr>
          <p:nvPr userDrawn="1"/>
        </p:nvSpPr>
        <p:spPr bwMode="gray">
          <a:xfrm>
            <a:off x="54864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HARDWARE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OPTIONS</a:t>
            </a:r>
          </a:p>
        </p:txBody>
      </p:sp>
      <p:cxnSp>
        <p:nvCxnSpPr>
          <p:cNvPr id="36" name="Straight Connector 35">
            <a:extLst>
              <a:ext uri="{FF2B5EF4-FFF2-40B4-BE49-F238E27FC236}">
                <a16:creationId xmlns:a16="http://schemas.microsoft.com/office/drawing/2014/main" id="{C1B7C852-8B25-BD48-8238-294E0715470B}"/>
              </a:ext>
            </a:extLst>
          </p:cNvPr>
          <p:cNvCxnSpPr/>
          <p:nvPr userDrawn="1"/>
        </p:nvCxnSpPr>
        <p:spPr>
          <a:xfrm>
            <a:off x="5481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hlinkClick r:id="" action="ppaction://noaction"/>
            <a:extLst>
              <a:ext uri="{FF2B5EF4-FFF2-40B4-BE49-F238E27FC236}">
                <a16:creationId xmlns:a16="http://schemas.microsoft.com/office/drawing/2014/main" id="{38ABA39D-9323-D548-804B-9446853C2779}"/>
              </a:ext>
            </a:extLst>
          </p:cNvPr>
          <p:cNvSpPr/>
          <p:nvPr userDrawn="1"/>
        </p:nvSpPr>
        <p:spPr bwMode="gray">
          <a:xfrm>
            <a:off x="73152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1" name="Subtitle 2 R">
            <a:extLst>
              <a:ext uri="{FF2B5EF4-FFF2-40B4-BE49-F238E27FC236}">
                <a16:creationId xmlns:a16="http://schemas.microsoft.com/office/drawing/2014/main" id="{E12977E2-397E-6A45-BF89-AF4B1F969DA0}"/>
              </a:ext>
            </a:extLst>
          </p:cNvPr>
          <p:cNvSpPr txBox="1">
            <a:spLocks/>
          </p:cNvSpPr>
          <p:nvPr userDrawn="1"/>
        </p:nvSpPr>
        <p:spPr bwMode="gray">
          <a:xfrm>
            <a:off x="73163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PRODUCT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OVERVIEW</a:t>
            </a:r>
          </a:p>
        </p:txBody>
      </p:sp>
      <p:sp>
        <p:nvSpPr>
          <p:cNvPr id="38" name="Subtitle 2" hidden="1">
            <a:extLst>
              <a:ext uri="{FF2B5EF4-FFF2-40B4-BE49-F238E27FC236}">
                <a16:creationId xmlns:a16="http://schemas.microsoft.com/office/drawing/2014/main" id="{B6DFEE22-A034-2D49-A34F-9D380C469FE9}"/>
              </a:ext>
            </a:extLst>
          </p:cNvPr>
          <p:cNvSpPr txBox="1">
            <a:spLocks/>
          </p:cNvSpPr>
          <p:nvPr userDrawn="1"/>
        </p:nvSpPr>
        <p:spPr bwMode="gray">
          <a:xfrm>
            <a:off x="73152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PRODUCT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OVERVIEW</a:t>
            </a:r>
          </a:p>
        </p:txBody>
      </p:sp>
      <p:cxnSp>
        <p:nvCxnSpPr>
          <p:cNvPr id="39" name="Straight Connector 38">
            <a:extLst>
              <a:ext uri="{FF2B5EF4-FFF2-40B4-BE49-F238E27FC236}">
                <a16:creationId xmlns:a16="http://schemas.microsoft.com/office/drawing/2014/main" id="{E9DD1E75-415B-7C4F-B07C-3F653657E3EB}"/>
              </a:ext>
            </a:extLst>
          </p:cNvPr>
          <p:cNvCxnSpPr/>
          <p:nvPr userDrawn="1"/>
        </p:nvCxnSpPr>
        <p:spPr>
          <a:xfrm>
            <a:off x="73104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222426CD-63B4-DF4D-8904-C2A4EE6925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7" name="Rectangle 56">
            <a:hlinkClick r:id="" action="ppaction://hlinkshowjump?jump=nextslide"/>
            <a:extLst>
              <a:ext uri="{FF2B5EF4-FFF2-40B4-BE49-F238E27FC236}">
                <a16:creationId xmlns:a16="http://schemas.microsoft.com/office/drawing/2014/main" id="{60DB621E-856A-EB4D-92A3-943629D3A9D6}"/>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8" name="Rectangle 57">
            <a:hlinkClick r:id="" action="ppaction://hlinkshowjump?jump=previousslide"/>
            <a:extLst>
              <a:ext uri="{FF2B5EF4-FFF2-40B4-BE49-F238E27FC236}">
                <a16:creationId xmlns:a16="http://schemas.microsoft.com/office/drawing/2014/main" id="{6389EA89-5B10-7B49-A491-709A18BC9212}"/>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Rectangle 58">
            <a:hlinkClick r:id="" action="ppaction://hlinkshowjump?jump=firstslide"/>
            <a:extLst>
              <a:ext uri="{FF2B5EF4-FFF2-40B4-BE49-F238E27FC236}">
                <a16:creationId xmlns:a16="http://schemas.microsoft.com/office/drawing/2014/main" id="{B83E8C5E-1434-C543-9590-E0344A44BF68}"/>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0" name="Slide Number Placeholder 11">
            <a:extLst>
              <a:ext uri="{FF2B5EF4-FFF2-40B4-BE49-F238E27FC236}">
                <a16:creationId xmlns:a16="http://schemas.microsoft.com/office/drawing/2014/main" id="{02959DB3-DFBB-484F-B971-0B11EA224B4D}"/>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t>Page </a:t>
            </a:r>
            <a:fld id="{EC028844-4877-EB43-9DD4-9ADF3C6B26FB}" type="slidenum">
              <a:rPr lang="en-US" sz="800" smtClean="0"/>
              <a:pPr algn="ctr"/>
              <a:t>‹#›</a:t>
            </a:fld>
            <a:r>
              <a:rPr lang="en-US" sz="800"/>
              <a:t> of 49</a:t>
            </a:r>
          </a:p>
        </p:txBody>
      </p:sp>
      <p:sp>
        <p:nvSpPr>
          <p:cNvPr id="41" name="Rectangle 40">
            <a:hlinkClick r:id="rId3" action="ppaction://hlinksldjump"/>
            <a:extLst>
              <a:ext uri="{FF2B5EF4-FFF2-40B4-BE49-F238E27FC236}">
                <a16:creationId xmlns:a16="http://schemas.microsoft.com/office/drawing/2014/main" id="{50C9DBFE-E313-F249-AE28-FF436DC8159A}"/>
              </a:ext>
            </a:extLst>
          </p:cNvPr>
          <p:cNvSpPr/>
          <p:nvPr userDrawn="1"/>
        </p:nvSpPr>
        <p:spPr bwMode="gray">
          <a:xfrm>
            <a:off x="22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noaction"/>
            <a:extLst>
              <a:ext uri="{FF2B5EF4-FFF2-40B4-BE49-F238E27FC236}">
                <a16:creationId xmlns:a16="http://schemas.microsoft.com/office/drawing/2014/main" id="{4E20FB0D-C764-C34E-98CF-EEB6EC9E5C75}"/>
              </a:ext>
            </a:extLst>
          </p:cNvPr>
          <p:cNvSpPr/>
          <p:nvPr userDrawn="1"/>
        </p:nvSpPr>
        <p:spPr bwMode="gray">
          <a:xfrm>
            <a:off x="18310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3" name="Rectangle 42">
            <a:hlinkClick r:id="" action="ppaction://noaction"/>
            <a:extLst>
              <a:ext uri="{FF2B5EF4-FFF2-40B4-BE49-F238E27FC236}">
                <a16:creationId xmlns:a16="http://schemas.microsoft.com/office/drawing/2014/main" id="{18092A8A-6433-6B49-952F-3444652922BC}"/>
              </a:ext>
            </a:extLst>
          </p:cNvPr>
          <p:cNvSpPr/>
          <p:nvPr userDrawn="1"/>
        </p:nvSpPr>
        <p:spPr bwMode="gray">
          <a:xfrm>
            <a:off x="36598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4" name="Rectangle 43">
            <a:hlinkClick r:id="" action="ppaction://noaction"/>
            <a:extLst>
              <a:ext uri="{FF2B5EF4-FFF2-40B4-BE49-F238E27FC236}">
                <a16:creationId xmlns:a16="http://schemas.microsoft.com/office/drawing/2014/main" id="{2E597F2D-CC4F-144B-98F1-49CBE3B2FA14}"/>
              </a:ext>
            </a:extLst>
          </p:cNvPr>
          <p:cNvSpPr/>
          <p:nvPr userDrawn="1"/>
        </p:nvSpPr>
        <p:spPr bwMode="gray">
          <a:xfrm>
            <a:off x="54886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5" name="Rectangle 44">
            <a:hlinkClick r:id="" action="ppaction://noaction"/>
            <a:extLst>
              <a:ext uri="{FF2B5EF4-FFF2-40B4-BE49-F238E27FC236}">
                <a16:creationId xmlns:a16="http://schemas.microsoft.com/office/drawing/2014/main" id="{33DCB7C0-3820-CB40-B2AA-17AACEF81137}"/>
              </a:ext>
            </a:extLst>
          </p:cNvPr>
          <p:cNvSpPr/>
          <p:nvPr userDrawn="1"/>
        </p:nvSpPr>
        <p:spPr bwMode="gray">
          <a:xfrm>
            <a:off x="73174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6" name="Content Placeholder 2">
            <a:extLst>
              <a:ext uri="{FF2B5EF4-FFF2-40B4-BE49-F238E27FC236}">
                <a16:creationId xmlns:a16="http://schemas.microsoft.com/office/drawing/2014/main" id="{31C40AE7-322A-2A40-9426-207DF8E07A72}"/>
              </a:ext>
            </a:extLst>
          </p:cNvPr>
          <p:cNvSpPr txBox="1">
            <a:spLocks/>
          </p:cNvSpPr>
          <p:nvPr userDrawn="1"/>
        </p:nvSpPr>
        <p:spPr bwMode="gray">
          <a:xfrm>
            <a:off x="410455" y="4607598"/>
            <a:ext cx="6351852"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900" b="1" kern="1200">
                <a:solidFill>
                  <a:schemeClr val="tx1"/>
                </a:solidFill>
                <a:effectLst/>
                <a:latin typeface="Georgia"/>
                <a:ea typeface="+mn-ea"/>
                <a:cs typeface="Georgia"/>
              </a:rPr>
              <a:t>Information contained herein for DISPLAY outside the U.S. only. Check the regulatory status of the device in areas where CE marking is not the regulation in force. Not to be reproduced, distributed or excerpted</a:t>
            </a:r>
            <a:r>
              <a:rPr lang="en-US" altLang="en-US" sz="800" b="1">
                <a:solidFill>
                  <a:schemeClr val="tx1"/>
                </a:solidFill>
              </a:rPr>
              <a:t>.</a:t>
            </a:r>
            <a:endParaRPr lang="en-US" altLang="en-US" sz="800" b="1" kern="1200">
              <a:solidFill>
                <a:schemeClr val="tx1"/>
              </a:solidFill>
              <a:effectLst/>
              <a:latin typeface="Georgia"/>
              <a:ea typeface="+mn-ea"/>
            </a:endParaRPr>
          </a:p>
          <a:p>
            <a:pPr>
              <a:spcBef>
                <a:spcPts val="0"/>
              </a:spcBef>
            </a:pPr>
            <a:r>
              <a:rPr lang="en-US" sz="900" kern="1200">
                <a:solidFill>
                  <a:schemeClr val="tx1"/>
                </a:solidFill>
                <a:effectLst/>
                <a:latin typeface="Georgia"/>
                <a:ea typeface="+mn-ea"/>
                <a:cs typeface="Georgia"/>
              </a:rPr>
              <a:t>©2021 Abbott. All rights reserved. MAT-2100369 v1.0</a:t>
            </a:r>
          </a:p>
        </p:txBody>
      </p:sp>
    </p:spTree>
    <p:extLst>
      <p:ext uri="{BB962C8B-B14F-4D97-AF65-F5344CB8AC3E}">
        <p14:creationId xmlns:p14="http://schemas.microsoft.com/office/powerpoint/2010/main" val="1472442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172627"/>
            <a:ext cx="6899947" cy="274637"/>
          </a:xfrm>
        </p:spPr>
        <p:txBody>
          <a:bodyPr/>
          <a:lstStyle/>
          <a:p>
            <a:endParaRPr lang="en-US"/>
          </a:p>
        </p:txBody>
      </p:sp>
      <p:pic>
        <p:nvPicPr>
          <p:cNvPr id="6" name="Picture 5" hidden="1">
            <a:extLst>
              <a:ext uri="{FF2B5EF4-FFF2-40B4-BE49-F238E27FC236}">
                <a16:creationId xmlns:a16="http://schemas.microsoft.com/office/drawing/2014/main" id="{56381A0C-D8B8-2E4E-811A-ECC0B19EB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16608"/>
          </a:xfrm>
          <a:prstGeom prst="rect">
            <a:avLst/>
          </a:prstGeom>
        </p:spPr>
      </p:pic>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hlinkClick r:id="rId3" action="ppaction://hlinksldjump"/>
            <a:extLst>
              <a:ext uri="{FF2B5EF4-FFF2-40B4-BE49-F238E27FC236}">
                <a16:creationId xmlns:a16="http://schemas.microsoft.com/office/drawing/2014/main" id="{BD4DC271-D90A-1F47-946C-D63DDE41EF00}"/>
              </a:ext>
            </a:extLst>
          </p:cNvPr>
          <p:cNvSpPr/>
          <p:nvPr userDrawn="1"/>
        </p:nvSpPr>
        <p:spPr bwMode="gray">
          <a:xfrm>
            <a:off x="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Introduction</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Introduction</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68AA093C-50AA-D648-9281-EC7AD1E33B51}"/>
              </a:ext>
            </a:extLst>
          </p:cNvPr>
          <p:cNvSpPr/>
          <p:nvPr userDrawn="1"/>
        </p:nvSpPr>
        <p:spPr bwMode="gray">
          <a:xfrm>
            <a:off x="18288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8" name="Subtitle 2 R">
            <a:extLst>
              <a:ext uri="{FF2B5EF4-FFF2-40B4-BE49-F238E27FC236}">
                <a16:creationId xmlns:a16="http://schemas.microsoft.com/office/drawing/2014/main" id="{C831BCC0-C1AC-DB4B-8FDF-CF270920F175}"/>
              </a:ext>
            </a:extLst>
          </p:cNvPr>
          <p:cNvSpPr txBox="1">
            <a:spLocks/>
          </p:cNvSpPr>
          <p:nvPr userDrawn="1"/>
        </p:nvSpPr>
        <p:spPr bwMode="gray">
          <a:xfrm>
            <a:off x="18299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SEE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SIMPLY</a:t>
            </a:r>
          </a:p>
        </p:txBody>
      </p:sp>
      <p:sp>
        <p:nvSpPr>
          <p:cNvPr id="29" name="Subtitle 2" hidden="1">
            <a:extLst>
              <a:ext uri="{FF2B5EF4-FFF2-40B4-BE49-F238E27FC236}">
                <a16:creationId xmlns:a16="http://schemas.microsoft.com/office/drawing/2014/main" id="{5C8D5BE6-4304-B940-8E45-E2D8470377D7}"/>
              </a:ext>
            </a:extLst>
          </p:cNvPr>
          <p:cNvSpPr txBox="1">
            <a:spLocks/>
          </p:cNvSpPr>
          <p:nvPr userDrawn="1"/>
        </p:nvSpPr>
        <p:spPr bwMode="gray">
          <a:xfrm>
            <a:off x="18288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SEE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SIMPLY</a:t>
            </a:r>
          </a:p>
        </p:txBody>
      </p:sp>
      <p:cxnSp>
        <p:nvCxnSpPr>
          <p:cNvPr id="30" name="Straight Connector 29">
            <a:extLst>
              <a:ext uri="{FF2B5EF4-FFF2-40B4-BE49-F238E27FC236}">
                <a16:creationId xmlns:a16="http://schemas.microsoft.com/office/drawing/2014/main" id="{D53FF7C0-E191-4E4B-9A7C-7EA60F13A633}"/>
              </a:ext>
            </a:extLst>
          </p:cNvPr>
          <p:cNvCxnSpPr/>
          <p:nvPr userDrawn="1"/>
        </p:nvCxnSpPr>
        <p:spPr>
          <a:xfrm>
            <a:off x="18240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hidden="1">
            <a:extLst>
              <a:ext uri="{FF2B5EF4-FFF2-40B4-BE49-F238E27FC236}">
                <a16:creationId xmlns:a16="http://schemas.microsoft.com/office/drawing/2014/main" id="{798816AD-A4C0-AC45-A578-A3B30C017667}"/>
              </a:ext>
            </a:extLst>
          </p:cNvPr>
          <p:cNvSpPr/>
          <p:nvPr userDrawn="1"/>
        </p:nvSpPr>
        <p:spPr bwMode="gray">
          <a:xfrm>
            <a:off x="36576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9" name="Subtitle 2 R" hidden="1">
            <a:extLst>
              <a:ext uri="{FF2B5EF4-FFF2-40B4-BE49-F238E27FC236}">
                <a16:creationId xmlns:a16="http://schemas.microsoft.com/office/drawing/2014/main" id="{41202720-EB34-6147-BF71-D3104CC9D62A}"/>
              </a:ext>
            </a:extLst>
          </p:cNvPr>
          <p:cNvSpPr txBox="1">
            <a:spLocks/>
          </p:cNvSpPr>
          <p:nvPr userDrawn="1"/>
        </p:nvSpPr>
        <p:spPr bwMode="gray">
          <a:xfrm>
            <a:off x="36587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ACT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DECISIVELY </a:t>
            </a:r>
          </a:p>
        </p:txBody>
      </p:sp>
      <p:sp>
        <p:nvSpPr>
          <p:cNvPr id="32" name="Subtitle 2">
            <a:extLst>
              <a:ext uri="{FF2B5EF4-FFF2-40B4-BE49-F238E27FC236}">
                <a16:creationId xmlns:a16="http://schemas.microsoft.com/office/drawing/2014/main" id="{BF0852BC-6E60-4843-8FCD-2D3F3C0A0CB8}"/>
              </a:ext>
            </a:extLst>
          </p:cNvPr>
          <p:cNvSpPr txBox="1">
            <a:spLocks/>
          </p:cNvSpPr>
          <p:nvPr userDrawn="1"/>
        </p:nvSpPr>
        <p:spPr bwMode="gray">
          <a:xfrm>
            <a:off x="36576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ACT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DECISIVELY </a:t>
            </a:r>
          </a:p>
        </p:txBody>
      </p:sp>
      <p:cxnSp>
        <p:nvCxnSpPr>
          <p:cNvPr id="33" name="Straight Connector 32">
            <a:extLst>
              <a:ext uri="{FF2B5EF4-FFF2-40B4-BE49-F238E27FC236}">
                <a16:creationId xmlns:a16="http://schemas.microsoft.com/office/drawing/2014/main" id="{07CE07A5-71E7-0947-B3CD-F2A2537E34CA}"/>
              </a:ext>
            </a:extLst>
          </p:cNvPr>
          <p:cNvCxnSpPr/>
          <p:nvPr userDrawn="1"/>
        </p:nvCxnSpPr>
        <p:spPr>
          <a:xfrm>
            <a:off x="36528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hlinkClick r:id="" action="ppaction://noaction"/>
            <a:extLst>
              <a:ext uri="{FF2B5EF4-FFF2-40B4-BE49-F238E27FC236}">
                <a16:creationId xmlns:a16="http://schemas.microsoft.com/office/drawing/2014/main" id="{1296A8BD-73FF-9148-AFD7-95294ABFDE60}"/>
              </a:ext>
            </a:extLst>
          </p:cNvPr>
          <p:cNvSpPr/>
          <p:nvPr userDrawn="1"/>
        </p:nvSpPr>
        <p:spPr bwMode="gray">
          <a:xfrm>
            <a:off x="54864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0" name="Subtitle 2 R">
            <a:extLst>
              <a:ext uri="{FF2B5EF4-FFF2-40B4-BE49-F238E27FC236}">
                <a16:creationId xmlns:a16="http://schemas.microsoft.com/office/drawing/2014/main" id="{3FEF5707-0544-7A47-AB6C-4FD2AF81ABEF}"/>
              </a:ext>
            </a:extLst>
          </p:cNvPr>
          <p:cNvSpPr txBox="1">
            <a:spLocks/>
          </p:cNvSpPr>
          <p:nvPr userDrawn="1"/>
        </p:nvSpPr>
        <p:spPr bwMode="gray">
          <a:xfrm>
            <a:off x="54875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HARDWARE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OPTIONS</a:t>
            </a:r>
          </a:p>
        </p:txBody>
      </p:sp>
      <p:sp>
        <p:nvSpPr>
          <p:cNvPr id="35" name="Subtitle 2" hidden="1">
            <a:extLst>
              <a:ext uri="{FF2B5EF4-FFF2-40B4-BE49-F238E27FC236}">
                <a16:creationId xmlns:a16="http://schemas.microsoft.com/office/drawing/2014/main" id="{84865475-8254-C646-ABE9-749335AFEF12}"/>
              </a:ext>
            </a:extLst>
          </p:cNvPr>
          <p:cNvSpPr txBox="1">
            <a:spLocks/>
          </p:cNvSpPr>
          <p:nvPr userDrawn="1"/>
        </p:nvSpPr>
        <p:spPr bwMode="gray">
          <a:xfrm>
            <a:off x="54864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HARDWARE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OPTIONS</a:t>
            </a:r>
          </a:p>
        </p:txBody>
      </p:sp>
      <p:cxnSp>
        <p:nvCxnSpPr>
          <p:cNvPr id="36" name="Straight Connector 35">
            <a:extLst>
              <a:ext uri="{FF2B5EF4-FFF2-40B4-BE49-F238E27FC236}">
                <a16:creationId xmlns:a16="http://schemas.microsoft.com/office/drawing/2014/main" id="{C1B7C852-8B25-BD48-8238-294E0715470B}"/>
              </a:ext>
            </a:extLst>
          </p:cNvPr>
          <p:cNvCxnSpPr/>
          <p:nvPr userDrawn="1"/>
        </p:nvCxnSpPr>
        <p:spPr>
          <a:xfrm>
            <a:off x="5481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hlinkClick r:id="" action="ppaction://noaction"/>
            <a:extLst>
              <a:ext uri="{FF2B5EF4-FFF2-40B4-BE49-F238E27FC236}">
                <a16:creationId xmlns:a16="http://schemas.microsoft.com/office/drawing/2014/main" id="{38ABA39D-9323-D548-804B-9446853C2779}"/>
              </a:ext>
            </a:extLst>
          </p:cNvPr>
          <p:cNvSpPr/>
          <p:nvPr userDrawn="1"/>
        </p:nvSpPr>
        <p:spPr bwMode="gray">
          <a:xfrm>
            <a:off x="73152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1" name="Subtitle 2 R">
            <a:extLst>
              <a:ext uri="{FF2B5EF4-FFF2-40B4-BE49-F238E27FC236}">
                <a16:creationId xmlns:a16="http://schemas.microsoft.com/office/drawing/2014/main" id="{E12977E2-397E-6A45-BF89-AF4B1F969DA0}"/>
              </a:ext>
            </a:extLst>
          </p:cNvPr>
          <p:cNvSpPr txBox="1">
            <a:spLocks/>
          </p:cNvSpPr>
          <p:nvPr userDrawn="1"/>
        </p:nvSpPr>
        <p:spPr bwMode="gray">
          <a:xfrm>
            <a:off x="73163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PRODUCT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OVERVIEW</a:t>
            </a:r>
          </a:p>
        </p:txBody>
      </p:sp>
      <p:sp>
        <p:nvSpPr>
          <p:cNvPr id="38" name="Subtitle 2" hidden="1">
            <a:extLst>
              <a:ext uri="{FF2B5EF4-FFF2-40B4-BE49-F238E27FC236}">
                <a16:creationId xmlns:a16="http://schemas.microsoft.com/office/drawing/2014/main" id="{B6DFEE22-A034-2D49-A34F-9D380C469FE9}"/>
              </a:ext>
            </a:extLst>
          </p:cNvPr>
          <p:cNvSpPr txBox="1">
            <a:spLocks/>
          </p:cNvSpPr>
          <p:nvPr userDrawn="1"/>
        </p:nvSpPr>
        <p:spPr bwMode="gray">
          <a:xfrm>
            <a:off x="73152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PRODUCT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OVERVIEW</a:t>
            </a:r>
          </a:p>
        </p:txBody>
      </p:sp>
      <p:cxnSp>
        <p:nvCxnSpPr>
          <p:cNvPr id="39" name="Straight Connector 38">
            <a:extLst>
              <a:ext uri="{FF2B5EF4-FFF2-40B4-BE49-F238E27FC236}">
                <a16:creationId xmlns:a16="http://schemas.microsoft.com/office/drawing/2014/main" id="{E9DD1E75-415B-7C4F-B07C-3F653657E3EB}"/>
              </a:ext>
            </a:extLst>
          </p:cNvPr>
          <p:cNvCxnSpPr/>
          <p:nvPr userDrawn="1"/>
        </p:nvCxnSpPr>
        <p:spPr>
          <a:xfrm>
            <a:off x="73104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434864FC-94D2-2840-ACF3-A838B33632F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2" name="Rectangle 51">
            <a:hlinkClick r:id="" action="ppaction://hlinkshowjump?jump=nextslide"/>
            <a:extLst>
              <a:ext uri="{FF2B5EF4-FFF2-40B4-BE49-F238E27FC236}">
                <a16:creationId xmlns:a16="http://schemas.microsoft.com/office/drawing/2014/main" id="{B4CE80AD-5EA6-F240-B4DC-63FB1F53C864}"/>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3" name="Rectangle 52">
            <a:hlinkClick r:id="" action="ppaction://hlinkshowjump?jump=previousslide"/>
            <a:extLst>
              <a:ext uri="{FF2B5EF4-FFF2-40B4-BE49-F238E27FC236}">
                <a16:creationId xmlns:a16="http://schemas.microsoft.com/office/drawing/2014/main" id="{49153FDC-AE1F-8249-AD88-5E0D666A4019}"/>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4" name="Rectangle 53">
            <a:hlinkClick r:id="" action="ppaction://hlinkshowjump?jump=firstslide"/>
            <a:extLst>
              <a:ext uri="{FF2B5EF4-FFF2-40B4-BE49-F238E27FC236}">
                <a16:creationId xmlns:a16="http://schemas.microsoft.com/office/drawing/2014/main" id="{5824CF9A-A355-AB45-B8BE-D7F56F820919}"/>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5" name="Slide Number Placeholder 11">
            <a:extLst>
              <a:ext uri="{FF2B5EF4-FFF2-40B4-BE49-F238E27FC236}">
                <a16:creationId xmlns:a16="http://schemas.microsoft.com/office/drawing/2014/main" id="{529A1A9E-966A-DB40-BDF2-C7A8C9885B3B}"/>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t>Page </a:t>
            </a:r>
            <a:fld id="{EC028844-4877-EB43-9DD4-9ADF3C6B26FB}" type="slidenum">
              <a:rPr lang="en-US" sz="800" smtClean="0"/>
              <a:pPr algn="ctr"/>
              <a:t>‹#›</a:t>
            </a:fld>
            <a:r>
              <a:rPr lang="en-US" sz="800"/>
              <a:t> of 49</a:t>
            </a:r>
          </a:p>
        </p:txBody>
      </p:sp>
      <p:sp>
        <p:nvSpPr>
          <p:cNvPr id="61" name="Rectangle 60">
            <a:hlinkClick r:id="rId3" action="ppaction://hlinksldjump"/>
            <a:extLst>
              <a:ext uri="{FF2B5EF4-FFF2-40B4-BE49-F238E27FC236}">
                <a16:creationId xmlns:a16="http://schemas.microsoft.com/office/drawing/2014/main" id="{C2E23152-850E-3046-825F-9D492C08B595}"/>
              </a:ext>
            </a:extLst>
          </p:cNvPr>
          <p:cNvSpPr/>
          <p:nvPr userDrawn="1"/>
        </p:nvSpPr>
        <p:spPr bwMode="gray">
          <a:xfrm>
            <a:off x="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2" name="Rectangle 61">
            <a:hlinkClick r:id="" action="ppaction://noaction"/>
            <a:extLst>
              <a:ext uri="{FF2B5EF4-FFF2-40B4-BE49-F238E27FC236}">
                <a16:creationId xmlns:a16="http://schemas.microsoft.com/office/drawing/2014/main" id="{93C6499E-2FA5-8E47-BE95-014ADCF60E4F}"/>
              </a:ext>
            </a:extLst>
          </p:cNvPr>
          <p:cNvSpPr/>
          <p:nvPr userDrawn="1"/>
        </p:nvSpPr>
        <p:spPr bwMode="gray">
          <a:xfrm>
            <a:off x="182880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3" name="Rectangle 62">
            <a:hlinkClick r:id="" action="ppaction://noaction"/>
            <a:extLst>
              <a:ext uri="{FF2B5EF4-FFF2-40B4-BE49-F238E27FC236}">
                <a16:creationId xmlns:a16="http://schemas.microsoft.com/office/drawing/2014/main" id="{41F26FD9-93DF-364D-8E07-580E3ECA001D}"/>
              </a:ext>
            </a:extLst>
          </p:cNvPr>
          <p:cNvSpPr/>
          <p:nvPr userDrawn="1"/>
        </p:nvSpPr>
        <p:spPr bwMode="gray">
          <a:xfrm>
            <a:off x="365760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4" name="Rectangle 63">
            <a:hlinkClick r:id="" action="ppaction://noaction"/>
            <a:extLst>
              <a:ext uri="{FF2B5EF4-FFF2-40B4-BE49-F238E27FC236}">
                <a16:creationId xmlns:a16="http://schemas.microsoft.com/office/drawing/2014/main" id="{B52CDE91-DD4A-B84A-B489-7E5A6A417BC2}"/>
              </a:ext>
            </a:extLst>
          </p:cNvPr>
          <p:cNvSpPr/>
          <p:nvPr userDrawn="1"/>
        </p:nvSpPr>
        <p:spPr bwMode="gray">
          <a:xfrm>
            <a:off x="548640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5" name="Rectangle 64">
            <a:hlinkClick r:id="" action="ppaction://noaction"/>
            <a:extLst>
              <a:ext uri="{FF2B5EF4-FFF2-40B4-BE49-F238E27FC236}">
                <a16:creationId xmlns:a16="http://schemas.microsoft.com/office/drawing/2014/main" id="{E7911E61-B8B8-F34D-8505-807FAA1752CA}"/>
              </a:ext>
            </a:extLst>
          </p:cNvPr>
          <p:cNvSpPr/>
          <p:nvPr userDrawn="1"/>
        </p:nvSpPr>
        <p:spPr bwMode="gray">
          <a:xfrm>
            <a:off x="731520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Content Placeholder 2">
            <a:extLst>
              <a:ext uri="{FF2B5EF4-FFF2-40B4-BE49-F238E27FC236}">
                <a16:creationId xmlns:a16="http://schemas.microsoft.com/office/drawing/2014/main" id="{92D31A33-6356-1B4D-BBC9-702BB1E741B1}"/>
              </a:ext>
            </a:extLst>
          </p:cNvPr>
          <p:cNvSpPr txBox="1">
            <a:spLocks/>
          </p:cNvSpPr>
          <p:nvPr userDrawn="1"/>
        </p:nvSpPr>
        <p:spPr bwMode="gray">
          <a:xfrm>
            <a:off x="410455" y="4607598"/>
            <a:ext cx="6351852"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900" b="1" kern="1200">
                <a:solidFill>
                  <a:schemeClr val="tx1"/>
                </a:solidFill>
                <a:effectLst/>
                <a:latin typeface="Georgia"/>
                <a:ea typeface="+mn-ea"/>
                <a:cs typeface="Georgia"/>
              </a:rPr>
              <a:t>Information contained herein for DISPLAY outside the U.S. only. Check the regulatory status of the device in areas where CE marking is not the regulation in force. Not to be reproduced, distributed or excerpted</a:t>
            </a:r>
            <a:r>
              <a:rPr lang="en-US" altLang="en-US" sz="800" b="1">
                <a:solidFill>
                  <a:schemeClr val="tx1"/>
                </a:solidFill>
              </a:rPr>
              <a:t>.</a:t>
            </a:r>
            <a:endParaRPr lang="en-US" altLang="en-US" sz="800" b="1" kern="1200">
              <a:solidFill>
                <a:schemeClr val="tx1"/>
              </a:solidFill>
              <a:effectLst/>
              <a:latin typeface="Georgia"/>
              <a:ea typeface="+mn-ea"/>
            </a:endParaRPr>
          </a:p>
          <a:p>
            <a:pPr>
              <a:spcBef>
                <a:spcPts val="0"/>
              </a:spcBef>
            </a:pPr>
            <a:r>
              <a:rPr lang="en-US" sz="900" kern="1200">
                <a:solidFill>
                  <a:schemeClr val="tx1"/>
                </a:solidFill>
                <a:effectLst/>
                <a:latin typeface="Georgia"/>
                <a:ea typeface="+mn-ea"/>
                <a:cs typeface="Georgia"/>
              </a:rPr>
              <a:t>©2021 Abbott. All rights reserved. MAT-2100369 v1.0</a:t>
            </a:r>
          </a:p>
        </p:txBody>
      </p:sp>
    </p:spTree>
    <p:extLst>
      <p:ext uri="{BB962C8B-B14F-4D97-AF65-F5344CB8AC3E}">
        <p14:creationId xmlns:p14="http://schemas.microsoft.com/office/powerpoint/2010/main" val="2615697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172627"/>
            <a:ext cx="6899947" cy="274637"/>
          </a:xfrm>
        </p:spPr>
        <p:txBody>
          <a:bodyPr/>
          <a:lstStyle/>
          <a:p>
            <a:endParaRPr lang="en-US"/>
          </a:p>
        </p:txBody>
      </p:sp>
      <p:pic>
        <p:nvPicPr>
          <p:cNvPr id="6" name="Picture 5" hidden="1">
            <a:extLst>
              <a:ext uri="{FF2B5EF4-FFF2-40B4-BE49-F238E27FC236}">
                <a16:creationId xmlns:a16="http://schemas.microsoft.com/office/drawing/2014/main" id="{56381A0C-D8B8-2E4E-811A-ECC0B19EB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16608"/>
          </a:xfrm>
          <a:prstGeom prst="rect">
            <a:avLst/>
          </a:prstGeom>
        </p:spPr>
      </p:pic>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hlinkClick r:id="rId3" action="ppaction://hlinksldjump"/>
            <a:extLst>
              <a:ext uri="{FF2B5EF4-FFF2-40B4-BE49-F238E27FC236}">
                <a16:creationId xmlns:a16="http://schemas.microsoft.com/office/drawing/2014/main" id="{BD4DC271-D90A-1F47-946C-D63DDE41EF00}"/>
              </a:ext>
            </a:extLst>
          </p:cNvPr>
          <p:cNvSpPr/>
          <p:nvPr userDrawn="1"/>
        </p:nvSpPr>
        <p:spPr bwMode="gray">
          <a:xfrm>
            <a:off x="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Introduction</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Introduction</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68AA093C-50AA-D648-9281-EC7AD1E33B51}"/>
              </a:ext>
            </a:extLst>
          </p:cNvPr>
          <p:cNvSpPr/>
          <p:nvPr userDrawn="1"/>
        </p:nvSpPr>
        <p:spPr bwMode="gray">
          <a:xfrm>
            <a:off x="18288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8" name="Subtitle 2 R">
            <a:extLst>
              <a:ext uri="{FF2B5EF4-FFF2-40B4-BE49-F238E27FC236}">
                <a16:creationId xmlns:a16="http://schemas.microsoft.com/office/drawing/2014/main" id="{C831BCC0-C1AC-DB4B-8FDF-CF270920F175}"/>
              </a:ext>
            </a:extLst>
          </p:cNvPr>
          <p:cNvSpPr txBox="1">
            <a:spLocks/>
          </p:cNvSpPr>
          <p:nvPr userDrawn="1"/>
        </p:nvSpPr>
        <p:spPr bwMode="gray">
          <a:xfrm>
            <a:off x="18299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SEE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SIMPLY</a:t>
            </a:r>
          </a:p>
        </p:txBody>
      </p:sp>
      <p:sp>
        <p:nvSpPr>
          <p:cNvPr id="29" name="Subtitle 2" hidden="1">
            <a:extLst>
              <a:ext uri="{FF2B5EF4-FFF2-40B4-BE49-F238E27FC236}">
                <a16:creationId xmlns:a16="http://schemas.microsoft.com/office/drawing/2014/main" id="{5C8D5BE6-4304-B940-8E45-E2D8470377D7}"/>
              </a:ext>
            </a:extLst>
          </p:cNvPr>
          <p:cNvSpPr txBox="1">
            <a:spLocks/>
          </p:cNvSpPr>
          <p:nvPr userDrawn="1"/>
        </p:nvSpPr>
        <p:spPr bwMode="gray">
          <a:xfrm>
            <a:off x="18288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SEE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SIMPLY</a:t>
            </a:r>
          </a:p>
        </p:txBody>
      </p:sp>
      <p:cxnSp>
        <p:nvCxnSpPr>
          <p:cNvPr id="30" name="Straight Connector 29">
            <a:extLst>
              <a:ext uri="{FF2B5EF4-FFF2-40B4-BE49-F238E27FC236}">
                <a16:creationId xmlns:a16="http://schemas.microsoft.com/office/drawing/2014/main" id="{D53FF7C0-E191-4E4B-9A7C-7EA60F13A633}"/>
              </a:ext>
            </a:extLst>
          </p:cNvPr>
          <p:cNvCxnSpPr/>
          <p:nvPr userDrawn="1"/>
        </p:nvCxnSpPr>
        <p:spPr>
          <a:xfrm>
            <a:off x="18240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hlinkClick r:id="" action="ppaction://noaction"/>
            <a:extLst>
              <a:ext uri="{FF2B5EF4-FFF2-40B4-BE49-F238E27FC236}">
                <a16:creationId xmlns:a16="http://schemas.microsoft.com/office/drawing/2014/main" id="{798816AD-A4C0-AC45-A578-A3B30C017667}"/>
              </a:ext>
            </a:extLst>
          </p:cNvPr>
          <p:cNvSpPr/>
          <p:nvPr userDrawn="1"/>
        </p:nvSpPr>
        <p:spPr bwMode="gray">
          <a:xfrm>
            <a:off x="36576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9" name="Subtitle 2 R">
            <a:extLst>
              <a:ext uri="{FF2B5EF4-FFF2-40B4-BE49-F238E27FC236}">
                <a16:creationId xmlns:a16="http://schemas.microsoft.com/office/drawing/2014/main" id="{41202720-EB34-6147-BF71-D3104CC9D62A}"/>
              </a:ext>
            </a:extLst>
          </p:cNvPr>
          <p:cNvSpPr txBox="1">
            <a:spLocks/>
          </p:cNvSpPr>
          <p:nvPr userDrawn="1"/>
        </p:nvSpPr>
        <p:spPr bwMode="gray">
          <a:xfrm>
            <a:off x="36587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ACT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DECISIVELY </a:t>
            </a:r>
          </a:p>
        </p:txBody>
      </p:sp>
      <p:sp>
        <p:nvSpPr>
          <p:cNvPr id="32" name="Subtitle 2" hidden="1">
            <a:extLst>
              <a:ext uri="{FF2B5EF4-FFF2-40B4-BE49-F238E27FC236}">
                <a16:creationId xmlns:a16="http://schemas.microsoft.com/office/drawing/2014/main" id="{BF0852BC-6E60-4843-8FCD-2D3F3C0A0CB8}"/>
              </a:ext>
            </a:extLst>
          </p:cNvPr>
          <p:cNvSpPr txBox="1">
            <a:spLocks/>
          </p:cNvSpPr>
          <p:nvPr userDrawn="1"/>
        </p:nvSpPr>
        <p:spPr bwMode="gray">
          <a:xfrm>
            <a:off x="36576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ACT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DECISIVELY </a:t>
            </a:r>
          </a:p>
        </p:txBody>
      </p:sp>
      <p:cxnSp>
        <p:nvCxnSpPr>
          <p:cNvPr id="33" name="Straight Connector 32">
            <a:extLst>
              <a:ext uri="{FF2B5EF4-FFF2-40B4-BE49-F238E27FC236}">
                <a16:creationId xmlns:a16="http://schemas.microsoft.com/office/drawing/2014/main" id="{07CE07A5-71E7-0947-B3CD-F2A2537E34CA}"/>
              </a:ext>
            </a:extLst>
          </p:cNvPr>
          <p:cNvCxnSpPr/>
          <p:nvPr userDrawn="1"/>
        </p:nvCxnSpPr>
        <p:spPr>
          <a:xfrm>
            <a:off x="36528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hidden="1">
            <a:extLst>
              <a:ext uri="{FF2B5EF4-FFF2-40B4-BE49-F238E27FC236}">
                <a16:creationId xmlns:a16="http://schemas.microsoft.com/office/drawing/2014/main" id="{1296A8BD-73FF-9148-AFD7-95294ABFDE60}"/>
              </a:ext>
            </a:extLst>
          </p:cNvPr>
          <p:cNvSpPr/>
          <p:nvPr userDrawn="1"/>
        </p:nvSpPr>
        <p:spPr bwMode="gray">
          <a:xfrm>
            <a:off x="54864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0" name="Subtitle 2 R" hidden="1">
            <a:extLst>
              <a:ext uri="{FF2B5EF4-FFF2-40B4-BE49-F238E27FC236}">
                <a16:creationId xmlns:a16="http://schemas.microsoft.com/office/drawing/2014/main" id="{3FEF5707-0544-7A47-AB6C-4FD2AF81ABEF}"/>
              </a:ext>
            </a:extLst>
          </p:cNvPr>
          <p:cNvSpPr txBox="1">
            <a:spLocks/>
          </p:cNvSpPr>
          <p:nvPr userDrawn="1"/>
        </p:nvSpPr>
        <p:spPr bwMode="gray">
          <a:xfrm>
            <a:off x="54875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HARDWARE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OPTIONS</a:t>
            </a:r>
          </a:p>
        </p:txBody>
      </p:sp>
      <p:sp>
        <p:nvSpPr>
          <p:cNvPr id="35" name="Subtitle 2">
            <a:extLst>
              <a:ext uri="{FF2B5EF4-FFF2-40B4-BE49-F238E27FC236}">
                <a16:creationId xmlns:a16="http://schemas.microsoft.com/office/drawing/2014/main" id="{84865475-8254-C646-ABE9-749335AFEF12}"/>
              </a:ext>
            </a:extLst>
          </p:cNvPr>
          <p:cNvSpPr txBox="1">
            <a:spLocks/>
          </p:cNvSpPr>
          <p:nvPr userDrawn="1"/>
        </p:nvSpPr>
        <p:spPr bwMode="gray">
          <a:xfrm>
            <a:off x="54864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HARDWARE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OPTIONS</a:t>
            </a:r>
          </a:p>
        </p:txBody>
      </p:sp>
      <p:cxnSp>
        <p:nvCxnSpPr>
          <p:cNvPr id="36" name="Straight Connector 35">
            <a:extLst>
              <a:ext uri="{FF2B5EF4-FFF2-40B4-BE49-F238E27FC236}">
                <a16:creationId xmlns:a16="http://schemas.microsoft.com/office/drawing/2014/main" id="{C1B7C852-8B25-BD48-8238-294E0715470B}"/>
              </a:ext>
            </a:extLst>
          </p:cNvPr>
          <p:cNvCxnSpPr/>
          <p:nvPr userDrawn="1"/>
        </p:nvCxnSpPr>
        <p:spPr>
          <a:xfrm>
            <a:off x="5481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hlinkClick r:id="" action="ppaction://noaction"/>
            <a:extLst>
              <a:ext uri="{FF2B5EF4-FFF2-40B4-BE49-F238E27FC236}">
                <a16:creationId xmlns:a16="http://schemas.microsoft.com/office/drawing/2014/main" id="{38ABA39D-9323-D548-804B-9446853C2779}"/>
              </a:ext>
            </a:extLst>
          </p:cNvPr>
          <p:cNvSpPr/>
          <p:nvPr userDrawn="1"/>
        </p:nvSpPr>
        <p:spPr bwMode="gray">
          <a:xfrm>
            <a:off x="73152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1" name="Subtitle 2 R">
            <a:extLst>
              <a:ext uri="{FF2B5EF4-FFF2-40B4-BE49-F238E27FC236}">
                <a16:creationId xmlns:a16="http://schemas.microsoft.com/office/drawing/2014/main" id="{E12977E2-397E-6A45-BF89-AF4B1F969DA0}"/>
              </a:ext>
            </a:extLst>
          </p:cNvPr>
          <p:cNvSpPr txBox="1">
            <a:spLocks/>
          </p:cNvSpPr>
          <p:nvPr userDrawn="1"/>
        </p:nvSpPr>
        <p:spPr bwMode="gray">
          <a:xfrm>
            <a:off x="73163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PRODUCT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OVERVIEW</a:t>
            </a:r>
          </a:p>
        </p:txBody>
      </p:sp>
      <p:sp>
        <p:nvSpPr>
          <p:cNvPr id="38" name="Subtitle 2" hidden="1">
            <a:extLst>
              <a:ext uri="{FF2B5EF4-FFF2-40B4-BE49-F238E27FC236}">
                <a16:creationId xmlns:a16="http://schemas.microsoft.com/office/drawing/2014/main" id="{B6DFEE22-A034-2D49-A34F-9D380C469FE9}"/>
              </a:ext>
            </a:extLst>
          </p:cNvPr>
          <p:cNvSpPr txBox="1">
            <a:spLocks/>
          </p:cNvSpPr>
          <p:nvPr userDrawn="1"/>
        </p:nvSpPr>
        <p:spPr bwMode="gray">
          <a:xfrm>
            <a:off x="73152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PRODUCT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OVERVIEW</a:t>
            </a:r>
          </a:p>
        </p:txBody>
      </p:sp>
      <p:cxnSp>
        <p:nvCxnSpPr>
          <p:cNvPr id="39" name="Straight Connector 38">
            <a:extLst>
              <a:ext uri="{FF2B5EF4-FFF2-40B4-BE49-F238E27FC236}">
                <a16:creationId xmlns:a16="http://schemas.microsoft.com/office/drawing/2014/main" id="{E9DD1E75-415B-7C4F-B07C-3F653657E3EB}"/>
              </a:ext>
            </a:extLst>
          </p:cNvPr>
          <p:cNvCxnSpPr/>
          <p:nvPr userDrawn="1"/>
        </p:nvCxnSpPr>
        <p:spPr>
          <a:xfrm>
            <a:off x="73104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B0A3C7D-63D2-FD44-B286-5281EAC420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7" name="Rectangle 56">
            <a:hlinkClick r:id="" action="ppaction://hlinkshowjump?jump=nextslide"/>
            <a:extLst>
              <a:ext uri="{FF2B5EF4-FFF2-40B4-BE49-F238E27FC236}">
                <a16:creationId xmlns:a16="http://schemas.microsoft.com/office/drawing/2014/main" id="{5A153C35-E307-1E4B-8F90-00D4A1005305}"/>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8" name="Rectangle 57">
            <a:hlinkClick r:id="" action="ppaction://hlinkshowjump?jump=previousslide"/>
            <a:extLst>
              <a:ext uri="{FF2B5EF4-FFF2-40B4-BE49-F238E27FC236}">
                <a16:creationId xmlns:a16="http://schemas.microsoft.com/office/drawing/2014/main" id="{C635846B-D3C1-C246-90D4-468F9585CBCD}"/>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Rectangle 58">
            <a:hlinkClick r:id="" action="ppaction://hlinkshowjump?jump=firstslide"/>
            <a:extLst>
              <a:ext uri="{FF2B5EF4-FFF2-40B4-BE49-F238E27FC236}">
                <a16:creationId xmlns:a16="http://schemas.microsoft.com/office/drawing/2014/main" id="{CD6F8BD7-376B-CC40-B40D-35A0300E3124}"/>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0" name="Slide Number Placeholder 11">
            <a:extLst>
              <a:ext uri="{FF2B5EF4-FFF2-40B4-BE49-F238E27FC236}">
                <a16:creationId xmlns:a16="http://schemas.microsoft.com/office/drawing/2014/main" id="{5ABA713E-BE28-1840-AADF-B0A0B1BF2FE2}"/>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t>Page </a:t>
            </a:r>
            <a:fld id="{EC028844-4877-EB43-9DD4-9ADF3C6B26FB}" type="slidenum">
              <a:rPr lang="en-US" sz="800" smtClean="0"/>
              <a:pPr algn="ctr"/>
              <a:t>‹#›</a:t>
            </a:fld>
            <a:r>
              <a:rPr lang="en-US" sz="800"/>
              <a:t> of 49</a:t>
            </a:r>
          </a:p>
        </p:txBody>
      </p:sp>
      <p:sp>
        <p:nvSpPr>
          <p:cNvPr id="41" name="Rectangle 40">
            <a:hlinkClick r:id="rId3" action="ppaction://hlinksldjump"/>
            <a:extLst>
              <a:ext uri="{FF2B5EF4-FFF2-40B4-BE49-F238E27FC236}">
                <a16:creationId xmlns:a16="http://schemas.microsoft.com/office/drawing/2014/main" id="{586E78FF-799E-5240-BCB7-DC743DF0F792}"/>
              </a:ext>
            </a:extLst>
          </p:cNvPr>
          <p:cNvSpPr/>
          <p:nvPr userDrawn="1"/>
        </p:nvSpPr>
        <p:spPr bwMode="gray">
          <a:xfrm>
            <a:off x="22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noaction"/>
            <a:extLst>
              <a:ext uri="{FF2B5EF4-FFF2-40B4-BE49-F238E27FC236}">
                <a16:creationId xmlns:a16="http://schemas.microsoft.com/office/drawing/2014/main" id="{B48519A8-85AB-6443-8822-569C0C4998E7}"/>
              </a:ext>
            </a:extLst>
          </p:cNvPr>
          <p:cNvSpPr/>
          <p:nvPr userDrawn="1"/>
        </p:nvSpPr>
        <p:spPr bwMode="gray">
          <a:xfrm>
            <a:off x="18310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3" name="Rectangle 42">
            <a:hlinkClick r:id="" action="ppaction://noaction"/>
            <a:extLst>
              <a:ext uri="{FF2B5EF4-FFF2-40B4-BE49-F238E27FC236}">
                <a16:creationId xmlns:a16="http://schemas.microsoft.com/office/drawing/2014/main" id="{965D4FB4-F485-D542-80AA-48E577364D32}"/>
              </a:ext>
            </a:extLst>
          </p:cNvPr>
          <p:cNvSpPr/>
          <p:nvPr userDrawn="1"/>
        </p:nvSpPr>
        <p:spPr bwMode="gray">
          <a:xfrm>
            <a:off x="36598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4" name="Rectangle 43">
            <a:hlinkClick r:id="" action="ppaction://noaction"/>
            <a:extLst>
              <a:ext uri="{FF2B5EF4-FFF2-40B4-BE49-F238E27FC236}">
                <a16:creationId xmlns:a16="http://schemas.microsoft.com/office/drawing/2014/main" id="{28CB5B3C-8DC7-E348-8BB8-BCAB8BA16067}"/>
              </a:ext>
            </a:extLst>
          </p:cNvPr>
          <p:cNvSpPr/>
          <p:nvPr userDrawn="1"/>
        </p:nvSpPr>
        <p:spPr bwMode="gray">
          <a:xfrm>
            <a:off x="54886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5" name="Rectangle 44">
            <a:hlinkClick r:id="" action="ppaction://noaction"/>
            <a:extLst>
              <a:ext uri="{FF2B5EF4-FFF2-40B4-BE49-F238E27FC236}">
                <a16:creationId xmlns:a16="http://schemas.microsoft.com/office/drawing/2014/main" id="{5095AC58-EF8C-CA43-9012-F2F4331622FD}"/>
              </a:ext>
            </a:extLst>
          </p:cNvPr>
          <p:cNvSpPr/>
          <p:nvPr userDrawn="1"/>
        </p:nvSpPr>
        <p:spPr bwMode="gray">
          <a:xfrm>
            <a:off x="73174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6" name="Content Placeholder 2">
            <a:extLst>
              <a:ext uri="{FF2B5EF4-FFF2-40B4-BE49-F238E27FC236}">
                <a16:creationId xmlns:a16="http://schemas.microsoft.com/office/drawing/2014/main" id="{42C97767-5554-6246-ABFC-E5FE50291B21}"/>
              </a:ext>
            </a:extLst>
          </p:cNvPr>
          <p:cNvSpPr txBox="1">
            <a:spLocks/>
          </p:cNvSpPr>
          <p:nvPr userDrawn="1"/>
        </p:nvSpPr>
        <p:spPr bwMode="gray">
          <a:xfrm>
            <a:off x="410455" y="4607598"/>
            <a:ext cx="6351852"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900" b="1" kern="1200">
                <a:solidFill>
                  <a:schemeClr val="tx1"/>
                </a:solidFill>
                <a:effectLst/>
                <a:latin typeface="Georgia"/>
                <a:ea typeface="+mn-ea"/>
                <a:cs typeface="Georgia"/>
              </a:rPr>
              <a:t>Information contained herein for DISPLAY outside the U.S. only. Check the regulatory status of the device in areas where CE marking is not the regulation in force. Not to be reproduced, distributed or excerpted</a:t>
            </a:r>
            <a:r>
              <a:rPr lang="en-US" altLang="en-US" sz="800" b="1">
                <a:solidFill>
                  <a:schemeClr val="tx1"/>
                </a:solidFill>
              </a:rPr>
              <a:t>.</a:t>
            </a:r>
            <a:endParaRPr lang="en-US" altLang="en-US" sz="800" b="1" kern="1200">
              <a:solidFill>
                <a:schemeClr val="tx1"/>
              </a:solidFill>
              <a:effectLst/>
              <a:latin typeface="Georgia"/>
              <a:ea typeface="+mn-ea"/>
            </a:endParaRPr>
          </a:p>
          <a:p>
            <a:pPr>
              <a:spcBef>
                <a:spcPts val="0"/>
              </a:spcBef>
            </a:pPr>
            <a:r>
              <a:rPr lang="en-US" sz="900" kern="1200">
                <a:solidFill>
                  <a:schemeClr val="tx1"/>
                </a:solidFill>
                <a:effectLst/>
                <a:latin typeface="Georgia"/>
                <a:ea typeface="+mn-ea"/>
                <a:cs typeface="Georgia"/>
              </a:rPr>
              <a:t>©2021 Abbott. All rights reserved. MAT-2100369 v1.0</a:t>
            </a:r>
          </a:p>
        </p:txBody>
      </p:sp>
    </p:spTree>
    <p:extLst>
      <p:ext uri="{BB962C8B-B14F-4D97-AF65-F5344CB8AC3E}">
        <p14:creationId xmlns:p14="http://schemas.microsoft.com/office/powerpoint/2010/main" val="3560895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172627"/>
            <a:ext cx="6899947" cy="274637"/>
          </a:xfrm>
        </p:spPr>
        <p:txBody>
          <a:bodyPr/>
          <a:lstStyle/>
          <a:p>
            <a:endParaRPr lang="en-US"/>
          </a:p>
        </p:txBody>
      </p:sp>
      <p:pic>
        <p:nvPicPr>
          <p:cNvPr id="6" name="Picture 5" hidden="1">
            <a:extLst>
              <a:ext uri="{FF2B5EF4-FFF2-40B4-BE49-F238E27FC236}">
                <a16:creationId xmlns:a16="http://schemas.microsoft.com/office/drawing/2014/main" id="{56381A0C-D8B8-2E4E-811A-ECC0B19EB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16608"/>
          </a:xfrm>
          <a:prstGeom prst="rect">
            <a:avLst/>
          </a:prstGeom>
        </p:spPr>
      </p:pic>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a:hlinkClick r:id="rId3" action="ppaction://hlinksldjump"/>
            <a:extLst>
              <a:ext uri="{FF2B5EF4-FFF2-40B4-BE49-F238E27FC236}">
                <a16:creationId xmlns:a16="http://schemas.microsoft.com/office/drawing/2014/main" id="{BD4DC271-D90A-1F47-946C-D63DDE41EF00}"/>
              </a:ext>
            </a:extLst>
          </p:cNvPr>
          <p:cNvSpPr/>
          <p:nvPr userDrawn="1"/>
        </p:nvSpPr>
        <p:spPr bwMode="gray">
          <a:xfrm>
            <a:off x="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a:extLst>
              <a:ext uri="{FF2B5EF4-FFF2-40B4-BE49-F238E27FC236}">
                <a16:creationId xmlns:a16="http://schemas.microsoft.com/office/drawing/2014/main" id="{831AAEC5-CE77-8D42-813D-DA367CD56C5F}"/>
              </a:ext>
            </a:extLst>
          </p:cNvPr>
          <p:cNvSpPr txBox="1">
            <a:spLocks/>
          </p:cNvSpPr>
          <p:nvPr userDrawn="1"/>
        </p:nvSpPr>
        <p:spPr bwMode="gray">
          <a:xfrm>
            <a:off x="1149"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Introduction</a:t>
            </a:r>
          </a:p>
        </p:txBody>
      </p:sp>
      <p:sp>
        <p:nvSpPr>
          <p:cNvPr id="40" name="Subtitle 2" hidden="1">
            <a:extLst>
              <a:ext uri="{FF2B5EF4-FFF2-40B4-BE49-F238E27FC236}">
                <a16:creationId xmlns:a16="http://schemas.microsoft.com/office/drawing/2014/main" id="{9B063A2C-B05B-8040-8BA1-9852BF19513E}"/>
              </a:ext>
            </a:extLst>
          </p:cNvPr>
          <p:cNvSpPr txBox="1">
            <a:spLocks/>
          </p:cNvSpPr>
          <p:nvPr userDrawn="1"/>
        </p:nvSpPr>
        <p:spPr bwMode="gray">
          <a:xfrm>
            <a:off x="0"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Introduction</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68AA093C-50AA-D648-9281-EC7AD1E33B51}"/>
              </a:ext>
            </a:extLst>
          </p:cNvPr>
          <p:cNvSpPr/>
          <p:nvPr userDrawn="1"/>
        </p:nvSpPr>
        <p:spPr bwMode="gray">
          <a:xfrm>
            <a:off x="18288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8" name="Subtitle 2 R">
            <a:extLst>
              <a:ext uri="{FF2B5EF4-FFF2-40B4-BE49-F238E27FC236}">
                <a16:creationId xmlns:a16="http://schemas.microsoft.com/office/drawing/2014/main" id="{C831BCC0-C1AC-DB4B-8FDF-CF270920F175}"/>
              </a:ext>
            </a:extLst>
          </p:cNvPr>
          <p:cNvSpPr txBox="1">
            <a:spLocks/>
          </p:cNvSpPr>
          <p:nvPr userDrawn="1"/>
        </p:nvSpPr>
        <p:spPr bwMode="gray">
          <a:xfrm>
            <a:off x="18299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SEE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SIMPLY</a:t>
            </a:r>
          </a:p>
        </p:txBody>
      </p:sp>
      <p:sp>
        <p:nvSpPr>
          <p:cNvPr id="29" name="Subtitle 2" hidden="1">
            <a:extLst>
              <a:ext uri="{FF2B5EF4-FFF2-40B4-BE49-F238E27FC236}">
                <a16:creationId xmlns:a16="http://schemas.microsoft.com/office/drawing/2014/main" id="{5C8D5BE6-4304-B940-8E45-E2D8470377D7}"/>
              </a:ext>
            </a:extLst>
          </p:cNvPr>
          <p:cNvSpPr txBox="1">
            <a:spLocks/>
          </p:cNvSpPr>
          <p:nvPr userDrawn="1"/>
        </p:nvSpPr>
        <p:spPr bwMode="gray">
          <a:xfrm>
            <a:off x="18288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SEE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SIMPLY</a:t>
            </a:r>
          </a:p>
        </p:txBody>
      </p:sp>
      <p:cxnSp>
        <p:nvCxnSpPr>
          <p:cNvPr id="30" name="Straight Connector 29">
            <a:extLst>
              <a:ext uri="{FF2B5EF4-FFF2-40B4-BE49-F238E27FC236}">
                <a16:creationId xmlns:a16="http://schemas.microsoft.com/office/drawing/2014/main" id="{D53FF7C0-E191-4E4B-9A7C-7EA60F13A633}"/>
              </a:ext>
            </a:extLst>
          </p:cNvPr>
          <p:cNvCxnSpPr/>
          <p:nvPr userDrawn="1"/>
        </p:nvCxnSpPr>
        <p:spPr>
          <a:xfrm>
            <a:off x="18240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hlinkClick r:id="" action="ppaction://noaction"/>
            <a:extLst>
              <a:ext uri="{FF2B5EF4-FFF2-40B4-BE49-F238E27FC236}">
                <a16:creationId xmlns:a16="http://schemas.microsoft.com/office/drawing/2014/main" id="{798816AD-A4C0-AC45-A578-A3B30C017667}"/>
              </a:ext>
            </a:extLst>
          </p:cNvPr>
          <p:cNvSpPr/>
          <p:nvPr userDrawn="1"/>
        </p:nvSpPr>
        <p:spPr bwMode="gray">
          <a:xfrm>
            <a:off x="36576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9" name="Subtitle 2 R">
            <a:extLst>
              <a:ext uri="{FF2B5EF4-FFF2-40B4-BE49-F238E27FC236}">
                <a16:creationId xmlns:a16="http://schemas.microsoft.com/office/drawing/2014/main" id="{41202720-EB34-6147-BF71-D3104CC9D62A}"/>
              </a:ext>
            </a:extLst>
          </p:cNvPr>
          <p:cNvSpPr txBox="1">
            <a:spLocks/>
          </p:cNvSpPr>
          <p:nvPr userDrawn="1"/>
        </p:nvSpPr>
        <p:spPr bwMode="gray">
          <a:xfrm>
            <a:off x="36587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ACT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DECISIVELY </a:t>
            </a:r>
          </a:p>
        </p:txBody>
      </p:sp>
      <p:sp>
        <p:nvSpPr>
          <p:cNvPr id="32" name="Subtitle 2" hidden="1">
            <a:extLst>
              <a:ext uri="{FF2B5EF4-FFF2-40B4-BE49-F238E27FC236}">
                <a16:creationId xmlns:a16="http://schemas.microsoft.com/office/drawing/2014/main" id="{BF0852BC-6E60-4843-8FCD-2D3F3C0A0CB8}"/>
              </a:ext>
            </a:extLst>
          </p:cNvPr>
          <p:cNvSpPr txBox="1">
            <a:spLocks/>
          </p:cNvSpPr>
          <p:nvPr userDrawn="1"/>
        </p:nvSpPr>
        <p:spPr bwMode="gray">
          <a:xfrm>
            <a:off x="36576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ACT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DECISIVELY </a:t>
            </a:r>
          </a:p>
        </p:txBody>
      </p:sp>
      <p:cxnSp>
        <p:nvCxnSpPr>
          <p:cNvPr id="33" name="Straight Connector 32">
            <a:extLst>
              <a:ext uri="{FF2B5EF4-FFF2-40B4-BE49-F238E27FC236}">
                <a16:creationId xmlns:a16="http://schemas.microsoft.com/office/drawing/2014/main" id="{07CE07A5-71E7-0947-B3CD-F2A2537E34CA}"/>
              </a:ext>
            </a:extLst>
          </p:cNvPr>
          <p:cNvCxnSpPr/>
          <p:nvPr userDrawn="1"/>
        </p:nvCxnSpPr>
        <p:spPr>
          <a:xfrm>
            <a:off x="36528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hlinkClick r:id="" action="ppaction://noaction"/>
            <a:extLst>
              <a:ext uri="{FF2B5EF4-FFF2-40B4-BE49-F238E27FC236}">
                <a16:creationId xmlns:a16="http://schemas.microsoft.com/office/drawing/2014/main" id="{1296A8BD-73FF-9148-AFD7-95294ABFDE60}"/>
              </a:ext>
            </a:extLst>
          </p:cNvPr>
          <p:cNvSpPr/>
          <p:nvPr userDrawn="1"/>
        </p:nvSpPr>
        <p:spPr bwMode="gray">
          <a:xfrm>
            <a:off x="54864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0" name="Subtitle 2 R">
            <a:extLst>
              <a:ext uri="{FF2B5EF4-FFF2-40B4-BE49-F238E27FC236}">
                <a16:creationId xmlns:a16="http://schemas.microsoft.com/office/drawing/2014/main" id="{3FEF5707-0544-7A47-AB6C-4FD2AF81ABEF}"/>
              </a:ext>
            </a:extLst>
          </p:cNvPr>
          <p:cNvSpPr txBox="1">
            <a:spLocks/>
          </p:cNvSpPr>
          <p:nvPr userDrawn="1"/>
        </p:nvSpPr>
        <p:spPr bwMode="gray">
          <a:xfrm>
            <a:off x="54875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HARDWARE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OPTIONS</a:t>
            </a:r>
          </a:p>
        </p:txBody>
      </p:sp>
      <p:sp>
        <p:nvSpPr>
          <p:cNvPr id="35" name="Subtitle 2" hidden="1">
            <a:extLst>
              <a:ext uri="{FF2B5EF4-FFF2-40B4-BE49-F238E27FC236}">
                <a16:creationId xmlns:a16="http://schemas.microsoft.com/office/drawing/2014/main" id="{84865475-8254-C646-ABE9-749335AFEF12}"/>
              </a:ext>
            </a:extLst>
          </p:cNvPr>
          <p:cNvSpPr txBox="1">
            <a:spLocks/>
          </p:cNvSpPr>
          <p:nvPr userDrawn="1"/>
        </p:nvSpPr>
        <p:spPr bwMode="gray">
          <a:xfrm>
            <a:off x="54864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HARDWARE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OPTIONS</a:t>
            </a:r>
          </a:p>
        </p:txBody>
      </p:sp>
      <p:cxnSp>
        <p:nvCxnSpPr>
          <p:cNvPr id="36" name="Straight Connector 35">
            <a:extLst>
              <a:ext uri="{FF2B5EF4-FFF2-40B4-BE49-F238E27FC236}">
                <a16:creationId xmlns:a16="http://schemas.microsoft.com/office/drawing/2014/main" id="{C1B7C852-8B25-BD48-8238-294E0715470B}"/>
              </a:ext>
            </a:extLst>
          </p:cNvPr>
          <p:cNvCxnSpPr/>
          <p:nvPr userDrawn="1"/>
        </p:nvCxnSpPr>
        <p:spPr>
          <a:xfrm>
            <a:off x="5481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hidden="1">
            <a:extLst>
              <a:ext uri="{FF2B5EF4-FFF2-40B4-BE49-F238E27FC236}">
                <a16:creationId xmlns:a16="http://schemas.microsoft.com/office/drawing/2014/main" id="{38ABA39D-9323-D548-804B-9446853C2779}"/>
              </a:ext>
            </a:extLst>
          </p:cNvPr>
          <p:cNvSpPr/>
          <p:nvPr userDrawn="1"/>
        </p:nvSpPr>
        <p:spPr bwMode="gray">
          <a:xfrm>
            <a:off x="73152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1" name="Subtitle 2 R" hidden="1">
            <a:extLst>
              <a:ext uri="{FF2B5EF4-FFF2-40B4-BE49-F238E27FC236}">
                <a16:creationId xmlns:a16="http://schemas.microsoft.com/office/drawing/2014/main" id="{E12977E2-397E-6A45-BF89-AF4B1F969DA0}"/>
              </a:ext>
            </a:extLst>
          </p:cNvPr>
          <p:cNvSpPr txBox="1">
            <a:spLocks/>
          </p:cNvSpPr>
          <p:nvPr userDrawn="1"/>
        </p:nvSpPr>
        <p:spPr bwMode="gray">
          <a:xfrm>
            <a:off x="73163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PRODUCT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OVERVIEW</a:t>
            </a:r>
          </a:p>
        </p:txBody>
      </p:sp>
      <p:sp>
        <p:nvSpPr>
          <p:cNvPr id="38" name="Subtitle 2">
            <a:extLst>
              <a:ext uri="{FF2B5EF4-FFF2-40B4-BE49-F238E27FC236}">
                <a16:creationId xmlns:a16="http://schemas.microsoft.com/office/drawing/2014/main" id="{B6DFEE22-A034-2D49-A34F-9D380C469FE9}"/>
              </a:ext>
            </a:extLst>
          </p:cNvPr>
          <p:cNvSpPr txBox="1">
            <a:spLocks/>
          </p:cNvSpPr>
          <p:nvPr userDrawn="1"/>
        </p:nvSpPr>
        <p:spPr bwMode="gray">
          <a:xfrm>
            <a:off x="73152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PRODUCT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OVERVIEW</a:t>
            </a:r>
          </a:p>
        </p:txBody>
      </p:sp>
      <p:cxnSp>
        <p:nvCxnSpPr>
          <p:cNvPr id="39" name="Straight Connector 38">
            <a:extLst>
              <a:ext uri="{FF2B5EF4-FFF2-40B4-BE49-F238E27FC236}">
                <a16:creationId xmlns:a16="http://schemas.microsoft.com/office/drawing/2014/main" id="{E9DD1E75-415B-7C4F-B07C-3F653657E3EB}"/>
              </a:ext>
            </a:extLst>
          </p:cNvPr>
          <p:cNvCxnSpPr/>
          <p:nvPr userDrawn="1"/>
        </p:nvCxnSpPr>
        <p:spPr>
          <a:xfrm>
            <a:off x="73104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3B27A9D6-FB0D-8A42-8FBD-5DCDF4FCFF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7" name="Rectangle 56">
            <a:hlinkClick r:id="" action="ppaction://hlinkshowjump?jump=nextslide"/>
            <a:extLst>
              <a:ext uri="{FF2B5EF4-FFF2-40B4-BE49-F238E27FC236}">
                <a16:creationId xmlns:a16="http://schemas.microsoft.com/office/drawing/2014/main" id="{AD7CEDD3-B270-394A-AAA7-F4F77160C5AB}"/>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8" name="Rectangle 57">
            <a:hlinkClick r:id="" action="ppaction://hlinkshowjump?jump=previousslide"/>
            <a:extLst>
              <a:ext uri="{FF2B5EF4-FFF2-40B4-BE49-F238E27FC236}">
                <a16:creationId xmlns:a16="http://schemas.microsoft.com/office/drawing/2014/main" id="{E605D75B-4B20-1A46-96D1-33F26F47CE74}"/>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9" name="Rectangle 58">
            <a:hlinkClick r:id="" action="ppaction://hlinkshowjump?jump=firstslide"/>
            <a:extLst>
              <a:ext uri="{FF2B5EF4-FFF2-40B4-BE49-F238E27FC236}">
                <a16:creationId xmlns:a16="http://schemas.microsoft.com/office/drawing/2014/main" id="{A9BE8B41-5057-9B4E-B453-934BC7832400}"/>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60" name="Slide Number Placeholder 11">
            <a:extLst>
              <a:ext uri="{FF2B5EF4-FFF2-40B4-BE49-F238E27FC236}">
                <a16:creationId xmlns:a16="http://schemas.microsoft.com/office/drawing/2014/main" id="{5049DD59-03F0-D544-ADED-9323FA1829FA}"/>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t>Page </a:t>
            </a:r>
            <a:fld id="{EC028844-4877-EB43-9DD4-9ADF3C6B26FB}" type="slidenum">
              <a:rPr lang="en-US" sz="800" smtClean="0"/>
              <a:pPr algn="ctr"/>
              <a:t>‹#›</a:t>
            </a:fld>
            <a:r>
              <a:rPr lang="en-US" sz="800"/>
              <a:t> of 49</a:t>
            </a:r>
          </a:p>
        </p:txBody>
      </p:sp>
      <p:sp>
        <p:nvSpPr>
          <p:cNvPr id="41" name="Rectangle 40">
            <a:hlinkClick r:id="rId3" action="ppaction://hlinksldjump"/>
            <a:extLst>
              <a:ext uri="{FF2B5EF4-FFF2-40B4-BE49-F238E27FC236}">
                <a16:creationId xmlns:a16="http://schemas.microsoft.com/office/drawing/2014/main" id="{CC7D66A1-63B2-7D4E-A07F-D2857E5E656A}"/>
              </a:ext>
            </a:extLst>
          </p:cNvPr>
          <p:cNvSpPr/>
          <p:nvPr userDrawn="1"/>
        </p:nvSpPr>
        <p:spPr bwMode="gray">
          <a:xfrm>
            <a:off x="22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noaction"/>
            <a:extLst>
              <a:ext uri="{FF2B5EF4-FFF2-40B4-BE49-F238E27FC236}">
                <a16:creationId xmlns:a16="http://schemas.microsoft.com/office/drawing/2014/main" id="{DFEE3FC8-66A6-154B-854B-70F7F3AB9013}"/>
              </a:ext>
            </a:extLst>
          </p:cNvPr>
          <p:cNvSpPr/>
          <p:nvPr userDrawn="1"/>
        </p:nvSpPr>
        <p:spPr bwMode="gray">
          <a:xfrm>
            <a:off x="18310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3" name="Rectangle 42">
            <a:hlinkClick r:id="" action="ppaction://noaction"/>
            <a:extLst>
              <a:ext uri="{FF2B5EF4-FFF2-40B4-BE49-F238E27FC236}">
                <a16:creationId xmlns:a16="http://schemas.microsoft.com/office/drawing/2014/main" id="{66A9EE56-D0A4-6547-A593-70A896B490B0}"/>
              </a:ext>
            </a:extLst>
          </p:cNvPr>
          <p:cNvSpPr/>
          <p:nvPr userDrawn="1"/>
        </p:nvSpPr>
        <p:spPr bwMode="gray">
          <a:xfrm>
            <a:off x="36598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4" name="Rectangle 43">
            <a:hlinkClick r:id="" action="ppaction://noaction"/>
            <a:extLst>
              <a:ext uri="{FF2B5EF4-FFF2-40B4-BE49-F238E27FC236}">
                <a16:creationId xmlns:a16="http://schemas.microsoft.com/office/drawing/2014/main" id="{EDD6957D-0A27-874C-B8A9-85D3532792D0}"/>
              </a:ext>
            </a:extLst>
          </p:cNvPr>
          <p:cNvSpPr/>
          <p:nvPr userDrawn="1"/>
        </p:nvSpPr>
        <p:spPr bwMode="gray">
          <a:xfrm>
            <a:off x="54886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5" name="Rectangle 44">
            <a:hlinkClick r:id="" action="ppaction://noaction"/>
            <a:extLst>
              <a:ext uri="{FF2B5EF4-FFF2-40B4-BE49-F238E27FC236}">
                <a16:creationId xmlns:a16="http://schemas.microsoft.com/office/drawing/2014/main" id="{12D4251E-3943-E244-A5BB-DC8EF99C76B0}"/>
              </a:ext>
            </a:extLst>
          </p:cNvPr>
          <p:cNvSpPr/>
          <p:nvPr userDrawn="1"/>
        </p:nvSpPr>
        <p:spPr bwMode="gray">
          <a:xfrm>
            <a:off x="7317498"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6" name="Content Placeholder 2">
            <a:extLst>
              <a:ext uri="{FF2B5EF4-FFF2-40B4-BE49-F238E27FC236}">
                <a16:creationId xmlns:a16="http://schemas.microsoft.com/office/drawing/2014/main" id="{0D55BA9F-3DA2-894E-BB7B-B4D9E6DCEDA8}"/>
              </a:ext>
            </a:extLst>
          </p:cNvPr>
          <p:cNvSpPr txBox="1">
            <a:spLocks/>
          </p:cNvSpPr>
          <p:nvPr userDrawn="1"/>
        </p:nvSpPr>
        <p:spPr bwMode="gray">
          <a:xfrm>
            <a:off x="410455" y="4607598"/>
            <a:ext cx="6351852"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900" b="1" kern="1200">
                <a:solidFill>
                  <a:schemeClr val="tx1"/>
                </a:solidFill>
                <a:effectLst/>
                <a:latin typeface="Georgia"/>
                <a:ea typeface="+mn-ea"/>
                <a:cs typeface="Georgia"/>
              </a:rPr>
              <a:t>Information contained herein for DISPLAY outside the U.S. only. Check the regulatory status of the device in areas where CE marking is not the regulation in force. Not to be reproduced, distributed or excerpted</a:t>
            </a:r>
            <a:r>
              <a:rPr lang="en-US" altLang="en-US" sz="800" b="1">
                <a:solidFill>
                  <a:schemeClr val="tx1"/>
                </a:solidFill>
              </a:rPr>
              <a:t>.</a:t>
            </a:r>
            <a:endParaRPr lang="en-US" altLang="en-US" sz="800" b="1" kern="1200">
              <a:solidFill>
                <a:schemeClr val="tx1"/>
              </a:solidFill>
              <a:effectLst/>
              <a:latin typeface="Georgia"/>
              <a:ea typeface="+mn-ea"/>
            </a:endParaRPr>
          </a:p>
          <a:p>
            <a:pPr>
              <a:spcBef>
                <a:spcPts val="0"/>
              </a:spcBef>
            </a:pPr>
            <a:r>
              <a:rPr lang="en-US" sz="900" kern="1200">
                <a:solidFill>
                  <a:schemeClr val="tx1"/>
                </a:solidFill>
                <a:effectLst/>
                <a:latin typeface="Georgia"/>
                <a:ea typeface="+mn-ea"/>
                <a:cs typeface="Georgia"/>
              </a:rPr>
              <a:t>©2021 Abbott. All rights reserved. MAT-2100369 v1.0</a:t>
            </a:r>
          </a:p>
        </p:txBody>
      </p:sp>
    </p:spTree>
    <p:extLst>
      <p:ext uri="{BB962C8B-B14F-4D97-AF65-F5344CB8AC3E}">
        <p14:creationId xmlns:p14="http://schemas.microsoft.com/office/powerpoint/2010/main" val="111772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410456" y="4172627"/>
            <a:ext cx="6899947" cy="274637"/>
          </a:xfrm>
        </p:spPr>
        <p:txBody>
          <a:bodyPr/>
          <a:lstStyle/>
          <a:p>
            <a:endParaRPr lang="en-US"/>
          </a:p>
        </p:txBody>
      </p:sp>
      <p:pic>
        <p:nvPicPr>
          <p:cNvPr id="6" name="Picture 5" hidden="1">
            <a:extLst>
              <a:ext uri="{FF2B5EF4-FFF2-40B4-BE49-F238E27FC236}">
                <a16:creationId xmlns:a16="http://schemas.microsoft.com/office/drawing/2014/main" id="{56381A0C-D8B8-2E4E-811A-ECC0B19EB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16608"/>
          </a:xfrm>
          <a:prstGeom prst="rect">
            <a:avLst/>
          </a:prstGeom>
        </p:spPr>
      </p:pic>
      <p:sp>
        <p:nvSpPr>
          <p:cNvPr id="7" name="Rectangle 6">
            <a:extLst>
              <a:ext uri="{FF2B5EF4-FFF2-40B4-BE49-F238E27FC236}">
                <a16:creationId xmlns:a16="http://schemas.microsoft.com/office/drawing/2014/main" id="{5B174FE9-FB43-FE4B-92DF-4BC9CE7537D8}"/>
              </a:ext>
            </a:extLst>
          </p:cNvPr>
          <p:cNvSpPr/>
          <p:nvPr userDrawn="1"/>
        </p:nvSpPr>
        <p:spPr bwMode="gray">
          <a:xfrm>
            <a:off x="0" y="-3928"/>
            <a:ext cx="9144000" cy="583561"/>
          </a:xfrm>
          <a:prstGeom prst="rect">
            <a:avLst/>
          </a:prstGeom>
          <a:gradFill>
            <a:gsLst>
              <a:gs pos="0">
                <a:schemeClr val="accent1"/>
              </a:gs>
              <a:gs pos="50000">
                <a:schemeClr val="accent5"/>
              </a:gs>
              <a:gs pos="100000">
                <a:schemeClr val="accent2"/>
              </a:gs>
            </a:gsLst>
            <a:lin ang="0" scaled="0"/>
          </a:gra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9" name="Rectangle 8" hidden="1">
            <a:extLst>
              <a:ext uri="{FF2B5EF4-FFF2-40B4-BE49-F238E27FC236}">
                <a16:creationId xmlns:a16="http://schemas.microsoft.com/office/drawing/2014/main" id="{BD4DC271-D90A-1F47-946C-D63DDE41EF00}"/>
              </a:ext>
            </a:extLst>
          </p:cNvPr>
          <p:cNvSpPr/>
          <p:nvPr userDrawn="1"/>
        </p:nvSpPr>
        <p:spPr bwMode="gray">
          <a:xfrm>
            <a:off x="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7" name="Subtitle 2 R" hidden="1">
            <a:extLst>
              <a:ext uri="{FF2B5EF4-FFF2-40B4-BE49-F238E27FC236}">
                <a16:creationId xmlns:a16="http://schemas.microsoft.com/office/drawing/2014/main" id="{831AAEC5-CE77-8D42-813D-DA367CD56C5F}"/>
              </a:ext>
            </a:extLst>
          </p:cNvPr>
          <p:cNvSpPr txBox="1">
            <a:spLocks/>
          </p:cNvSpPr>
          <p:nvPr userDrawn="1"/>
        </p:nvSpPr>
        <p:spPr bwMode="gray">
          <a:xfrm>
            <a:off x="1149"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Introduction</a:t>
            </a:r>
          </a:p>
        </p:txBody>
      </p:sp>
      <p:sp>
        <p:nvSpPr>
          <p:cNvPr id="40" name="Subtitle 2">
            <a:extLst>
              <a:ext uri="{FF2B5EF4-FFF2-40B4-BE49-F238E27FC236}">
                <a16:creationId xmlns:a16="http://schemas.microsoft.com/office/drawing/2014/main" id="{9B063A2C-B05B-8040-8BA1-9852BF19513E}"/>
              </a:ext>
            </a:extLst>
          </p:cNvPr>
          <p:cNvSpPr txBox="1">
            <a:spLocks/>
          </p:cNvSpPr>
          <p:nvPr userDrawn="1"/>
        </p:nvSpPr>
        <p:spPr bwMode="gray">
          <a:xfrm>
            <a:off x="0" y="166927"/>
            <a:ext cx="1828800" cy="1661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Introduction</a:t>
            </a:r>
          </a:p>
        </p:txBody>
      </p:sp>
      <p:cxnSp>
        <p:nvCxnSpPr>
          <p:cNvPr id="25" name="Straight Connector 24" hidden="1">
            <a:extLst>
              <a:ext uri="{FF2B5EF4-FFF2-40B4-BE49-F238E27FC236}">
                <a16:creationId xmlns:a16="http://schemas.microsoft.com/office/drawing/2014/main" id="{C96AAF5B-3D1E-614F-BB97-42C31866CEE5}"/>
              </a:ext>
            </a:extLst>
          </p:cNvPr>
          <p:cNvCxnSpPr/>
          <p:nvPr userDrawn="1"/>
        </p:nvCxnSpPr>
        <p:spPr>
          <a:xfrm>
            <a:off x="-4798"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8AA093C-50AA-D648-9281-EC7AD1E33B51}"/>
              </a:ext>
            </a:extLst>
          </p:cNvPr>
          <p:cNvSpPr/>
          <p:nvPr userDrawn="1"/>
        </p:nvSpPr>
        <p:spPr bwMode="gray">
          <a:xfrm>
            <a:off x="18288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8" name="Subtitle 2 R">
            <a:extLst>
              <a:ext uri="{FF2B5EF4-FFF2-40B4-BE49-F238E27FC236}">
                <a16:creationId xmlns:a16="http://schemas.microsoft.com/office/drawing/2014/main" id="{C831BCC0-C1AC-DB4B-8FDF-CF270920F175}"/>
              </a:ext>
            </a:extLst>
          </p:cNvPr>
          <p:cNvSpPr txBox="1">
            <a:spLocks/>
          </p:cNvSpPr>
          <p:nvPr userDrawn="1"/>
        </p:nvSpPr>
        <p:spPr bwMode="gray">
          <a:xfrm>
            <a:off x="18299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SEE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SIMPLY</a:t>
            </a:r>
          </a:p>
        </p:txBody>
      </p:sp>
      <p:sp>
        <p:nvSpPr>
          <p:cNvPr id="29" name="Subtitle 2" hidden="1">
            <a:extLst>
              <a:ext uri="{FF2B5EF4-FFF2-40B4-BE49-F238E27FC236}">
                <a16:creationId xmlns:a16="http://schemas.microsoft.com/office/drawing/2014/main" id="{5C8D5BE6-4304-B940-8E45-E2D8470377D7}"/>
              </a:ext>
            </a:extLst>
          </p:cNvPr>
          <p:cNvSpPr txBox="1">
            <a:spLocks/>
          </p:cNvSpPr>
          <p:nvPr userDrawn="1"/>
        </p:nvSpPr>
        <p:spPr bwMode="gray">
          <a:xfrm>
            <a:off x="18288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SEE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SIMPLY</a:t>
            </a:r>
          </a:p>
        </p:txBody>
      </p:sp>
      <p:sp>
        <p:nvSpPr>
          <p:cNvPr id="31" name="Rectangle 30">
            <a:extLst>
              <a:ext uri="{FF2B5EF4-FFF2-40B4-BE49-F238E27FC236}">
                <a16:creationId xmlns:a16="http://schemas.microsoft.com/office/drawing/2014/main" id="{798816AD-A4C0-AC45-A578-A3B30C017667}"/>
              </a:ext>
            </a:extLst>
          </p:cNvPr>
          <p:cNvSpPr/>
          <p:nvPr userDrawn="1"/>
        </p:nvSpPr>
        <p:spPr bwMode="gray">
          <a:xfrm>
            <a:off x="36576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9" name="Subtitle 2 R">
            <a:extLst>
              <a:ext uri="{FF2B5EF4-FFF2-40B4-BE49-F238E27FC236}">
                <a16:creationId xmlns:a16="http://schemas.microsoft.com/office/drawing/2014/main" id="{41202720-EB34-6147-BF71-D3104CC9D62A}"/>
              </a:ext>
            </a:extLst>
          </p:cNvPr>
          <p:cNvSpPr txBox="1">
            <a:spLocks/>
          </p:cNvSpPr>
          <p:nvPr userDrawn="1"/>
        </p:nvSpPr>
        <p:spPr bwMode="gray">
          <a:xfrm>
            <a:off x="36587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ACT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DECISIVELY </a:t>
            </a:r>
          </a:p>
        </p:txBody>
      </p:sp>
      <p:sp>
        <p:nvSpPr>
          <p:cNvPr id="32" name="Subtitle 2" hidden="1">
            <a:extLst>
              <a:ext uri="{FF2B5EF4-FFF2-40B4-BE49-F238E27FC236}">
                <a16:creationId xmlns:a16="http://schemas.microsoft.com/office/drawing/2014/main" id="{BF0852BC-6E60-4843-8FCD-2D3F3C0A0CB8}"/>
              </a:ext>
            </a:extLst>
          </p:cNvPr>
          <p:cNvSpPr txBox="1">
            <a:spLocks/>
          </p:cNvSpPr>
          <p:nvPr userDrawn="1"/>
        </p:nvSpPr>
        <p:spPr bwMode="gray">
          <a:xfrm>
            <a:off x="36576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ACT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DECISIVELY </a:t>
            </a:r>
          </a:p>
        </p:txBody>
      </p:sp>
      <p:cxnSp>
        <p:nvCxnSpPr>
          <p:cNvPr id="33" name="Straight Connector 32">
            <a:extLst>
              <a:ext uri="{FF2B5EF4-FFF2-40B4-BE49-F238E27FC236}">
                <a16:creationId xmlns:a16="http://schemas.microsoft.com/office/drawing/2014/main" id="{07CE07A5-71E7-0947-B3CD-F2A2537E34CA}"/>
              </a:ext>
            </a:extLst>
          </p:cNvPr>
          <p:cNvCxnSpPr/>
          <p:nvPr userDrawn="1"/>
        </p:nvCxnSpPr>
        <p:spPr>
          <a:xfrm>
            <a:off x="36528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296A8BD-73FF-9148-AFD7-95294ABFDE60}"/>
              </a:ext>
            </a:extLst>
          </p:cNvPr>
          <p:cNvSpPr/>
          <p:nvPr userDrawn="1"/>
        </p:nvSpPr>
        <p:spPr bwMode="gray">
          <a:xfrm>
            <a:off x="54864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0" name="Subtitle 2 R">
            <a:extLst>
              <a:ext uri="{FF2B5EF4-FFF2-40B4-BE49-F238E27FC236}">
                <a16:creationId xmlns:a16="http://schemas.microsoft.com/office/drawing/2014/main" id="{3FEF5707-0544-7A47-AB6C-4FD2AF81ABEF}"/>
              </a:ext>
            </a:extLst>
          </p:cNvPr>
          <p:cNvSpPr txBox="1">
            <a:spLocks/>
          </p:cNvSpPr>
          <p:nvPr userDrawn="1"/>
        </p:nvSpPr>
        <p:spPr bwMode="gray">
          <a:xfrm>
            <a:off x="54875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HARDWARE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OPTIONS</a:t>
            </a:r>
          </a:p>
        </p:txBody>
      </p:sp>
      <p:sp>
        <p:nvSpPr>
          <p:cNvPr id="35" name="Subtitle 2" hidden="1">
            <a:extLst>
              <a:ext uri="{FF2B5EF4-FFF2-40B4-BE49-F238E27FC236}">
                <a16:creationId xmlns:a16="http://schemas.microsoft.com/office/drawing/2014/main" id="{84865475-8254-C646-ABE9-749335AFEF12}"/>
              </a:ext>
            </a:extLst>
          </p:cNvPr>
          <p:cNvSpPr txBox="1">
            <a:spLocks/>
          </p:cNvSpPr>
          <p:nvPr userDrawn="1"/>
        </p:nvSpPr>
        <p:spPr bwMode="gray">
          <a:xfrm>
            <a:off x="54864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HARDWARE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OPTIONS</a:t>
            </a:r>
          </a:p>
        </p:txBody>
      </p:sp>
      <p:cxnSp>
        <p:nvCxnSpPr>
          <p:cNvPr id="36" name="Straight Connector 35">
            <a:extLst>
              <a:ext uri="{FF2B5EF4-FFF2-40B4-BE49-F238E27FC236}">
                <a16:creationId xmlns:a16="http://schemas.microsoft.com/office/drawing/2014/main" id="{C1B7C852-8B25-BD48-8238-294E0715470B}"/>
              </a:ext>
            </a:extLst>
          </p:cNvPr>
          <p:cNvCxnSpPr/>
          <p:nvPr userDrawn="1"/>
        </p:nvCxnSpPr>
        <p:spPr>
          <a:xfrm>
            <a:off x="54816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8ABA39D-9323-D548-804B-9446853C2779}"/>
              </a:ext>
            </a:extLst>
          </p:cNvPr>
          <p:cNvSpPr/>
          <p:nvPr userDrawn="1"/>
        </p:nvSpPr>
        <p:spPr bwMode="gray">
          <a:xfrm>
            <a:off x="7315200" y="0"/>
            <a:ext cx="1828800" cy="475488"/>
          </a:xfrm>
          <a:prstGeom prst="rect">
            <a:avLst/>
          </a:prstGeom>
          <a:solidFill>
            <a:schemeClr val="bg1"/>
          </a:solid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1" name="Subtitle 2 R">
            <a:extLst>
              <a:ext uri="{FF2B5EF4-FFF2-40B4-BE49-F238E27FC236}">
                <a16:creationId xmlns:a16="http://schemas.microsoft.com/office/drawing/2014/main" id="{E12977E2-397E-6A45-BF89-AF4B1F969DA0}"/>
              </a:ext>
            </a:extLst>
          </p:cNvPr>
          <p:cNvSpPr txBox="1">
            <a:spLocks/>
          </p:cNvSpPr>
          <p:nvPr userDrawn="1"/>
        </p:nvSpPr>
        <p:spPr bwMode="gray">
          <a:xfrm>
            <a:off x="7316349"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PRODUCT </a:t>
            </a:r>
            <a:b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br>
            <a:r>
              <a:rPr lang="en-US" sz="1200" b="0" u="none" kern="1200" cap="all" spc="30" baseline="0">
                <a:solidFill>
                  <a:schemeClr val="accent1"/>
                </a:solidFill>
                <a:effectLst/>
                <a:latin typeface="Calibri" panose="020F0502020204030204" pitchFamily="34" charset="0"/>
                <a:ea typeface="+mn-ea"/>
                <a:cs typeface="Calibri" panose="020F0502020204030204" pitchFamily="34" charset="0"/>
              </a:rPr>
              <a:t>OVERVIEW</a:t>
            </a:r>
          </a:p>
        </p:txBody>
      </p:sp>
      <p:sp>
        <p:nvSpPr>
          <p:cNvPr id="38" name="Subtitle 2" hidden="1">
            <a:extLst>
              <a:ext uri="{FF2B5EF4-FFF2-40B4-BE49-F238E27FC236}">
                <a16:creationId xmlns:a16="http://schemas.microsoft.com/office/drawing/2014/main" id="{B6DFEE22-A034-2D49-A34F-9D380C469FE9}"/>
              </a:ext>
            </a:extLst>
          </p:cNvPr>
          <p:cNvSpPr txBox="1">
            <a:spLocks/>
          </p:cNvSpPr>
          <p:nvPr userDrawn="1"/>
        </p:nvSpPr>
        <p:spPr bwMode="gray">
          <a:xfrm>
            <a:off x="7315200" y="83827"/>
            <a:ext cx="1828800" cy="332399"/>
          </a:xfrm>
          <a:prstGeom prst="rect">
            <a:avLst/>
          </a:prstGeom>
        </p:spPr>
        <p:txBody>
          <a:bodyPr vert="horz" wrap="square" lIns="0" tIns="0" rIns="0" bIns="0" rtlCol="0" anchor="b" anchorCtr="0">
            <a:sp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1000" b="0" u="none" kern="1200" cap="all" spc="30" baseline="0" smtClean="0">
                <a:solidFill>
                  <a:schemeClr val="accent1"/>
                </a:solidFill>
                <a:effectLst/>
                <a:latin typeface="Calibri" panose="020F0502020204030204" pitchFamily="34" charset="0"/>
                <a:ea typeface="+mn-ea"/>
                <a:cs typeface="Calibri" panose="020F0502020204030204" pitchFamily="34" charset="0"/>
              </a:defRPr>
            </a:lvl1pPr>
            <a:lvl2pPr marL="457189"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78"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66"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54"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943"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PRODUCT </a:t>
            </a:r>
            <a:b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br>
            <a:r>
              <a:rPr lang="en-US" sz="1200" b="1" u="none" kern="1200" cap="all" spc="30" baseline="0">
                <a:solidFill>
                  <a:schemeClr val="bg1"/>
                </a:solidFill>
                <a:effectLst/>
                <a:latin typeface="Calibri" panose="020F0502020204030204" pitchFamily="34" charset="0"/>
                <a:ea typeface="+mn-ea"/>
                <a:cs typeface="Calibri" panose="020F0502020204030204" pitchFamily="34" charset="0"/>
              </a:rPr>
              <a:t>OVERVIEW</a:t>
            </a:r>
          </a:p>
        </p:txBody>
      </p:sp>
      <p:cxnSp>
        <p:nvCxnSpPr>
          <p:cNvPr id="39" name="Straight Connector 38">
            <a:extLst>
              <a:ext uri="{FF2B5EF4-FFF2-40B4-BE49-F238E27FC236}">
                <a16:creationId xmlns:a16="http://schemas.microsoft.com/office/drawing/2014/main" id="{E9DD1E75-415B-7C4F-B07C-3F653657E3EB}"/>
              </a:ext>
            </a:extLst>
          </p:cNvPr>
          <p:cNvCxnSpPr/>
          <p:nvPr userDrawn="1"/>
        </p:nvCxnSpPr>
        <p:spPr>
          <a:xfrm>
            <a:off x="73104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EF0C348-C012-C443-A4EE-935DA89FFD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2530" y="4538689"/>
            <a:ext cx="1106187" cy="411480"/>
          </a:xfrm>
          <a:prstGeom prst="rect">
            <a:avLst/>
          </a:prstGeom>
        </p:spPr>
      </p:pic>
      <p:sp>
        <p:nvSpPr>
          <p:cNvPr id="5" name="Rectangle 4">
            <a:hlinkClick r:id="" action="ppaction://hlinkshowjump?jump=nextslide"/>
            <a:extLst>
              <a:ext uri="{FF2B5EF4-FFF2-40B4-BE49-F238E27FC236}">
                <a16:creationId xmlns:a16="http://schemas.microsoft.com/office/drawing/2014/main" id="{6D824F69-2C70-1046-A46E-0D0E2F82066C}"/>
              </a:ext>
            </a:extLst>
          </p:cNvPr>
          <p:cNvSpPr/>
          <p:nvPr userDrawn="1"/>
        </p:nvSpPr>
        <p:spPr bwMode="gray">
          <a:xfrm>
            <a:off x="8558426"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1" name="Rectangle 40">
            <a:hlinkClick r:id="" action="ppaction://hlinkshowjump?jump=previousslide"/>
            <a:extLst>
              <a:ext uri="{FF2B5EF4-FFF2-40B4-BE49-F238E27FC236}">
                <a16:creationId xmlns:a16="http://schemas.microsoft.com/office/drawing/2014/main" id="{8455B94F-138A-7441-9ABC-4449E55B1711}"/>
              </a:ext>
            </a:extLst>
          </p:cNvPr>
          <p:cNvSpPr/>
          <p:nvPr userDrawn="1"/>
        </p:nvSpPr>
        <p:spPr bwMode="gray">
          <a:xfrm>
            <a:off x="7671052" y="4593974"/>
            <a:ext cx="201283"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2" name="Rectangle 41">
            <a:hlinkClick r:id="" action="ppaction://hlinkshowjump?jump=firstslide"/>
            <a:extLst>
              <a:ext uri="{FF2B5EF4-FFF2-40B4-BE49-F238E27FC236}">
                <a16:creationId xmlns:a16="http://schemas.microsoft.com/office/drawing/2014/main" id="{DDB926AC-41E5-0641-BE2C-B8680B28A60B}"/>
              </a:ext>
            </a:extLst>
          </p:cNvPr>
          <p:cNvSpPr/>
          <p:nvPr userDrawn="1"/>
        </p:nvSpPr>
        <p:spPr bwMode="gray">
          <a:xfrm>
            <a:off x="8071947" y="4593974"/>
            <a:ext cx="283778" cy="301797"/>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D53FF7C0-E191-4E4B-9A7C-7EA60F13A633}"/>
              </a:ext>
            </a:extLst>
          </p:cNvPr>
          <p:cNvCxnSpPr/>
          <p:nvPr userDrawn="1"/>
        </p:nvCxnSpPr>
        <p:spPr>
          <a:xfrm>
            <a:off x="1824002" y="0"/>
            <a:ext cx="0" cy="4754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4" action="ppaction://hlinksldjump"/>
            <a:extLst>
              <a:ext uri="{FF2B5EF4-FFF2-40B4-BE49-F238E27FC236}">
                <a16:creationId xmlns:a16="http://schemas.microsoft.com/office/drawing/2014/main" id="{225983D2-BD43-BB46-B6F5-97E904FFD870}"/>
              </a:ext>
            </a:extLst>
          </p:cNvPr>
          <p:cNvSpPr/>
          <p:nvPr userDrawn="1"/>
        </p:nvSpPr>
        <p:spPr bwMode="gray">
          <a:xfrm>
            <a:off x="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4" name="Rectangle 43">
            <a:hlinkClick r:id="" action="ppaction://noaction"/>
            <a:extLst>
              <a:ext uri="{FF2B5EF4-FFF2-40B4-BE49-F238E27FC236}">
                <a16:creationId xmlns:a16="http://schemas.microsoft.com/office/drawing/2014/main" id="{0A8A813A-AB97-CE48-8F7A-BF7A7C8EC127}"/>
              </a:ext>
            </a:extLst>
          </p:cNvPr>
          <p:cNvSpPr/>
          <p:nvPr userDrawn="1"/>
        </p:nvSpPr>
        <p:spPr bwMode="gray">
          <a:xfrm>
            <a:off x="182880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2" name="Rectangle 51">
            <a:hlinkClick r:id="" action="ppaction://noaction"/>
            <a:extLst>
              <a:ext uri="{FF2B5EF4-FFF2-40B4-BE49-F238E27FC236}">
                <a16:creationId xmlns:a16="http://schemas.microsoft.com/office/drawing/2014/main" id="{5505AFE3-5BAD-7148-AF58-0F50B60448B4}"/>
              </a:ext>
            </a:extLst>
          </p:cNvPr>
          <p:cNvSpPr/>
          <p:nvPr userDrawn="1"/>
        </p:nvSpPr>
        <p:spPr bwMode="gray">
          <a:xfrm>
            <a:off x="365760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3" name="Rectangle 52">
            <a:hlinkClick r:id="" action="ppaction://noaction"/>
            <a:extLst>
              <a:ext uri="{FF2B5EF4-FFF2-40B4-BE49-F238E27FC236}">
                <a16:creationId xmlns:a16="http://schemas.microsoft.com/office/drawing/2014/main" id="{C854363C-9FC0-9B41-9112-5356A82E5BAF}"/>
              </a:ext>
            </a:extLst>
          </p:cNvPr>
          <p:cNvSpPr/>
          <p:nvPr userDrawn="1"/>
        </p:nvSpPr>
        <p:spPr bwMode="gray">
          <a:xfrm>
            <a:off x="548640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54" name="Rectangle 53">
            <a:hlinkClick r:id="" action="ppaction://noaction"/>
            <a:extLst>
              <a:ext uri="{FF2B5EF4-FFF2-40B4-BE49-F238E27FC236}">
                <a16:creationId xmlns:a16="http://schemas.microsoft.com/office/drawing/2014/main" id="{37E6E351-BEBB-5649-B4AB-4B6B993B0A5E}"/>
              </a:ext>
            </a:extLst>
          </p:cNvPr>
          <p:cNvSpPr/>
          <p:nvPr userDrawn="1"/>
        </p:nvSpPr>
        <p:spPr bwMode="gray">
          <a:xfrm>
            <a:off x="7315200" y="0"/>
            <a:ext cx="1828800" cy="475488"/>
          </a:xfrm>
          <a:prstGeom prst="rect">
            <a:avLst/>
          </a:prstGeom>
          <a:noFill/>
          <a:ln w="9525" cap="flat" cmpd="sng" algn="ctr">
            <a:noFill/>
            <a:prstDash val="solid"/>
          </a:ln>
          <a:effectLst/>
        </p:spPr>
        <p:txBody>
          <a:bodyPr lIns="0" tIns="18288" rIns="0" bIns="18288" rtlCol="0" anchor="ctr" anchorCtr="0"/>
          <a:lstStyle/>
          <a:p>
            <a:pPr algn="ctr">
              <a:lnSpc>
                <a:spcPct val="85000"/>
              </a:lnSpc>
              <a:spcBef>
                <a:spcPts val="600"/>
              </a:spcBef>
              <a:tabLst>
                <a:tab pos="228594" algn="l"/>
              </a:tabLst>
            </a:pPr>
            <a:endParaRPr lang="en-US" sz="1800" b="1">
              <a:latin typeface="Calibri" panose="020F0502020204030204" pitchFamily="34" charset="0"/>
              <a:cs typeface="Calibri" panose="020F0502020204030204" pitchFamily="34" charset="0"/>
            </a:endParaRPr>
          </a:p>
        </p:txBody>
      </p:sp>
      <p:sp>
        <p:nvSpPr>
          <p:cNvPr id="46" name="Slide Number Placeholder 11">
            <a:extLst>
              <a:ext uri="{FF2B5EF4-FFF2-40B4-BE49-F238E27FC236}">
                <a16:creationId xmlns:a16="http://schemas.microsoft.com/office/drawing/2014/main" id="{37D535FA-693E-BC4E-B002-F6E9483BDB06}"/>
              </a:ext>
            </a:extLst>
          </p:cNvPr>
          <p:cNvSpPr txBox="1">
            <a:spLocks/>
          </p:cNvSpPr>
          <p:nvPr userDrawn="1"/>
        </p:nvSpPr>
        <p:spPr>
          <a:xfrm>
            <a:off x="4150709" y="4808531"/>
            <a:ext cx="719637" cy="183249"/>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222731"/>
                </a:solidFill>
              </a:rPr>
              <a:t>Page </a:t>
            </a:r>
            <a:fld id="{EC028844-4877-EB43-9DD4-9ADF3C6B26FB}" type="slidenum">
              <a:rPr lang="en-US" sz="800" smtClean="0">
                <a:solidFill>
                  <a:srgbClr val="222731"/>
                </a:solidFill>
              </a:rPr>
              <a:pPr algn="ctr"/>
              <a:t>‹#›</a:t>
            </a:fld>
            <a:r>
              <a:rPr lang="en-US" sz="800">
                <a:solidFill>
                  <a:srgbClr val="222731"/>
                </a:solidFill>
              </a:rPr>
              <a:t> of 17</a:t>
            </a:r>
          </a:p>
        </p:txBody>
      </p:sp>
    </p:spTree>
    <p:extLst>
      <p:ext uri="{BB962C8B-B14F-4D97-AF65-F5344CB8AC3E}">
        <p14:creationId xmlns:p14="http://schemas.microsoft.com/office/powerpoint/2010/main" val="383142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AB43F-4D4D-734E-86B6-F3F339EF1C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ctrTitle" hasCustomPrompt="1"/>
          </p:nvPr>
        </p:nvSpPr>
        <p:spPr bwMode="gray">
          <a:xfrm>
            <a:off x="530352" y="2825460"/>
            <a:ext cx="5939118" cy="1019318"/>
          </a:xfrm>
        </p:spPr>
        <p:txBody>
          <a:bodyPr wrap="square" lIns="0" anchor="t" anchorCtr="0">
            <a:noAutofit/>
          </a:bodyPr>
          <a:lstStyle>
            <a:lvl1pPr algn="l">
              <a:lnSpc>
                <a:spcPct val="75000"/>
              </a:lnSpc>
              <a:defRPr sz="4400" b="0" cap="none" spc="0" baseline="0">
                <a:solidFill>
                  <a:schemeClr val="tx2"/>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37119" y="2495897"/>
            <a:ext cx="5934869" cy="221599"/>
          </a:xfrm>
        </p:spPr>
        <p:txBody>
          <a:bodyPr wrap="square" rIns="0" bIns="0" anchor="b" anchorCtr="0">
            <a:spAutoFit/>
          </a:bodyPr>
          <a:lstStyle>
            <a:lvl1pPr marL="0" indent="0" algn="l">
              <a:lnSpc>
                <a:spcPct val="90000"/>
              </a:lnSpc>
              <a:spcBef>
                <a:spcPts val="0"/>
              </a:spcBef>
              <a:buNone/>
              <a:defRPr sz="1600" b="1" cap="all" spc="30" baseline="0">
                <a:solidFill>
                  <a:schemeClr val="accent6"/>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35828" y="4088581"/>
            <a:ext cx="2850999" cy="204671"/>
          </a:xfrm>
        </p:spPr>
        <p:txBody>
          <a:bodyPr wrap="square">
            <a:spAutoFit/>
          </a:bodyPr>
          <a:lstStyle>
            <a:lvl1pPr>
              <a:defRPr sz="1400" b="0" i="0">
                <a:solidFill>
                  <a:schemeClr val="accent6"/>
                </a:solidFill>
                <a:latin typeface="+mn-lt"/>
              </a:defRPr>
            </a:lvl1pPr>
          </a:lstStyle>
          <a:p>
            <a:r>
              <a:rPr lang="en-US"/>
              <a:t>Day | Month | YY</a:t>
            </a:r>
          </a:p>
        </p:txBody>
      </p:sp>
      <p:sp>
        <p:nvSpPr>
          <p:cNvPr id="8" name="Content Placeholder 2">
            <a:extLst>
              <a:ext uri="{FF2B5EF4-FFF2-40B4-BE49-F238E27FC236}">
                <a16:creationId xmlns:a16="http://schemas.microsoft.com/office/drawing/2014/main" id="{80BCDFF8-1829-46A3-AFFC-2A87E349F94A}"/>
              </a:ext>
            </a:extLst>
          </p:cNvPr>
          <p:cNvSpPr txBox="1">
            <a:spLocks/>
          </p:cNvSpPr>
          <p:nvPr userDrawn="1"/>
        </p:nvSpPr>
        <p:spPr bwMode="gray">
          <a:xfrm>
            <a:off x="533400" y="4607598"/>
            <a:ext cx="6269531"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US" altLang="en-US" sz="800" dirty="0">
              <a:solidFill>
                <a:schemeClr val="tx1"/>
              </a:solidFill>
            </a:endParaRPr>
          </a:p>
          <a:p>
            <a:pPr>
              <a:spcBef>
                <a:spcPts val="0"/>
              </a:spcBef>
              <a:defRPr/>
            </a:pPr>
            <a:r>
              <a:rPr lang="en-US" sz="800" b="1" dirty="0">
                <a:solidFill>
                  <a:schemeClr val="tx1"/>
                </a:solidFill>
                <a:latin typeface="+mn-lt"/>
              </a:rPr>
              <a:t>Information contained herein for DISPLAY in the U.S. ONLY. Not to be reproduced, distributed or excerpted. </a:t>
            </a:r>
          </a:p>
          <a:p>
            <a:pPr>
              <a:spcBef>
                <a:spcPts val="0"/>
              </a:spcBef>
              <a:defRPr/>
            </a:pPr>
            <a:r>
              <a:rPr lang="en-US" altLang="en-US" sz="800" dirty="0">
                <a:solidFill>
                  <a:schemeClr val="tx1"/>
                </a:solidFill>
              </a:rPr>
              <a:t>©2020 Abbott. All rights reserved. MAT-XXXXXXX v1.0</a:t>
            </a:r>
          </a:p>
        </p:txBody>
      </p:sp>
      <p:pic>
        <p:nvPicPr>
          <p:cNvPr id="6" name="Picture 5" descr="A picture containing table, indoor, sitting, small&#10;&#10;Description automatically generated">
            <a:extLst>
              <a:ext uri="{FF2B5EF4-FFF2-40B4-BE49-F238E27FC236}">
                <a16:creationId xmlns:a16="http://schemas.microsoft.com/office/drawing/2014/main" id="{56259D70-7943-472F-AF9C-E8FB2CB7DB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403" y="1598646"/>
            <a:ext cx="3156518" cy="3259105"/>
          </a:xfrm>
          <a:prstGeom prst="rect">
            <a:avLst/>
          </a:prstGeom>
        </p:spPr>
      </p:pic>
    </p:spTree>
    <p:extLst>
      <p:ext uri="{BB962C8B-B14F-4D97-AF65-F5344CB8AC3E}">
        <p14:creationId xmlns:p14="http://schemas.microsoft.com/office/powerpoint/2010/main" val="197619872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AB43F-4D4D-734E-86B6-F3F339EF1C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ctrTitle" hasCustomPrompt="1"/>
          </p:nvPr>
        </p:nvSpPr>
        <p:spPr bwMode="gray">
          <a:xfrm>
            <a:off x="530352" y="1647169"/>
            <a:ext cx="5939118" cy="1019318"/>
          </a:xfrm>
        </p:spPr>
        <p:txBody>
          <a:bodyPr wrap="square" lIns="0" anchor="t" anchorCtr="0">
            <a:noAutofit/>
          </a:bodyPr>
          <a:lstStyle>
            <a:lvl1pPr algn="l">
              <a:lnSpc>
                <a:spcPct val="75000"/>
              </a:lnSpc>
              <a:defRPr sz="4400" b="0" cap="none" spc="0" baseline="0">
                <a:solidFill>
                  <a:schemeClr val="tx2"/>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37119" y="1317606"/>
            <a:ext cx="5934869" cy="221599"/>
          </a:xfrm>
        </p:spPr>
        <p:txBody>
          <a:bodyPr wrap="square" rIns="0" bIns="0" anchor="b" anchorCtr="0">
            <a:spAutoFit/>
          </a:bodyPr>
          <a:lstStyle>
            <a:lvl1pPr marL="0" indent="0" algn="l">
              <a:lnSpc>
                <a:spcPct val="90000"/>
              </a:lnSpc>
              <a:spcBef>
                <a:spcPts val="0"/>
              </a:spcBef>
              <a:buNone/>
              <a:defRPr sz="1600" b="1" cap="all" spc="30" baseline="0">
                <a:solidFill>
                  <a:schemeClr val="accent6"/>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35828" y="2910290"/>
            <a:ext cx="2850999" cy="204671"/>
          </a:xfrm>
        </p:spPr>
        <p:txBody>
          <a:bodyPr wrap="square">
            <a:spAutoFit/>
          </a:bodyPr>
          <a:lstStyle>
            <a:lvl1pPr>
              <a:defRPr sz="1400" b="0" i="0">
                <a:solidFill>
                  <a:schemeClr val="accent6"/>
                </a:solidFill>
                <a:latin typeface="+mn-lt"/>
              </a:defRPr>
            </a:lvl1pPr>
          </a:lstStyle>
          <a:p>
            <a:r>
              <a:rPr lang="en-US"/>
              <a:t>Day | Month | YY</a:t>
            </a:r>
          </a:p>
        </p:txBody>
      </p:sp>
      <p:sp>
        <p:nvSpPr>
          <p:cNvPr id="8" name="Content Placeholder 2">
            <a:extLst>
              <a:ext uri="{FF2B5EF4-FFF2-40B4-BE49-F238E27FC236}">
                <a16:creationId xmlns:a16="http://schemas.microsoft.com/office/drawing/2014/main" id="{D905F0F1-00D7-4DAF-91EC-097CDC159A24}"/>
              </a:ext>
            </a:extLst>
          </p:cNvPr>
          <p:cNvSpPr txBox="1">
            <a:spLocks/>
          </p:cNvSpPr>
          <p:nvPr userDrawn="1"/>
        </p:nvSpPr>
        <p:spPr bwMode="gray">
          <a:xfrm>
            <a:off x="533400" y="4607598"/>
            <a:ext cx="6269531" cy="292100"/>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US" altLang="en-US" sz="800" dirty="0">
              <a:solidFill>
                <a:schemeClr val="tx1"/>
              </a:solidFill>
            </a:endParaRPr>
          </a:p>
          <a:p>
            <a:pPr>
              <a:spcBef>
                <a:spcPts val="0"/>
              </a:spcBef>
              <a:defRPr/>
            </a:pPr>
            <a:r>
              <a:rPr lang="en-US" sz="800" b="1" dirty="0">
                <a:solidFill>
                  <a:schemeClr val="tx1"/>
                </a:solidFill>
                <a:latin typeface="+mn-lt"/>
              </a:rPr>
              <a:t>Information contained herein for DISPLAY in the U.S. ONLY. Not to be reproduced, distributed or excerpted. </a:t>
            </a:r>
          </a:p>
          <a:p>
            <a:pPr>
              <a:spcBef>
                <a:spcPts val="0"/>
              </a:spcBef>
              <a:defRPr/>
            </a:pPr>
            <a:r>
              <a:rPr lang="en-US" altLang="en-US" sz="800" dirty="0">
                <a:solidFill>
                  <a:schemeClr val="tx1"/>
                </a:solidFill>
              </a:rPr>
              <a:t>©2020 Abbott. All rights reserved. MAT-XXXXXXX v1.0</a:t>
            </a:r>
          </a:p>
        </p:txBody>
      </p:sp>
      <p:pic>
        <p:nvPicPr>
          <p:cNvPr id="11" name="Picture 10" descr="A picture containing table, indoor, sitting, small&#10;&#10;Description automatically generated">
            <a:extLst>
              <a:ext uri="{FF2B5EF4-FFF2-40B4-BE49-F238E27FC236}">
                <a16:creationId xmlns:a16="http://schemas.microsoft.com/office/drawing/2014/main" id="{3CA12244-8AB5-499E-A084-8A3FBBC932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5504" y="243804"/>
            <a:ext cx="3156518" cy="3259105"/>
          </a:xfrm>
          <a:prstGeom prst="rect">
            <a:avLst/>
          </a:prstGeom>
        </p:spPr>
      </p:pic>
    </p:spTree>
    <p:extLst>
      <p:ext uri="{BB962C8B-B14F-4D97-AF65-F5344CB8AC3E}">
        <p14:creationId xmlns:p14="http://schemas.microsoft.com/office/powerpoint/2010/main" val="420585723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B2203F-C7C6-7445-A7B4-C239A6C548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81"/>
          <a:stretch/>
        </p:blipFill>
        <p:spPr>
          <a:xfrm>
            <a:off x="0" y="1"/>
            <a:ext cx="9144000" cy="4187798"/>
          </a:xfrm>
          <a:prstGeom prst="rect">
            <a:avLst/>
          </a:prstGeom>
        </p:spPr>
      </p:pic>
      <p:sp>
        <p:nvSpPr>
          <p:cNvPr id="2" name="Title 1"/>
          <p:cNvSpPr>
            <a:spLocks noGrp="1"/>
          </p:cNvSpPr>
          <p:nvPr>
            <p:ph type="ctrTitle" hasCustomPrompt="1"/>
          </p:nvPr>
        </p:nvSpPr>
        <p:spPr bwMode="gray">
          <a:xfrm>
            <a:off x="530352" y="2688762"/>
            <a:ext cx="5097450" cy="591766"/>
          </a:xfrm>
        </p:spPr>
        <p:txBody>
          <a:bodyPr wrap="square" lIns="0" anchor="t" anchorCtr="0">
            <a:noAutofit/>
          </a:bodyPr>
          <a:lstStyle>
            <a:lvl1pPr algn="l">
              <a:lnSpc>
                <a:spcPct val="75000"/>
              </a:lnSpc>
              <a:defRPr sz="4400" b="0" cap="none" spc="0" baseline="0">
                <a:solidFill>
                  <a:schemeClr val="tx2"/>
                </a:solidFill>
                <a:latin typeface="+mn-lt"/>
              </a:defRPr>
            </a:lvl1pPr>
          </a:lstStyle>
          <a:p>
            <a:r>
              <a:rPr lang="en-US"/>
              <a:t>Section divider</a:t>
            </a:r>
          </a:p>
        </p:txBody>
      </p:sp>
      <p:sp>
        <p:nvSpPr>
          <p:cNvPr id="3" name="Subtitle 2"/>
          <p:cNvSpPr>
            <a:spLocks noGrp="1"/>
          </p:cNvSpPr>
          <p:nvPr>
            <p:ph type="subTitle" idx="1" hasCustomPrompt="1"/>
          </p:nvPr>
        </p:nvSpPr>
        <p:spPr bwMode="gray">
          <a:xfrm>
            <a:off x="539496" y="2350152"/>
            <a:ext cx="5097448" cy="221599"/>
          </a:xfrm>
        </p:spPr>
        <p:txBody>
          <a:bodyPr wrap="square" rIns="0" bIns="0" anchor="b" anchorCtr="0">
            <a:spAutoFit/>
          </a:bodyPr>
          <a:lstStyle>
            <a:lvl1pPr marL="0" indent="0" algn="l">
              <a:lnSpc>
                <a:spcPct val="90000"/>
              </a:lnSpc>
              <a:spcBef>
                <a:spcPts val="0"/>
              </a:spcBef>
              <a:buNone/>
              <a:defRPr sz="1600" b="1" cap="all" spc="30" baseline="0">
                <a:solidFill>
                  <a:schemeClr val="accent6"/>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pic>
        <p:nvPicPr>
          <p:cNvPr id="8" name="Picture 7" descr="A picture containing table, indoor, sitting, small&#10;&#10;Description automatically generated">
            <a:extLst>
              <a:ext uri="{FF2B5EF4-FFF2-40B4-BE49-F238E27FC236}">
                <a16:creationId xmlns:a16="http://schemas.microsoft.com/office/drawing/2014/main" id="{6530AFB1-B47A-4839-8564-EAEDECBF25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1" y="156646"/>
            <a:ext cx="4248920" cy="4387010"/>
          </a:xfrm>
          <a:prstGeom prst="rect">
            <a:avLst/>
          </a:prstGeom>
        </p:spPr>
      </p:pic>
    </p:spTree>
    <p:extLst>
      <p:ext uri="{BB962C8B-B14F-4D97-AF65-F5344CB8AC3E}">
        <p14:creationId xmlns:p14="http://schemas.microsoft.com/office/powerpoint/2010/main" val="128280183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30352" y="2688762"/>
            <a:ext cx="5097450" cy="591766"/>
          </a:xfrm>
        </p:spPr>
        <p:txBody>
          <a:bodyPr wrap="square" lIns="0" anchor="t" anchorCtr="0">
            <a:noAutofit/>
          </a:bodyPr>
          <a:lstStyle>
            <a:lvl1pPr algn="l">
              <a:lnSpc>
                <a:spcPct val="75000"/>
              </a:lnSpc>
              <a:defRPr sz="4400" b="0" cap="none" spc="0" baseline="0">
                <a:solidFill>
                  <a:schemeClr val="tx2"/>
                </a:solidFill>
                <a:latin typeface="+mn-lt"/>
              </a:defRPr>
            </a:lvl1pPr>
          </a:lstStyle>
          <a:p>
            <a:r>
              <a:rPr lang="en-US"/>
              <a:t>Section divider</a:t>
            </a:r>
          </a:p>
        </p:txBody>
      </p:sp>
      <p:sp>
        <p:nvSpPr>
          <p:cNvPr id="3" name="Subtitle 2"/>
          <p:cNvSpPr>
            <a:spLocks noGrp="1"/>
          </p:cNvSpPr>
          <p:nvPr>
            <p:ph type="subTitle" idx="1" hasCustomPrompt="1"/>
          </p:nvPr>
        </p:nvSpPr>
        <p:spPr bwMode="gray">
          <a:xfrm>
            <a:off x="539496" y="2350152"/>
            <a:ext cx="5097448" cy="221599"/>
          </a:xfrm>
        </p:spPr>
        <p:txBody>
          <a:bodyPr wrap="square" rIns="0" bIns="0" anchor="b" anchorCtr="0">
            <a:spAutoFit/>
          </a:bodyPr>
          <a:lstStyle>
            <a:lvl1pPr marL="0" indent="0" algn="l">
              <a:lnSpc>
                <a:spcPct val="90000"/>
              </a:lnSpc>
              <a:spcBef>
                <a:spcPts val="0"/>
              </a:spcBef>
              <a:buNone/>
              <a:defRPr sz="1600" b="1" cap="all" spc="30" baseline="0">
                <a:solidFill>
                  <a:schemeClr val="accent6"/>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pic>
        <p:nvPicPr>
          <p:cNvPr id="6" name="Picture 5" descr="A picture containing table, indoor, sitting, small&#10;&#10;Description automatically generated">
            <a:extLst>
              <a:ext uri="{FF2B5EF4-FFF2-40B4-BE49-F238E27FC236}">
                <a16:creationId xmlns:a16="http://schemas.microsoft.com/office/drawing/2014/main" id="{80D3924D-7303-44AE-B379-C866D69D7B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1" y="156646"/>
            <a:ext cx="4248920" cy="4387010"/>
          </a:xfrm>
          <a:prstGeom prst="rect">
            <a:avLst/>
          </a:prstGeom>
        </p:spPr>
      </p:pic>
    </p:spTree>
    <p:extLst>
      <p:ext uri="{BB962C8B-B14F-4D97-AF65-F5344CB8AC3E}">
        <p14:creationId xmlns:p14="http://schemas.microsoft.com/office/powerpoint/2010/main" val="3904402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333500"/>
            <a:ext cx="8229600" cy="3329225"/>
          </a:xfrm>
        </p:spPr>
        <p:txBody>
          <a:bodyPr/>
          <a:lstStyle>
            <a:lvl1pPr>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Page </a:t>
            </a:r>
            <a:fld id="{EC028844-4877-EB43-9DD4-9ADF3C6B26FB}" type="slidenum">
              <a:rPr lang="en-US" smtClean="0"/>
              <a:pPr/>
              <a:t>‹#›</a:t>
            </a:fld>
            <a:r>
              <a:rPr lang="en-US"/>
              <a:t> of 44</a:t>
            </a:r>
          </a:p>
        </p:txBody>
      </p:sp>
    </p:spTree>
    <p:extLst>
      <p:ext uri="{BB962C8B-B14F-4D97-AF65-F5344CB8AC3E}">
        <p14:creationId xmlns:p14="http://schemas.microsoft.com/office/powerpoint/2010/main" val="458387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80C6-678F-614C-A401-2E3CD67C2A5B}"/>
              </a:ext>
            </a:extLst>
          </p:cNvPr>
          <p:cNvSpPr>
            <a:spLocks noGrp="1"/>
          </p:cNvSpPr>
          <p:nvPr>
            <p:ph type="title" hasCustomPrompt="1"/>
          </p:nvPr>
        </p:nvSpPr>
        <p:spPr>
          <a:xfrm>
            <a:off x="533400" y="187918"/>
            <a:ext cx="8077199" cy="717518"/>
          </a:xfrm>
        </p:spPr>
        <p:txBody>
          <a:bodyPr/>
          <a:lstStyle>
            <a:lvl1pPr>
              <a:defRPr>
                <a:solidFill>
                  <a:srgbClr val="FF0000"/>
                </a:solidFill>
                <a:latin typeface="+mn-lt"/>
              </a:defRPr>
            </a:lvl1pPr>
          </a:lstStyle>
          <a:p>
            <a:r>
              <a:rPr lang="en-US"/>
              <a:t>Click to edit master title style</a:t>
            </a:r>
          </a:p>
        </p:txBody>
      </p:sp>
      <p:sp>
        <p:nvSpPr>
          <p:cNvPr id="12" name="Slide Number Placeholder 11">
            <a:extLst>
              <a:ext uri="{FF2B5EF4-FFF2-40B4-BE49-F238E27FC236}">
                <a16:creationId xmlns:a16="http://schemas.microsoft.com/office/drawing/2014/main" id="{1B10E749-5B3B-5246-8969-12FEDB46C7F7}"/>
              </a:ext>
            </a:extLst>
          </p:cNvPr>
          <p:cNvSpPr>
            <a:spLocks noGrp="1"/>
          </p:cNvSpPr>
          <p:nvPr>
            <p:ph type="sldNum" sz="quarter" idx="15"/>
          </p:nvPr>
        </p:nvSpPr>
        <p:spPr/>
        <p:txBody>
          <a:bodyPr/>
          <a:lstStyle/>
          <a:p>
            <a:r>
              <a:rPr lang="en-US"/>
              <a:t>Page </a:t>
            </a:r>
            <a:fld id="{EC028844-4877-EB43-9DD4-9ADF3C6B26FB}" type="slidenum">
              <a:rPr lang="en-US" smtClean="0"/>
              <a:pPr/>
              <a:t>‹#›</a:t>
            </a:fld>
            <a:r>
              <a:rPr lang="en-US"/>
              <a:t> of X</a:t>
            </a:r>
          </a:p>
        </p:txBody>
      </p:sp>
      <p:sp>
        <p:nvSpPr>
          <p:cNvPr id="4" name="Text Placeholder 3">
            <a:extLst>
              <a:ext uri="{FF2B5EF4-FFF2-40B4-BE49-F238E27FC236}">
                <a16:creationId xmlns:a16="http://schemas.microsoft.com/office/drawing/2014/main" id="{1EDA8128-5FED-6549-ACEB-56EC76F10011}"/>
              </a:ext>
            </a:extLst>
          </p:cNvPr>
          <p:cNvSpPr>
            <a:spLocks noGrp="1"/>
          </p:cNvSpPr>
          <p:nvPr>
            <p:ph type="body" sz="quarter" idx="16"/>
          </p:nvPr>
        </p:nvSpPr>
        <p:spPr>
          <a:xfrm>
            <a:off x="533400" y="1017097"/>
            <a:ext cx="8077200" cy="3089539"/>
          </a:xfrm>
        </p:spPr>
        <p:txBody>
          <a:bodyPr/>
          <a:lstStyle>
            <a:lvl1pP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533399" y="4289231"/>
            <a:ext cx="8077199" cy="274637"/>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880859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80C6-678F-614C-A401-2E3CD67C2A5B}"/>
              </a:ext>
            </a:extLst>
          </p:cNvPr>
          <p:cNvSpPr>
            <a:spLocks noGrp="1"/>
          </p:cNvSpPr>
          <p:nvPr>
            <p:ph type="title" hasCustomPrompt="1"/>
          </p:nvPr>
        </p:nvSpPr>
        <p:spPr>
          <a:xfrm>
            <a:off x="533400" y="187918"/>
            <a:ext cx="8077199" cy="717518"/>
          </a:xfrm>
        </p:spPr>
        <p:txBody>
          <a:bodyPr/>
          <a:lstStyle>
            <a:lvl1pPr>
              <a:defRPr>
                <a:solidFill>
                  <a:srgbClr val="FF0000"/>
                </a:solidFill>
                <a:latin typeface="+mn-lt"/>
              </a:defRPr>
            </a:lvl1pPr>
          </a:lstStyle>
          <a:p>
            <a:r>
              <a:rPr lang="en-US"/>
              <a:t>Click to edit master title style</a:t>
            </a:r>
          </a:p>
        </p:txBody>
      </p:sp>
      <p:sp>
        <p:nvSpPr>
          <p:cNvPr id="12" name="Slide Number Placeholder 11">
            <a:extLst>
              <a:ext uri="{FF2B5EF4-FFF2-40B4-BE49-F238E27FC236}">
                <a16:creationId xmlns:a16="http://schemas.microsoft.com/office/drawing/2014/main" id="{1B10E749-5B3B-5246-8969-12FEDB46C7F7}"/>
              </a:ext>
            </a:extLst>
          </p:cNvPr>
          <p:cNvSpPr>
            <a:spLocks noGrp="1"/>
          </p:cNvSpPr>
          <p:nvPr>
            <p:ph type="sldNum" sz="quarter" idx="15"/>
          </p:nvPr>
        </p:nvSpPr>
        <p:spPr/>
        <p:txBody>
          <a:bodyPr/>
          <a:lstStyle/>
          <a:p>
            <a:r>
              <a:rPr lang="en-US"/>
              <a:t>Page </a:t>
            </a:r>
            <a:fld id="{EC028844-4877-EB43-9DD4-9ADF3C6B26FB}" type="slidenum">
              <a:rPr lang="en-US" smtClean="0"/>
              <a:pPr/>
              <a:t>‹#›</a:t>
            </a:fld>
            <a:r>
              <a:rPr lang="en-US"/>
              <a:t> of X</a:t>
            </a:r>
          </a:p>
        </p:txBody>
      </p:sp>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533399" y="4289231"/>
            <a:ext cx="8077199" cy="274637"/>
          </a:xfrm>
          <a:prstGeom prst="rect">
            <a:avLst/>
          </a:prstGeom>
        </p:spPr>
        <p:txBody>
          <a:bodyPr/>
          <a:lstStyle/>
          <a:p>
            <a:endParaRPr lang="en-US"/>
          </a:p>
        </p:txBody>
      </p:sp>
    </p:spTree>
    <p:extLst>
      <p:ext uri="{BB962C8B-B14F-4D97-AF65-F5344CB8AC3E}">
        <p14:creationId xmlns:p14="http://schemas.microsoft.com/office/powerpoint/2010/main" val="1675690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C9647B-FB29-BA4E-B494-C810A882A3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513"/>
          <a:stretch/>
        </p:blipFill>
        <p:spPr>
          <a:xfrm>
            <a:off x="0" y="1"/>
            <a:ext cx="9144000" cy="1053751"/>
          </a:xfrm>
          <a:prstGeom prst="rect">
            <a:avLst/>
          </a:prstGeom>
        </p:spPr>
      </p:pic>
      <p:sp>
        <p:nvSpPr>
          <p:cNvPr id="2" name="Title 1">
            <a:extLst>
              <a:ext uri="{FF2B5EF4-FFF2-40B4-BE49-F238E27FC236}">
                <a16:creationId xmlns:a16="http://schemas.microsoft.com/office/drawing/2014/main" id="{F6C880C6-678F-614C-A401-2E3CD67C2A5B}"/>
              </a:ext>
            </a:extLst>
          </p:cNvPr>
          <p:cNvSpPr>
            <a:spLocks noGrp="1"/>
          </p:cNvSpPr>
          <p:nvPr>
            <p:ph type="title" hasCustomPrompt="1"/>
          </p:nvPr>
        </p:nvSpPr>
        <p:spPr>
          <a:xfrm>
            <a:off x="533400" y="187918"/>
            <a:ext cx="8077199" cy="717518"/>
          </a:xfrm>
        </p:spPr>
        <p:txBody>
          <a:bodyPr/>
          <a:lstStyle>
            <a:lvl1pPr>
              <a:defRPr>
                <a:solidFill>
                  <a:schemeClr val="tx2"/>
                </a:solidFill>
                <a:latin typeface="+mn-lt"/>
              </a:defRPr>
            </a:lvl1pPr>
          </a:lstStyle>
          <a:p>
            <a:r>
              <a:rPr lang="en-US"/>
              <a:t>Click to edit master title style</a:t>
            </a:r>
          </a:p>
        </p:txBody>
      </p:sp>
      <p:sp>
        <p:nvSpPr>
          <p:cNvPr id="12" name="Slide Number Placeholder 11">
            <a:extLst>
              <a:ext uri="{FF2B5EF4-FFF2-40B4-BE49-F238E27FC236}">
                <a16:creationId xmlns:a16="http://schemas.microsoft.com/office/drawing/2014/main" id="{1B10E749-5B3B-5246-8969-12FEDB46C7F7}"/>
              </a:ext>
            </a:extLst>
          </p:cNvPr>
          <p:cNvSpPr>
            <a:spLocks noGrp="1"/>
          </p:cNvSpPr>
          <p:nvPr>
            <p:ph type="sldNum" sz="quarter" idx="15"/>
          </p:nvPr>
        </p:nvSpPr>
        <p:spPr/>
        <p:txBody>
          <a:bodyPr/>
          <a:lstStyle/>
          <a:p>
            <a:r>
              <a:rPr lang="en-US"/>
              <a:t>Page </a:t>
            </a:r>
            <a:fld id="{EC028844-4877-EB43-9DD4-9ADF3C6B26FB}" type="slidenum">
              <a:rPr lang="en-US" smtClean="0"/>
              <a:pPr/>
              <a:t>‹#›</a:t>
            </a:fld>
            <a:r>
              <a:rPr lang="en-US"/>
              <a:t> of X</a:t>
            </a:r>
          </a:p>
        </p:txBody>
      </p:sp>
      <p:sp>
        <p:nvSpPr>
          <p:cNvPr id="4" name="Text Placeholder 3">
            <a:extLst>
              <a:ext uri="{FF2B5EF4-FFF2-40B4-BE49-F238E27FC236}">
                <a16:creationId xmlns:a16="http://schemas.microsoft.com/office/drawing/2014/main" id="{1EDA8128-5FED-6549-ACEB-56EC76F10011}"/>
              </a:ext>
            </a:extLst>
          </p:cNvPr>
          <p:cNvSpPr>
            <a:spLocks noGrp="1"/>
          </p:cNvSpPr>
          <p:nvPr>
            <p:ph type="body" sz="quarter" idx="16"/>
          </p:nvPr>
        </p:nvSpPr>
        <p:spPr>
          <a:xfrm>
            <a:off x="533400" y="1165413"/>
            <a:ext cx="8077200" cy="2941223"/>
          </a:xfrm>
        </p:spPr>
        <p:txBody>
          <a:bodyPr/>
          <a:lstStyle>
            <a:lvl1pP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533399" y="4289231"/>
            <a:ext cx="8077199" cy="274637"/>
          </a:xfrm>
          <a:prstGeom prst="rect">
            <a:avLst/>
          </a:prstGeom>
        </p:spPr>
        <p:txBody>
          <a:bodyPr/>
          <a:lstStyle/>
          <a:p>
            <a:endParaRPr lang="en-US"/>
          </a:p>
        </p:txBody>
      </p:sp>
    </p:spTree>
    <p:extLst>
      <p:ext uri="{BB962C8B-B14F-4D97-AF65-F5344CB8AC3E}">
        <p14:creationId xmlns:p14="http://schemas.microsoft.com/office/powerpoint/2010/main" val="445680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B 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A58218-F5D9-0F49-B838-D0441F58FA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513"/>
          <a:stretch/>
        </p:blipFill>
        <p:spPr>
          <a:xfrm>
            <a:off x="0" y="1"/>
            <a:ext cx="9144000" cy="1053751"/>
          </a:xfrm>
          <a:prstGeom prst="rect">
            <a:avLst/>
          </a:prstGeom>
        </p:spPr>
      </p:pic>
      <p:sp>
        <p:nvSpPr>
          <p:cNvPr id="2" name="Title 1">
            <a:extLst>
              <a:ext uri="{FF2B5EF4-FFF2-40B4-BE49-F238E27FC236}">
                <a16:creationId xmlns:a16="http://schemas.microsoft.com/office/drawing/2014/main" id="{F6C880C6-678F-614C-A401-2E3CD67C2A5B}"/>
              </a:ext>
            </a:extLst>
          </p:cNvPr>
          <p:cNvSpPr>
            <a:spLocks noGrp="1"/>
          </p:cNvSpPr>
          <p:nvPr>
            <p:ph type="title" hasCustomPrompt="1"/>
          </p:nvPr>
        </p:nvSpPr>
        <p:spPr>
          <a:xfrm>
            <a:off x="533400" y="187918"/>
            <a:ext cx="8077199" cy="717518"/>
          </a:xfrm>
        </p:spPr>
        <p:txBody>
          <a:bodyPr/>
          <a:lstStyle>
            <a:lvl1pPr>
              <a:defRPr>
                <a:solidFill>
                  <a:schemeClr val="tx2"/>
                </a:solidFill>
                <a:latin typeface="+mn-lt"/>
              </a:defRPr>
            </a:lvl1pPr>
          </a:lstStyle>
          <a:p>
            <a:r>
              <a:rPr lang="en-US"/>
              <a:t>Click to edit master title style</a:t>
            </a:r>
          </a:p>
        </p:txBody>
      </p:sp>
      <p:sp>
        <p:nvSpPr>
          <p:cNvPr id="12" name="Slide Number Placeholder 11">
            <a:extLst>
              <a:ext uri="{FF2B5EF4-FFF2-40B4-BE49-F238E27FC236}">
                <a16:creationId xmlns:a16="http://schemas.microsoft.com/office/drawing/2014/main" id="{1B10E749-5B3B-5246-8969-12FEDB46C7F7}"/>
              </a:ext>
            </a:extLst>
          </p:cNvPr>
          <p:cNvSpPr>
            <a:spLocks noGrp="1"/>
          </p:cNvSpPr>
          <p:nvPr>
            <p:ph type="sldNum" sz="quarter" idx="15"/>
          </p:nvPr>
        </p:nvSpPr>
        <p:spPr/>
        <p:txBody>
          <a:bodyPr/>
          <a:lstStyle/>
          <a:p>
            <a:r>
              <a:rPr lang="en-US"/>
              <a:t>Page </a:t>
            </a:r>
            <a:fld id="{EC028844-4877-EB43-9DD4-9ADF3C6B26FB}" type="slidenum">
              <a:rPr lang="en-US" smtClean="0"/>
              <a:pPr/>
              <a:t>‹#›</a:t>
            </a:fld>
            <a:r>
              <a:rPr lang="en-US"/>
              <a:t> of X</a:t>
            </a:r>
          </a:p>
        </p:txBody>
      </p:sp>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533399" y="4289231"/>
            <a:ext cx="8077199" cy="274637"/>
          </a:xfrm>
          <a:prstGeom prst="rect">
            <a:avLst/>
          </a:prstGeom>
        </p:spPr>
        <p:txBody>
          <a:bodyPr/>
          <a:lstStyle/>
          <a:p>
            <a:endParaRPr lang="en-US" dirty="0"/>
          </a:p>
        </p:txBody>
      </p:sp>
    </p:spTree>
    <p:extLst>
      <p:ext uri="{BB962C8B-B14F-4D97-AF65-F5344CB8AC3E}">
        <p14:creationId xmlns:p14="http://schemas.microsoft.com/office/powerpoint/2010/main" val="3663839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80C6-678F-614C-A401-2E3CD67C2A5B}"/>
              </a:ext>
            </a:extLst>
          </p:cNvPr>
          <p:cNvSpPr>
            <a:spLocks noGrp="1"/>
          </p:cNvSpPr>
          <p:nvPr>
            <p:ph type="title" hasCustomPrompt="1"/>
          </p:nvPr>
        </p:nvSpPr>
        <p:spPr>
          <a:xfrm>
            <a:off x="533400" y="187918"/>
            <a:ext cx="8077199" cy="717518"/>
          </a:xfrm>
        </p:spPr>
        <p:txBody>
          <a:bodyPr/>
          <a:lstStyle>
            <a:lvl1pPr>
              <a:defRPr>
                <a:solidFill>
                  <a:srgbClr val="FF0000"/>
                </a:solidFill>
                <a:latin typeface="+mn-lt"/>
              </a:defRPr>
            </a:lvl1pPr>
          </a:lstStyle>
          <a:p>
            <a:r>
              <a:rPr lang="en-US"/>
              <a:t>Click to edit master title style</a:t>
            </a:r>
          </a:p>
        </p:txBody>
      </p:sp>
      <p:sp>
        <p:nvSpPr>
          <p:cNvPr id="12" name="Slide Number Placeholder 11">
            <a:extLst>
              <a:ext uri="{FF2B5EF4-FFF2-40B4-BE49-F238E27FC236}">
                <a16:creationId xmlns:a16="http://schemas.microsoft.com/office/drawing/2014/main" id="{1B10E749-5B3B-5246-8969-12FEDB46C7F7}"/>
              </a:ext>
            </a:extLst>
          </p:cNvPr>
          <p:cNvSpPr>
            <a:spLocks noGrp="1"/>
          </p:cNvSpPr>
          <p:nvPr>
            <p:ph type="sldNum" sz="quarter" idx="15"/>
          </p:nvPr>
        </p:nvSpPr>
        <p:spPr/>
        <p:txBody>
          <a:bodyPr/>
          <a:lstStyle/>
          <a:p>
            <a:r>
              <a:rPr lang="en-US"/>
              <a:t>Page </a:t>
            </a:r>
            <a:fld id="{EC028844-4877-EB43-9DD4-9ADF3C6B26FB}" type="slidenum">
              <a:rPr lang="en-US" smtClean="0"/>
              <a:pPr/>
              <a:t>‹#›</a:t>
            </a:fld>
            <a:r>
              <a:rPr lang="en-US"/>
              <a:t> of X</a:t>
            </a:r>
          </a:p>
        </p:txBody>
      </p:sp>
      <p:sp>
        <p:nvSpPr>
          <p:cNvPr id="4" name="Text Placeholder 3">
            <a:extLst>
              <a:ext uri="{FF2B5EF4-FFF2-40B4-BE49-F238E27FC236}">
                <a16:creationId xmlns:a16="http://schemas.microsoft.com/office/drawing/2014/main" id="{1EDA8128-5FED-6549-ACEB-56EC76F10011}"/>
              </a:ext>
            </a:extLst>
          </p:cNvPr>
          <p:cNvSpPr>
            <a:spLocks noGrp="1"/>
          </p:cNvSpPr>
          <p:nvPr>
            <p:ph type="body" sz="quarter" idx="16"/>
          </p:nvPr>
        </p:nvSpPr>
        <p:spPr>
          <a:xfrm>
            <a:off x="533400" y="1165413"/>
            <a:ext cx="8077200" cy="2941223"/>
          </a:xfrm>
        </p:spPr>
        <p:txBody>
          <a:bodyPr/>
          <a:lstStyle>
            <a:lvl1pP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533399" y="4289231"/>
            <a:ext cx="8077199" cy="274637"/>
          </a:xfrm>
          <a:prstGeom prst="rect">
            <a:avLst/>
          </a:prstGeom>
        </p:spPr>
        <p:txBody>
          <a:bodyPr/>
          <a:lstStyle/>
          <a:p>
            <a:endParaRPr lang="en-US"/>
          </a:p>
        </p:txBody>
      </p:sp>
      <p:cxnSp>
        <p:nvCxnSpPr>
          <p:cNvPr id="7" name="Straight Connector 6">
            <a:extLst>
              <a:ext uri="{FF2B5EF4-FFF2-40B4-BE49-F238E27FC236}">
                <a16:creationId xmlns:a16="http://schemas.microsoft.com/office/drawing/2014/main" id="{4383BF0B-D92F-244F-9573-29CAB92756EA}"/>
              </a:ext>
            </a:extLst>
          </p:cNvPr>
          <p:cNvCxnSpPr/>
          <p:nvPr userDrawn="1"/>
        </p:nvCxnSpPr>
        <p:spPr>
          <a:xfrm>
            <a:off x="0" y="924289"/>
            <a:ext cx="9144000" cy="0"/>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11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C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80C6-678F-614C-A401-2E3CD67C2A5B}"/>
              </a:ext>
            </a:extLst>
          </p:cNvPr>
          <p:cNvSpPr>
            <a:spLocks noGrp="1"/>
          </p:cNvSpPr>
          <p:nvPr>
            <p:ph type="title" hasCustomPrompt="1"/>
          </p:nvPr>
        </p:nvSpPr>
        <p:spPr>
          <a:xfrm>
            <a:off x="533400" y="187918"/>
            <a:ext cx="8077199" cy="717518"/>
          </a:xfrm>
        </p:spPr>
        <p:txBody>
          <a:bodyPr/>
          <a:lstStyle>
            <a:lvl1pPr>
              <a:defRPr>
                <a:solidFill>
                  <a:srgbClr val="FF0000"/>
                </a:solidFill>
                <a:latin typeface="+mn-lt"/>
              </a:defRPr>
            </a:lvl1pPr>
          </a:lstStyle>
          <a:p>
            <a:r>
              <a:rPr lang="en-US"/>
              <a:t>Click to edit master title style</a:t>
            </a:r>
          </a:p>
        </p:txBody>
      </p:sp>
      <p:sp>
        <p:nvSpPr>
          <p:cNvPr id="12" name="Slide Number Placeholder 11">
            <a:extLst>
              <a:ext uri="{FF2B5EF4-FFF2-40B4-BE49-F238E27FC236}">
                <a16:creationId xmlns:a16="http://schemas.microsoft.com/office/drawing/2014/main" id="{1B10E749-5B3B-5246-8969-12FEDB46C7F7}"/>
              </a:ext>
            </a:extLst>
          </p:cNvPr>
          <p:cNvSpPr>
            <a:spLocks noGrp="1"/>
          </p:cNvSpPr>
          <p:nvPr>
            <p:ph type="sldNum" sz="quarter" idx="15"/>
          </p:nvPr>
        </p:nvSpPr>
        <p:spPr/>
        <p:txBody>
          <a:bodyPr/>
          <a:lstStyle/>
          <a:p>
            <a:r>
              <a:rPr lang="en-US"/>
              <a:t>Page </a:t>
            </a:r>
            <a:fld id="{EC028844-4877-EB43-9DD4-9ADF3C6B26FB}" type="slidenum">
              <a:rPr lang="en-US" smtClean="0"/>
              <a:pPr/>
              <a:t>‹#›</a:t>
            </a:fld>
            <a:r>
              <a:rPr lang="en-US"/>
              <a:t> of X</a:t>
            </a:r>
          </a:p>
        </p:txBody>
      </p:sp>
      <p:sp>
        <p:nvSpPr>
          <p:cNvPr id="3" name="Footer Placeholder 2">
            <a:extLst>
              <a:ext uri="{FF2B5EF4-FFF2-40B4-BE49-F238E27FC236}">
                <a16:creationId xmlns:a16="http://schemas.microsoft.com/office/drawing/2014/main" id="{5818A946-2604-2C4B-929B-12AB5E94A7C4}"/>
              </a:ext>
            </a:extLst>
          </p:cNvPr>
          <p:cNvSpPr>
            <a:spLocks noGrp="1"/>
          </p:cNvSpPr>
          <p:nvPr>
            <p:ph type="ftr" sz="quarter" idx="17"/>
          </p:nvPr>
        </p:nvSpPr>
        <p:spPr>
          <a:xfrm>
            <a:off x="533399" y="4289231"/>
            <a:ext cx="8077199" cy="274637"/>
          </a:xfrm>
          <a:prstGeom prst="rect">
            <a:avLst/>
          </a:prstGeom>
        </p:spPr>
        <p:txBody>
          <a:bodyPr/>
          <a:lstStyle/>
          <a:p>
            <a:endParaRPr lang="en-US"/>
          </a:p>
        </p:txBody>
      </p:sp>
      <p:cxnSp>
        <p:nvCxnSpPr>
          <p:cNvPr id="6" name="Straight Connector 5">
            <a:extLst>
              <a:ext uri="{FF2B5EF4-FFF2-40B4-BE49-F238E27FC236}">
                <a16:creationId xmlns:a16="http://schemas.microsoft.com/office/drawing/2014/main" id="{8E85A0E8-1D3F-1747-A03C-69CE131987D2}"/>
              </a:ext>
            </a:extLst>
          </p:cNvPr>
          <p:cNvCxnSpPr/>
          <p:nvPr userDrawn="1"/>
        </p:nvCxnSpPr>
        <p:spPr>
          <a:xfrm>
            <a:off x="0" y="924289"/>
            <a:ext cx="9144000" cy="0"/>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353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bbott Boiler Plate">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0B3590B-9773-41B4-8558-F5125248C15D}"/>
              </a:ext>
            </a:extLst>
          </p:cNvPr>
          <p:cNvSpPr>
            <a:spLocks noChangeArrowheads="1"/>
          </p:cNvSpPr>
          <p:nvPr userDrawn="1"/>
        </p:nvSpPr>
        <p:spPr bwMode="auto">
          <a:xfrm>
            <a:off x="533400" y="2684900"/>
            <a:ext cx="8077200" cy="2215991"/>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r>
              <a:rPr lang="en-US" sz="1000" b="0" i="0" u="none" strike="noStrike" baseline="0">
                <a:solidFill>
                  <a:srgbClr val="000000"/>
                </a:solidFill>
                <a:latin typeface="+mn-lt"/>
              </a:rPr>
              <a:t>CAUTION: This product is intended for use by or under the direction of a physician. Prior to use, reference the Instructions for Use, inside the product carton (when available) or at </a:t>
            </a:r>
            <a:r>
              <a:rPr lang="en-US" sz="1000" b="0" i="1" u="none" strike="noStrike" baseline="0">
                <a:solidFill>
                  <a:srgbClr val="000000"/>
                </a:solidFill>
                <a:latin typeface="+mn-lt"/>
              </a:rPr>
              <a:t>eifu.abbottvascular.com </a:t>
            </a:r>
            <a:r>
              <a:rPr lang="en-US" sz="1000" b="0" i="0" u="none" strike="noStrike" baseline="0">
                <a:solidFill>
                  <a:srgbClr val="000000"/>
                </a:solidFill>
                <a:latin typeface="+mn-lt"/>
              </a:rPr>
              <a:t>or at </a:t>
            </a:r>
            <a:r>
              <a:rPr lang="en-US" sz="1000" b="0" i="1" u="none" strike="noStrike" baseline="0" err="1">
                <a:solidFill>
                  <a:srgbClr val="000000"/>
                </a:solidFill>
                <a:latin typeface="+mn-lt"/>
              </a:rPr>
              <a:t>medical.abbott</a:t>
            </a:r>
            <a:r>
              <a:rPr lang="en-US" sz="1000" b="0" i="1" u="none" strike="noStrike" baseline="0">
                <a:solidFill>
                  <a:srgbClr val="000000"/>
                </a:solidFill>
                <a:latin typeface="+mn-lt"/>
              </a:rPr>
              <a:t>/manuals </a:t>
            </a:r>
            <a:r>
              <a:rPr lang="en-US" sz="1000" b="0" i="0" u="none" strike="noStrike" baseline="0">
                <a:solidFill>
                  <a:srgbClr val="000000"/>
                </a:solidFill>
                <a:latin typeface="+mn-lt"/>
              </a:rPr>
              <a:t>for more detailed information on Indications, Contraindications, Warnings, Precautions and Adverse Events.</a:t>
            </a:r>
          </a:p>
          <a:p>
            <a:endParaRPr lang="en-US" sz="1000" kern="1200">
              <a:solidFill>
                <a:srgbClr val="000000"/>
              </a:solidFill>
              <a:latin typeface="Georgia" charset="0"/>
              <a:ea typeface="MS PGothic" charset="-128"/>
              <a:cs typeface="+mn-cs"/>
            </a:endParaRPr>
          </a:p>
          <a:p>
            <a:r>
              <a:rPr lang="en-US" sz="1000" kern="1200">
                <a:solidFill>
                  <a:srgbClr val="000000"/>
                </a:solidFill>
                <a:latin typeface="Georgia" charset="0"/>
                <a:ea typeface="MS PGothic" charset="-128"/>
                <a:cs typeface="+mn-cs"/>
              </a:rPr>
              <a:t>Illustrations are artist’s representations only and should not be considered as engineering drawings or photographs. Photo on file at Abbott.</a:t>
            </a:r>
          </a:p>
          <a:p>
            <a:endParaRPr lang="en-US" sz="1000" b="0" i="0" u="none" strike="noStrike" baseline="0">
              <a:solidFill>
                <a:srgbClr val="000000"/>
              </a:solidFill>
              <a:latin typeface="+mj-lt"/>
            </a:endParaRPr>
          </a:p>
          <a:p>
            <a:r>
              <a:rPr lang="en-US" sz="1000" b="1" kern="1200">
                <a:solidFill>
                  <a:srgbClr val="000000"/>
                </a:solidFill>
                <a:latin typeface="+mn-lt"/>
                <a:ea typeface="+mn-ea"/>
                <a:cs typeface="+mn-cs"/>
              </a:rPr>
              <a:t>Information contained herein for DISPLAY in the U.S. only. Not to be reproduced, distributed or excerpted.</a:t>
            </a:r>
          </a:p>
          <a:p>
            <a:endParaRPr lang="en-US" sz="1000" b="1" kern="1200">
              <a:solidFill>
                <a:srgbClr val="000000"/>
              </a:solidFill>
              <a:latin typeface="+mn-lt"/>
              <a:ea typeface="+mn-ea"/>
              <a:cs typeface="+mn-cs"/>
            </a:endParaRPr>
          </a:p>
          <a:p>
            <a:r>
              <a:rPr lang="en-US" sz="800" b="1" kern="1200">
                <a:solidFill>
                  <a:srgbClr val="000000"/>
                </a:solidFill>
                <a:latin typeface="Georgia" charset="0"/>
                <a:ea typeface="MS PGothic" charset="-128"/>
                <a:cs typeface="+mn-cs"/>
              </a:rPr>
              <a:t>Abbott </a:t>
            </a:r>
          </a:p>
          <a:p>
            <a:r>
              <a:rPr lang="en-US" sz="800" kern="1200">
                <a:solidFill>
                  <a:srgbClr val="000000"/>
                </a:solidFill>
                <a:latin typeface="Georgia" charset="0"/>
                <a:ea typeface="MS PGothic" charset="-128"/>
                <a:cs typeface="+mn-cs"/>
              </a:rPr>
              <a:t>3200 Lakeside Dr., Santa Clara, CA 95054 USA, Tel: 1.800.227.9902 </a:t>
            </a:r>
          </a:p>
          <a:p>
            <a:pPr algn="l"/>
            <a:endParaRPr lang="en-US" sz="800" b="0" i="0" u="none" strike="noStrike" baseline="0">
              <a:solidFill>
                <a:srgbClr val="000000"/>
              </a:solidFill>
              <a:latin typeface="+mj-lt"/>
            </a:endParaRPr>
          </a:p>
          <a:p>
            <a:r>
              <a:rPr lang="en-US" sz="800" b="0" i="0" u="none" strike="noStrike" baseline="0">
                <a:solidFill>
                  <a:srgbClr val="000000"/>
                </a:solidFill>
                <a:latin typeface="+mn-lt"/>
              </a:rPr>
              <a:t>™ Indicates a trademark of the Abbott Group of Companies. </a:t>
            </a:r>
          </a:p>
          <a:p>
            <a:r>
              <a:rPr lang="en-US" sz="800" b="0" i="0" u="none" strike="noStrike" baseline="0">
                <a:solidFill>
                  <a:srgbClr val="000000"/>
                </a:solidFill>
                <a:latin typeface="+mn-lt"/>
              </a:rPr>
              <a:t>‡ Indicates a third-party trademark, which is property of its respective owner. </a:t>
            </a:r>
            <a:endParaRPr lang="en-US" sz="800" kern="1200">
              <a:solidFill>
                <a:srgbClr val="000000"/>
              </a:solidFill>
              <a:latin typeface="+mn-lt"/>
              <a:ea typeface="MS PGothic" charset="-128"/>
              <a:cs typeface="+mn-cs"/>
            </a:endParaRPr>
          </a:p>
          <a:p>
            <a:endParaRPr lang="en-US" sz="800" kern="1200">
              <a:solidFill>
                <a:srgbClr val="000000"/>
              </a:solidFill>
              <a:latin typeface="Georgia" charset="0"/>
              <a:ea typeface="MS PGothic" charset="-128"/>
              <a:cs typeface="+mn-cs"/>
            </a:endParaRPr>
          </a:p>
          <a:p>
            <a:r>
              <a:rPr lang="en-US" sz="800" kern="1200">
                <a:solidFill>
                  <a:srgbClr val="000000"/>
                </a:solidFill>
                <a:latin typeface="Georgia" charset="0"/>
                <a:ea typeface="MS PGothic" charset="-128"/>
                <a:cs typeface="+mn-cs"/>
              </a:rPr>
              <a:t>www.cardiovascular.abbott</a:t>
            </a:r>
          </a:p>
          <a:p>
            <a:r>
              <a:rPr lang="en-US" sz="800" kern="1200">
                <a:solidFill>
                  <a:srgbClr val="000000"/>
                </a:solidFill>
                <a:latin typeface="Georgia" charset="0"/>
                <a:ea typeface="MS PGothic" charset="-128"/>
                <a:cs typeface="+mn-cs"/>
              </a:rPr>
              <a:t>©2020 Abbott. All rights reserved. </a:t>
            </a:r>
            <a:r>
              <a:rPr lang="en-US" altLang="en-US" sz="800">
                <a:solidFill>
                  <a:srgbClr val="000000"/>
                </a:solidFill>
              </a:rPr>
              <a:t>MAT-XXXXXXX v1.0</a:t>
            </a:r>
            <a:endParaRPr kumimoji="0" lang="en-US" sz="800" b="0" i="0" u="none" strike="noStrike" kern="1200" cap="none" normalizeH="0" baseline="0">
              <a:ln>
                <a:noFill/>
              </a:ln>
              <a:solidFill>
                <a:srgbClr val="000000"/>
              </a:solidFill>
              <a:effectLst/>
              <a:latin typeface="Georgia" charset="0"/>
              <a:ea typeface="Times New Roman" pitchFamily="18" charset="0"/>
              <a:cs typeface="Arial" pitchFamily="34" charset="0"/>
            </a:endParaRPr>
          </a:p>
        </p:txBody>
      </p:sp>
    </p:spTree>
    <p:extLst>
      <p:ext uri="{BB962C8B-B14F-4D97-AF65-F5344CB8AC3E}">
        <p14:creationId xmlns:p14="http://schemas.microsoft.com/office/powerpoint/2010/main" val="265469265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rgbClr val="FFC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3384BF-44F7-194B-B84D-BF922BD025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8985" y="1040507"/>
            <a:ext cx="2788843" cy="3030798"/>
          </a:xfrm>
          <a:prstGeom prst="rect">
            <a:avLst/>
          </a:prstGeom>
        </p:spPr>
      </p:pic>
    </p:spTree>
    <p:extLst>
      <p:ext uri="{BB962C8B-B14F-4D97-AF65-F5344CB8AC3E}">
        <p14:creationId xmlns:p14="http://schemas.microsoft.com/office/powerpoint/2010/main" val="372344656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ing Slide V2">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05978-5543-484F-B3C5-D73104D18A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8985" y="1040507"/>
            <a:ext cx="2788844" cy="3030798"/>
          </a:xfrm>
          <a:prstGeom prst="rect">
            <a:avLst/>
          </a:prstGeom>
        </p:spPr>
      </p:pic>
    </p:spTree>
    <p:extLst>
      <p:ext uri="{BB962C8B-B14F-4D97-AF65-F5344CB8AC3E}">
        <p14:creationId xmlns:p14="http://schemas.microsoft.com/office/powerpoint/2010/main" val="156625796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502920" y="1100139"/>
            <a:ext cx="8229599" cy="3563302"/>
          </a:xfrm>
        </p:spPr>
        <p:txBody>
          <a:bodyPr/>
          <a:lstStyle>
            <a:lvl1pPr>
              <a:spcBef>
                <a:spcPts val="1800"/>
              </a:spcBef>
              <a:defRPr sz="1800" b="0">
                <a:solidFill>
                  <a:schemeClr val="tx1"/>
                </a:solidFill>
                <a:latin typeface="+mn-lt"/>
              </a:defRPr>
            </a:lvl1pPr>
            <a:lvl2pPr>
              <a:defRPr sz="1600"/>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Page </a:t>
            </a:r>
            <a:fld id="{EC028844-4877-EB43-9DD4-9ADF3C6B26FB}" type="slidenum">
              <a:rPr lang="en-US" smtClean="0"/>
              <a:pPr/>
              <a:t>‹#›</a:t>
            </a:fld>
            <a:r>
              <a:rPr lang="en-US"/>
              <a:t> of 44</a:t>
            </a:r>
          </a:p>
        </p:txBody>
      </p:sp>
    </p:spTree>
    <p:extLst>
      <p:ext uri="{BB962C8B-B14F-4D97-AF65-F5344CB8AC3E}">
        <p14:creationId xmlns:p14="http://schemas.microsoft.com/office/powerpoint/2010/main" val="258128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1312862"/>
            <a:ext cx="3977640" cy="3350577"/>
          </a:xfrm>
        </p:spPr>
        <p:txBody>
          <a:bodyPr/>
          <a:lstStyle>
            <a:lvl1pPr>
              <a:spcBef>
                <a:spcPts val="600"/>
              </a:spcBef>
              <a:defRPr sz="1800" b="1">
                <a:solidFill>
                  <a:schemeClr val="accent2"/>
                </a:solidFill>
                <a:latin typeface="Calibri" panose="020F0502020204030204" pitchFamily="34" charset="0"/>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754880" y="1312862"/>
            <a:ext cx="3977640" cy="3350577"/>
          </a:xfrm>
        </p:spPr>
        <p:txBody>
          <a:bodyPr/>
          <a:lstStyle>
            <a:lvl1pPr>
              <a:spcBef>
                <a:spcPts val="600"/>
              </a:spcBef>
              <a:defRPr lang="en-US" sz="1800" b="1" kern="1200" smtClean="0">
                <a:solidFill>
                  <a:schemeClr val="accent2"/>
                </a:solidFill>
                <a:latin typeface="Calibri" panose="020F0502020204030204" pitchFamily="34" charset="0"/>
                <a:ea typeface="+mn-ea"/>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r>
              <a:rPr lang="en-US"/>
              <a:t>Page </a:t>
            </a:r>
            <a:fld id="{EC028844-4877-EB43-9DD4-9ADF3C6B26FB}" type="slidenum">
              <a:rPr lang="en-US" smtClean="0"/>
              <a:pPr/>
              <a:t>‹#›</a:t>
            </a:fld>
            <a:r>
              <a:rPr lang="en-US"/>
              <a:t> of 43</a:t>
            </a:r>
          </a:p>
        </p:txBody>
      </p:sp>
    </p:spTree>
    <p:extLst>
      <p:ext uri="{BB962C8B-B14F-4D97-AF65-F5344CB8AC3E}">
        <p14:creationId xmlns:p14="http://schemas.microsoft.com/office/powerpoint/2010/main" val="20303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02920" y="2259013"/>
            <a:ext cx="3977640" cy="2404427"/>
          </a:xfrm>
        </p:spPr>
        <p:txBody>
          <a:bodyPr/>
          <a:lstStyle>
            <a:lvl1pPr>
              <a:spcBef>
                <a:spcPts val="600"/>
              </a:spcBef>
              <a:defRPr sz="1600">
                <a:solidFill>
                  <a:schemeClr val="accent2"/>
                </a:solidFill>
                <a:latin typeface="Calibri" panose="020F0502020204030204" pitchFamily="34" charset="0"/>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4754880" y="2259013"/>
            <a:ext cx="3977640" cy="2404427"/>
          </a:xfrm>
        </p:spPr>
        <p:txBody>
          <a:bodyPr/>
          <a:lstStyle>
            <a:lvl1pPr>
              <a:spcBef>
                <a:spcPts val="600"/>
              </a:spcBef>
              <a:defRPr lang="en-US" sz="1600" b="1" kern="1200" smtClean="0">
                <a:solidFill>
                  <a:schemeClr val="accent2"/>
                </a:solidFill>
                <a:latin typeface="Calibri" panose="020F0502020204030204" pitchFamily="34" charset="0"/>
                <a:ea typeface="+mn-ea"/>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Slide Number Placeholder 6"/>
          <p:cNvSpPr>
            <a:spLocks noGrp="1"/>
          </p:cNvSpPr>
          <p:nvPr>
            <p:ph type="sldNum" sz="quarter" idx="12"/>
          </p:nvPr>
        </p:nvSpPr>
        <p:spPr/>
        <p:txBody>
          <a:bodyPr/>
          <a:lstStyle/>
          <a:p>
            <a:r>
              <a:rPr lang="en-US"/>
              <a:t>Page </a:t>
            </a:r>
            <a:fld id="{EC028844-4877-EB43-9DD4-9ADF3C6B26FB}" type="slidenum">
              <a:rPr lang="en-US" smtClean="0"/>
              <a:pPr/>
              <a:t>‹#›</a:t>
            </a:fld>
            <a:r>
              <a:rPr lang="en-US"/>
              <a:t> of 44</a:t>
            </a:r>
          </a:p>
        </p:txBody>
      </p:sp>
      <p:sp>
        <p:nvSpPr>
          <p:cNvPr id="10" name="Text Placeholder 9"/>
          <p:cNvSpPr>
            <a:spLocks noGrp="1"/>
          </p:cNvSpPr>
          <p:nvPr>
            <p:ph type="body" sz="quarter" idx="14"/>
          </p:nvPr>
        </p:nvSpPr>
        <p:spPr>
          <a:xfrm>
            <a:off x="502920" y="1097280"/>
            <a:ext cx="8229600" cy="822960"/>
          </a:xfrm>
        </p:spPr>
        <p:txBody>
          <a:bodyPr/>
          <a:lstStyle>
            <a:lvl1pPr>
              <a:defRPr sz="2000" b="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72363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tx2"/>
          </a:solidFill>
          <a:ln>
            <a:noFill/>
          </a:ln>
          <a:effectLst/>
        </p:spPr>
        <p:txBody>
          <a:bodyPr lIns="365760" rIns="365760" anchor="ctr" anchorCtr="1"/>
          <a:lstStyle>
            <a:lvl1pPr algn="ctr">
              <a:defRPr sz="1800" b="0" baseline="0">
                <a:solidFill>
                  <a:schemeClr val="tx1"/>
                </a:solidFill>
                <a:latin typeface="+mn-lt"/>
              </a:defRPr>
            </a:lvl1pPr>
          </a:lstStyle>
          <a:p>
            <a:r>
              <a:rPr lang="en-US"/>
              <a:t>Insert an image, chart or typographic element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sz="1800">
                <a:solidFill>
                  <a:schemeClr val="accent2"/>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r>
              <a:rPr lang="en-US"/>
              <a:t>Page </a:t>
            </a:r>
            <a:fld id="{EC028844-4877-EB43-9DD4-9ADF3C6B26FB}" type="slidenum">
              <a:rPr lang="en-US" smtClean="0"/>
              <a:pPr/>
              <a:t>‹#›</a:t>
            </a:fld>
            <a:r>
              <a:rPr lang="en-US"/>
              <a:t> of 44</a:t>
            </a:r>
          </a:p>
        </p:txBody>
      </p:sp>
    </p:spTree>
    <p:extLst>
      <p:ext uri="{BB962C8B-B14F-4D97-AF65-F5344CB8AC3E}">
        <p14:creationId xmlns:p14="http://schemas.microsoft.com/office/powerpoint/2010/main" val="267755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EC028844-4877-EB43-9DD4-9ADF3C6B26FB}" type="slidenum">
              <a:rPr lang="en-US" smtClean="0"/>
              <a:pPr/>
              <a:t>‹#›</a:t>
            </a:fld>
            <a:r>
              <a:rPr lang="en-US"/>
              <a:t> of 44</a:t>
            </a:r>
          </a:p>
        </p:txBody>
      </p:sp>
    </p:spTree>
    <p:extLst>
      <p:ext uri="{BB962C8B-B14F-4D97-AF65-F5344CB8AC3E}">
        <p14:creationId xmlns:p14="http://schemas.microsoft.com/office/powerpoint/2010/main" val="351278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320"/>
            <a:ext cx="8229600" cy="685800"/>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333501"/>
            <a:ext cx="8229600" cy="3329939"/>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Slide Number Placeholder 5"/>
          <p:cNvSpPr>
            <a:spLocks noGrp="1"/>
          </p:cNvSpPr>
          <p:nvPr>
            <p:ph type="sldNum" sz="quarter" idx="4"/>
          </p:nvPr>
        </p:nvSpPr>
        <p:spPr>
          <a:xfrm>
            <a:off x="7599824" y="4663440"/>
            <a:ext cx="1041257" cy="370333"/>
          </a:xfrm>
          <a:prstGeom prst="rect">
            <a:avLst/>
          </a:prstGeom>
        </p:spPr>
        <p:txBody>
          <a:bodyPr vert="horz" lIns="0" tIns="45720" rIns="0" bIns="45720" rtlCol="0" anchor="b" anchorCtr="0"/>
          <a:lstStyle>
            <a:lvl1pPr algn="r">
              <a:defRPr sz="800" b="0">
                <a:solidFill>
                  <a:schemeClr val="tx1"/>
                </a:solidFill>
                <a:latin typeface="+mj-lt"/>
                <a:cs typeface="Calibri" panose="020F0502020204030204" pitchFamily="34" charset="0"/>
              </a:defRPr>
            </a:lvl1pPr>
          </a:lstStyle>
          <a:p>
            <a:r>
              <a:rPr lang="en-US"/>
              <a:t>Page </a:t>
            </a:r>
            <a:fld id="{EC028844-4877-EB43-9DD4-9ADF3C6B26FB}" type="slidenum">
              <a:rPr lang="en-US" smtClean="0"/>
              <a:pPr/>
              <a:t>‹#›</a:t>
            </a:fld>
            <a:r>
              <a:rPr lang="en-US"/>
              <a:t> of 44</a:t>
            </a:r>
          </a:p>
        </p:txBody>
      </p:sp>
    </p:spTree>
    <p:extLst>
      <p:ext uri="{BB962C8B-B14F-4D97-AF65-F5344CB8AC3E}">
        <p14:creationId xmlns:p14="http://schemas.microsoft.com/office/powerpoint/2010/main" val="344936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11" r:id="rId18"/>
  </p:sldLayoutIdLst>
  <p:hf hdr="0" ftr="0" dt="0"/>
  <p:txStyles>
    <p:titleStyle>
      <a:lvl1pPr algn="l" defTabSz="914378" rtl="0" eaLnBrk="1" latinLnBrk="0" hangingPunct="1">
        <a:lnSpc>
          <a:spcPct val="90000"/>
        </a:lnSpc>
        <a:spcBef>
          <a:spcPct val="0"/>
        </a:spcBef>
        <a:buNone/>
        <a:defRPr sz="2600" b="0" kern="1200" cap="none" spc="0" baseline="0">
          <a:solidFill>
            <a:schemeClr val="accent2"/>
          </a:solidFill>
          <a:latin typeface="+mn-lt"/>
          <a:ea typeface="+mj-ea"/>
          <a:cs typeface="+mj-cs"/>
        </a:defRPr>
      </a:lvl1pPr>
    </p:titleStyle>
    <p:bodyStyle>
      <a:lvl1pPr marL="0" indent="0" algn="l" defTabSz="914378" rtl="0" eaLnBrk="1" latinLnBrk="0" hangingPunct="1">
        <a:lnSpc>
          <a:spcPct val="100000"/>
        </a:lnSpc>
        <a:spcBef>
          <a:spcPts val="600"/>
        </a:spcBef>
        <a:buFont typeface="Arial" panose="020B0604020202020204" pitchFamily="34" charset="0"/>
        <a:buNone/>
        <a:defRPr sz="1800" b="1" kern="1200" cap="all" baseline="0">
          <a:solidFill>
            <a:schemeClr val="accent2"/>
          </a:solidFill>
          <a:latin typeface="Calibri" panose="020F0502020204030204" pitchFamily="34" charset="0"/>
          <a:ea typeface="+mn-ea"/>
          <a:cs typeface="Calibri" panose="020F0502020204030204" pitchFamily="34" charset="0"/>
        </a:defRPr>
      </a:lvl1pPr>
      <a:lvl2pPr marL="169859" indent="-169859" algn="l" defTabSz="914378"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40" indent="-171446" algn="l" defTabSz="914378"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47" indent="-169859" algn="l" defTabSz="914378"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28" indent="-171446" algn="l" defTabSz="914378"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71F9BBF-F525-D042-8117-700D096010AC}"/>
              </a:ext>
            </a:extLst>
          </p:cNvPr>
          <p:cNvSpPr>
            <a:spLocks noGrp="1"/>
          </p:cNvSpPr>
          <p:nvPr>
            <p:ph type="sldNum" sz="quarter" idx="4"/>
          </p:nvPr>
        </p:nvSpPr>
        <p:spPr>
          <a:xfrm>
            <a:off x="8013908" y="4675529"/>
            <a:ext cx="719637" cy="183249"/>
          </a:xfrm>
          <a:prstGeom prst="rect">
            <a:avLst/>
          </a:prstGeom>
        </p:spPr>
        <p:txBody>
          <a:bodyPr vert="horz" lIns="0" tIns="0" rIns="0" bIns="0" rtlCol="0" anchor="b"/>
          <a:lstStyle>
            <a:lvl1pPr algn="r">
              <a:defRPr sz="800">
                <a:solidFill>
                  <a:srgbClr val="222731"/>
                </a:solidFill>
              </a:defRPr>
            </a:lvl1pPr>
          </a:lstStyle>
          <a:p>
            <a:r>
              <a:rPr lang="en-US"/>
              <a:t>Page </a:t>
            </a:r>
            <a:fld id="{EC028844-4877-EB43-9DD4-9ADF3C6B26FB}" type="slidenum">
              <a:rPr lang="en-US" smtClean="0"/>
              <a:pPr/>
              <a:t>‹#›</a:t>
            </a:fld>
            <a:r>
              <a:rPr lang="en-US"/>
              <a:t> of 49</a:t>
            </a:r>
          </a:p>
        </p:txBody>
      </p:sp>
      <p:sp>
        <p:nvSpPr>
          <p:cNvPr id="7" name="Footer Placeholder 6">
            <a:extLst>
              <a:ext uri="{FF2B5EF4-FFF2-40B4-BE49-F238E27FC236}">
                <a16:creationId xmlns:a16="http://schemas.microsoft.com/office/drawing/2014/main" id="{953C6EB7-D1A4-A445-9AF1-79CD9F3E3B83}"/>
              </a:ext>
            </a:extLst>
          </p:cNvPr>
          <p:cNvSpPr>
            <a:spLocks noGrp="1"/>
          </p:cNvSpPr>
          <p:nvPr>
            <p:ph type="ftr" sz="quarter" idx="3"/>
          </p:nvPr>
        </p:nvSpPr>
        <p:spPr>
          <a:xfrm>
            <a:off x="410455" y="4172627"/>
            <a:ext cx="8200142" cy="274637"/>
          </a:xfrm>
          <a:prstGeom prst="rect">
            <a:avLst/>
          </a:prstGeom>
        </p:spPr>
        <p:txBody>
          <a:bodyPr vert="horz" lIns="0" tIns="0" rIns="0" bIns="0" rtlCol="0" anchor="b"/>
          <a:lstStyle>
            <a:lvl1pPr algn="l">
              <a:defRPr sz="800" spc="0">
                <a:solidFill>
                  <a:srgbClr val="222731"/>
                </a:solidFill>
              </a:defRPr>
            </a:lvl1pPr>
          </a:lstStyle>
          <a:p>
            <a:endParaRPr lang="en-US"/>
          </a:p>
        </p:txBody>
      </p:sp>
      <p:sp>
        <p:nvSpPr>
          <p:cNvPr id="4" name="Title Placeholder 3">
            <a:extLst>
              <a:ext uri="{FF2B5EF4-FFF2-40B4-BE49-F238E27FC236}">
                <a16:creationId xmlns:a16="http://schemas.microsoft.com/office/drawing/2014/main" id="{02D46049-EE6A-C74C-9E1E-B50E75A1E074}"/>
              </a:ext>
            </a:extLst>
          </p:cNvPr>
          <p:cNvSpPr>
            <a:spLocks noGrp="1"/>
          </p:cNvSpPr>
          <p:nvPr>
            <p:ph type="title"/>
          </p:nvPr>
        </p:nvSpPr>
        <p:spPr>
          <a:xfrm>
            <a:off x="410455" y="665680"/>
            <a:ext cx="7886700" cy="408113"/>
          </a:xfrm>
          <a:prstGeom prst="rect">
            <a:avLst/>
          </a:prstGeom>
        </p:spPr>
        <p:txBody>
          <a:bodyPr vert="horz" lIns="0" tIns="0" rIns="0" bIns="0" rtlCol="0" anchor="ctr">
            <a:noAutofit/>
          </a:bodyPr>
          <a:lstStyle/>
          <a:p>
            <a:r>
              <a:rPr lang="en-US"/>
              <a:t>CLICK TO EDIT MASTER TITLE STYLE</a:t>
            </a:r>
          </a:p>
        </p:txBody>
      </p:sp>
      <p:sp>
        <p:nvSpPr>
          <p:cNvPr id="5" name="Text Placeholder 4">
            <a:extLst>
              <a:ext uri="{FF2B5EF4-FFF2-40B4-BE49-F238E27FC236}">
                <a16:creationId xmlns:a16="http://schemas.microsoft.com/office/drawing/2014/main" id="{81EEE29D-AAAE-4244-82AB-6D1C33631F2A}"/>
              </a:ext>
            </a:extLst>
          </p:cNvPr>
          <p:cNvSpPr>
            <a:spLocks noGrp="1"/>
          </p:cNvSpPr>
          <p:nvPr>
            <p:ph type="body" idx="1"/>
          </p:nvPr>
        </p:nvSpPr>
        <p:spPr>
          <a:xfrm>
            <a:off x="410455" y="1043124"/>
            <a:ext cx="7886700" cy="32623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3674B49E-CCDC-F247-9C9D-79595A54DAC7}"/>
              </a:ext>
            </a:extLst>
          </p:cNvPr>
          <p:cNvSpPr txBox="1">
            <a:spLocks/>
          </p:cNvSpPr>
          <p:nvPr userDrawn="1"/>
        </p:nvSpPr>
        <p:spPr bwMode="gray">
          <a:xfrm>
            <a:off x="448055" y="4606025"/>
            <a:ext cx="4246547" cy="266674"/>
          </a:xfrm>
          <a:prstGeom prst="rect">
            <a:avLst/>
          </a:prstGeom>
        </p:spPr>
        <p:txBody>
          <a:bodyPr vert="horz" lIns="0" tIns="0" rIns="0" b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563" kern="1200" dirty="0">
              <a:solidFill>
                <a:schemeClr val="bg2">
                  <a:lumMod val="10000"/>
                </a:schemeClr>
              </a:solidFill>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endParaRPr lang="en-US" sz="563" kern="1200" dirty="0">
              <a:solidFill>
                <a:schemeClr val="tx2"/>
              </a:solidFill>
              <a:effectLst/>
              <a:latin typeface="Georgia"/>
              <a:ea typeface="+mn-ea"/>
              <a:cs typeface="Georgia"/>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563" b="1" kern="1200" dirty="0">
                <a:solidFill>
                  <a:schemeClr val="tx2"/>
                </a:solidFill>
                <a:effectLst/>
                <a:latin typeface="Georgia"/>
                <a:ea typeface="+mn-ea"/>
                <a:cs typeface="Georgia"/>
              </a:rPr>
              <a:t>Information contained herein for DISPLAY in Australia and New Zealand ONLY. </a:t>
            </a:r>
          </a:p>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sz="563" kern="1200" dirty="0">
                <a:solidFill>
                  <a:schemeClr val="tx2"/>
                </a:solidFill>
                <a:effectLst/>
                <a:latin typeface="Georgia"/>
                <a:ea typeface="+mn-ea"/>
                <a:cs typeface="Georgia"/>
              </a:rPr>
              <a:t>©2022 Abbott. All rights reserved. </a:t>
            </a:r>
            <a:r>
              <a:rPr lang="en-US" sz="563" b="0" kern="1200" dirty="0">
                <a:solidFill>
                  <a:schemeClr val="tx2"/>
                </a:solidFill>
                <a:effectLst/>
                <a:latin typeface="Georgia"/>
                <a:ea typeface="+mn-ea"/>
                <a:cs typeface="Georgia"/>
              </a:rPr>
              <a:t>MAT-2212891 v1.0 </a:t>
            </a:r>
          </a:p>
        </p:txBody>
      </p:sp>
    </p:spTree>
    <p:extLst>
      <p:ext uri="{BB962C8B-B14F-4D97-AF65-F5344CB8AC3E}">
        <p14:creationId xmlns:p14="http://schemas.microsoft.com/office/powerpoint/2010/main" val="16647783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ftr="0" dt="0"/>
  <p:txStyles>
    <p:titleStyle>
      <a:lvl1pPr algn="l" defTabSz="914378" rtl="0" eaLnBrk="1" latinLnBrk="0" hangingPunct="1">
        <a:lnSpc>
          <a:spcPct val="80000"/>
        </a:lnSpc>
        <a:spcBef>
          <a:spcPct val="0"/>
        </a:spcBef>
        <a:buNone/>
        <a:defRPr sz="2400" b="0" i="0" kern="1200" cap="none" spc="0" baseline="0">
          <a:solidFill>
            <a:srgbClr val="222731"/>
          </a:solidFill>
          <a:effectLst/>
          <a:latin typeface="+mj-lt"/>
          <a:ea typeface="+mj-ea"/>
          <a:cs typeface="Calibri" panose="020F0502020204030204" pitchFamily="34" charset="0"/>
        </a:defRPr>
      </a:lvl1pPr>
    </p:titleStyle>
    <p:bodyStyle>
      <a:lvl1pPr marL="0" indent="0" algn="l" defTabSz="914378" rtl="0" eaLnBrk="1" latinLnBrk="0" hangingPunct="1">
        <a:lnSpc>
          <a:spcPct val="95000"/>
        </a:lnSpc>
        <a:spcBef>
          <a:spcPts val="600"/>
        </a:spcBef>
        <a:buFont typeface="Arial" panose="020B0604020202020204" pitchFamily="34" charset="0"/>
        <a:buNone/>
        <a:defRPr sz="1600" b="1" u="none" kern="1200" spc="10" baseline="0">
          <a:solidFill>
            <a:srgbClr val="222731"/>
          </a:solidFill>
          <a:latin typeface="+mj-lt"/>
          <a:ea typeface="+mn-ea"/>
          <a:cs typeface="Calibri" panose="020F0502020204030204" pitchFamily="34" charset="0"/>
        </a:defRPr>
      </a:lvl1pPr>
      <a:lvl2pPr marL="180971" indent="-180971" algn="l" defTabSz="914378" rtl="0" eaLnBrk="1" latinLnBrk="0" hangingPunct="1">
        <a:lnSpc>
          <a:spcPct val="95000"/>
        </a:lnSpc>
        <a:spcBef>
          <a:spcPts val="600"/>
        </a:spcBef>
        <a:buClr>
          <a:schemeClr val="tx1"/>
        </a:buClr>
        <a:buFont typeface="Arial" panose="020B0604020202020204" pitchFamily="34" charset="0"/>
        <a:buChar char="•"/>
        <a:defRPr sz="1400" b="0" u="none" kern="1200" spc="10" baseline="0">
          <a:solidFill>
            <a:srgbClr val="222731"/>
          </a:solidFill>
          <a:latin typeface="+mj-lt"/>
          <a:ea typeface="+mn-ea"/>
          <a:cs typeface="+mn-cs"/>
        </a:defRPr>
      </a:lvl2pPr>
      <a:lvl3pPr marL="365751" indent="-182876" algn="l" defTabSz="914378" rtl="0" eaLnBrk="1" latinLnBrk="0" hangingPunct="1">
        <a:lnSpc>
          <a:spcPct val="95000"/>
        </a:lnSpc>
        <a:spcBef>
          <a:spcPts val="600"/>
        </a:spcBef>
        <a:buClr>
          <a:schemeClr val="tx1"/>
        </a:buClr>
        <a:buFont typeface="System Font Regular"/>
        <a:buChar char="–"/>
        <a:defRPr sz="1200" b="0" u="none" kern="1200" spc="10" baseline="0">
          <a:solidFill>
            <a:srgbClr val="222731"/>
          </a:solidFill>
          <a:latin typeface="+mj-lt"/>
          <a:ea typeface="+mn-ea"/>
          <a:cs typeface="+mn-cs"/>
        </a:defRPr>
      </a:lvl3pPr>
      <a:lvl4pPr marL="548627" indent="-182876" algn="l" defTabSz="914378" rtl="0" eaLnBrk="1" latinLnBrk="0" hangingPunct="1">
        <a:lnSpc>
          <a:spcPct val="95000"/>
        </a:lnSpc>
        <a:spcBef>
          <a:spcPts val="600"/>
        </a:spcBef>
        <a:buClr>
          <a:schemeClr val="tx1"/>
        </a:buClr>
        <a:buFont typeface="Arial" panose="020B0604020202020204" pitchFamily="34" charset="0"/>
        <a:buChar char="•"/>
        <a:defRPr sz="1000" b="0" u="none" kern="1200" spc="10" baseline="0">
          <a:solidFill>
            <a:srgbClr val="222731"/>
          </a:solidFill>
          <a:latin typeface="+mj-lt"/>
          <a:ea typeface="+mn-ea"/>
          <a:cs typeface="+mn-cs"/>
        </a:defRPr>
      </a:lvl4pPr>
      <a:lvl5pPr marL="731502" indent="-182876" algn="l" defTabSz="914378" rtl="0" eaLnBrk="1" latinLnBrk="0" hangingPunct="1">
        <a:lnSpc>
          <a:spcPct val="95000"/>
        </a:lnSpc>
        <a:spcBef>
          <a:spcPts val="600"/>
        </a:spcBef>
        <a:buClr>
          <a:schemeClr val="tx1"/>
        </a:buClr>
        <a:buFont typeface="System Font Regular"/>
        <a:buChar char="–"/>
        <a:defRPr sz="900" b="0" u="none" kern="1200" spc="10" baseline="0">
          <a:solidFill>
            <a:srgbClr val="222731"/>
          </a:solidFill>
          <a:latin typeface="+mj-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2" userDrawn="1">
          <p15:clr>
            <a:srgbClr val="F26B43"/>
          </p15:clr>
        </p15:guide>
        <p15:guide id="6" orient="horz" pos="2295" userDrawn="1">
          <p15:clr>
            <a:srgbClr val="F26B43"/>
          </p15:clr>
        </p15:guide>
        <p15:guide id="7" pos="406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87917"/>
            <a:ext cx="8077199" cy="547578"/>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533400" y="1052713"/>
            <a:ext cx="8077200" cy="3027510"/>
          </a:xfrm>
          <a:prstGeom prst="rect">
            <a:avLst/>
          </a:prstGeom>
        </p:spPr>
        <p:txBody>
          <a:bodyPr vert="horz" lIns="0" tIns="0" rIns="0" bIns="0" rtlCol="0" anchor="t" anchorCtr="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8" name="Slide Number Placeholder 7">
            <a:extLst>
              <a:ext uri="{FF2B5EF4-FFF2-40B4-BE49-F238E27FC236}">
                <a16:creationId xmlns:a16="http://schemas.microsoft.com/office/drawing/2014/main" id="{171F9BBF-F525-D042-8117-700D096010AC}"/>
              </a:ext>
            </a:extLst>
          </p:cNvPr>
          <p:cNvSpPr>
            <a:spLocks noGrp="1"/>
          </p:cNvSpPr>
          <p:nvPr>
            <p:ph type="sldNum" sz="quarter" idx="4"/>
          </p:nvPr>
        </p:nvSpPr>
        <p:spPr>
          <a:xfrm>
            <a:off x="7890964" y="4675529"/>
            <a:ext cx="719637" cy="183249"/>
          </a:xfrm>
          <a:prstGeom prst="rect">
            <a:avLst/>
          </a:prstGeom>
        </p:spPr>
        <p:txBody>
          <a:bodyPr vert="horz" lIns="0" tIns="0" rIns="0" bIns="0" rtlCol="0" anchor="b"/>
          <a:lstStyle>
            <a:lvl1pPr algn="r">
              <a:defRPr sz="800">
                <a:solidFill>
                  <a:schemeClr val="tx1"/>
                </a:solidFill>
              </a:defRPr>
            </a:lvl1pPr>
          </a:lstStyle>
          <a:p>
            <a:r>
              <a:rPr lang="en-US"/>
              <a:t>Page </a:t>
            </a:r>
            <a:fld id="{EC028844-4877-EB43-9DD4-9ADF3C6B26FB}" type="slidenum">
              <a:rPr lang="en-US" smtClean="0"/>
              <a:pPr/>
              <a:t>‹#›</a:t>
            </a:fld>
            <a:r>
              <a:rPr lang="en-US"/>
              <a:t> of X</a:t>
            </a:r>
          </a:p>
        </p:txBody>
      </p:sp>
    </p:spTree>
    <p:extLst>
      <p:ext uri="{BB962C8B-B14F-4D97-AF65-F5344CB8AC3E}">
        <p14:creationId xmlns:p14="http://schemas.microsoft.com/office/powerpoint/2010/main" val="8026459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ftr="0" dt="0"/>
  <p:txStyles>
    <p:titleStyle>
      <a:lvl1pPr algn="l" defTabSz="914378" rtl="0" eaLnBrk="1" latinLnBrk="0" hangingPunct="1">
        <a:lnSpc>
          <a:spcPct val="80000"/>
        </a:lnSpc>
        <a:spcBef>
          <a:spcPct val="0"/>
        </a:spcBef>
        <a:buNone/>
        <a:defRPr sz="2600" b="0" i="0" kern="1200" cap="none" spc="0" baseline="0">
          <a:solidFill>
            <a:schemeClr val="tx1"/>
          </a:solidFill>
          <a:effectLst/>
          <a:latin typeface="+mn-lt"/>
          <a:ea typeface="+mj-ea"/>
          <a:cs typeface="Calibri" panose="020F0502020204030204" pitchFamily="34" charset="0"/>
        </a:defRPr>
      </a:lvl1pPr>
    </p:titleStyle>
    <p:bodyStyle>
      <a:lvl1pPr marL="0" indent="0" algn="l" defTabSz="914378" rtl="0" eaLnBrk="1" latinLnBrk="0" hangingPunct="1">
        <a:lnSpc>
          <a:spcPct val="95000"/>
        </a:lnSpc>
        <a:spcBef>
          <a:spcPts val="600"/>
        </a:spcBef>
        <a:buFont typeface="Arial" panose="020B0604020202020204" pitchFamily="34" charset="0"/>
        <a:buNone/>
        <a:defRPr sz="1800" b="0" u="none" kern="1200" spc="10" baseline="0">
          <a:solidFill>
            <a:schemeClr val="tx1"/>
          </a:solidFill>
          <a:latin typeface="+mn-lt"/>
          <a:ea typeface="+mn-ea"/>
          <a:cs typeface="Calibri" panose="020F0502020204030204" pitchFamily="34" charset="0"/>
        </a:defRPr>
      </a:lvl1pPr>
      <a:lvl2pPr marL="180971" indent="-180971" algn="l" defTabSz="914378" rtl="0" eaLnBrk="1" latinLnBrk="0" hangingPunct="1">
        <a:lnSpc>
          <a:spcPct val="95000"/>
        </a:lnSpc>
        <a:spcBef>
          <a:spcPts val="600"/>
        </a:spcBef>
        <a:buClr>
          <a:schemeClr val="tx1"/>
        </a:buClr>
        <a:buFont typeface="Arial" panose="020B0604020202020204" pitchFamily="34" charset="0"/>
        <a:buChar char="•"/>
        <a:defRPr sz="1800" b="0" u="none" kern="1200" spc="10" baseline="0">
          <a:solidFill>
            <a:schemeClr val="tx1"/>
          </a:solidFill>
          <a:latin typeface="+mn-lt"/>
          <a:ea typeface="+mn-ea"/>
          <a:cs typeface="+mn-cs"/>
        </a:defRPr>
      </a:lvl2pPr>
      <a:lvl3pPr marL="365751" indent="-182876" algn="l" defTabSz="914378" rtl="0" eaLnBrk="1" latinLnBrk="0" hangingPunct="1">
        <a:lnSpc>
          <a:spcPct val="95000"/>
        </a:lnSpc>
        <a:spcBef>
          <a:spcPts val="600"/>
        </a:spcBef>
        <a:buClr>
          <a:schemeClr val="tx1"/>
        </a:buClr>
        <a:buFont typeface="System Font Regular"/>
        <a:buChar char="–"/>
        <a:defRPr sz="1600" b="0" u="none" kern="1200" spc="10" baseline="0">
          <a:solidFill>
            <a:schemeClr val="tx1"/>
          </a:solidFill>
          <a:latin typeface="+mn-lt"/>
          <a:ea typeface="+mn-ea"/>
          <a:cs typeface="+mn-cs"/>
        </a:defRPr>
      </a:lvl3pPr>
      <a:lvl4pPr marL="548627" indent="-182876" algn="l" defTabSz="914378" rtl="0" eaLnBrk="1" latinLnBrk="0" hangingPunct="1">
        <a:lnSpc>
          <a:spcPct val="95000"/>
        </a:lnSpc>
        <a:spcBef>
          <a:spcPts val="600"/>
        </a:spcBef>
        <a:buClr>
          <a:schemeClr val="tx1"/>
        </a:buClr>
        <a:buFont typeface="Arial" panose="020B0604020202020204" pitchFamily="34" charset="0"/>
        <a:buChar char="•"/>
        <a:defRPr sz="1400" b="0" u="none" kern="1200" spc="10" baseline="0">
          <a:solidFill>
            <a:schemeClr val="tx1"/>
          </a:solidFill>
          <a:latin typeface="Georgia" panose="02040502050405020303" pitchFamily="18" charset="0"/>
          <a:ea typeface="+mn-ea"/>
          <a:cs typeface="+mn-cs"/>
        </a:defRPr>
      </a:lvl4pPr>
      <a:lvl5pPr marL="731502" indent="-182876" algn="l" defTabSz="914378" rtl="0" eaLnBrk="1" latinLnBrk="0" hangingPunct="1">
        <a:lnSpc>
          <a:spcPct val="95000"/>
        </a:lnSpc>
        <a:spcBef>
          <a:spcPts val="600"/>
        </a:spcBef>
        <a:buClr>
          <a:schemeClr val="tx1"/>
        </a:buClr>
        <a:buFont typeface="System Font Regular"/>
        <a:buChar char="–"/>
        <a:defRPr sz="1400" b="0" u="none" kern="1200" spc="10" baseline="0">
          <a:solidFill>
            <a:schemeClr val="tx1"/>
          </a:solidFill>
          <a:latin typeface="Georgia" panose="02040502050405020303" pitchFamily="18" charset="0"/>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2" userDrawn="1">
          <p15:clr>
            <a:srgbClr val="F26B43"/>
          </p15:clr>
        </p15:guide>
        <p15:guide id="6" orient="horz" pos="2295" userDrawn="1">
          <p15:clr>
            <a:srgbClr val="F26B43"/>
          </p15:clr>
        </p15:guide>
        <p15:guide id="7" pos="40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30364" y="2314880"/>
            <a:ext cx="5238750" cy="1244600"/>
          </a:xfrm>
        </p:spPr>
        <p:txBody>
          <a:bodyPr/>
          <a:lstStyle/>
          <a:p>
            <a:r>
              <a:rPr lang="en-US" sz="3600" b="0" dirty="0">
                <a:solidFill>
                  <a:schemeClr val="tx2"/>
                </a:solidFill>
              </a:rPr>
              <a:t>Image Interpretation &amp; Morphology Assessment</a:t>
            </a:r>
          </a:p>
        </p:txBody>
      </p:sp>
      <p:sp>
        <p:nvSpPr>
          <p:cNvPr id="6" name="Subtitle 2">
            <a:extLst>
              <a:ext uri="{FF2B5EF4-FFF2-40B4-BE49-F238E27FC236}">
                <a16:creationId xmlns:a16="http://schemas.microsoft.com/office/drawing/2014/main" id="{D9961A27-C7BD-46C1-9558-50EB265CEBA0}"/>
              </a:ext>
            </a:extLst>
          </p:cNvPr>
          <p:cNvSpPr txBox="1">
            <a:spLocks/>
          </p:cNvSpPr>
          <p:nvPr/>
        </p:nvSpPr>
        <p:spPr bwMode="gray">
          <a:xfrm>
            <a:off x="431801" y="1998572"/>
            <a:ext cx="3845469" cy="207749"/>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800" b="0" u="none" kern="1200" cap="all" spc="30" baseline="0">
                <a:solidFill>
                  <a:schemeClr val="bg1"/>
                </a:solidFill>
                <a:latin typeface="Calibri" panose="020F0502020204030204" pitchFamily="34" charset="0"/>
                <a:ea typeface="+mn-ea"/>
                <a:cs typeface="Calibri" panose="020F0502020204030204" pitchFamily="34" charset="0"/>
              </a:defRPr>
            </a:lvl1pPr>
            <a:lvl2pPr marL="457178" indent="0" algn="ctr" defTabSz="914400" rtl="0" eaLnBrk="1" latinLnBrk="0" hangingPunct="1">
              <a:lnSpc>
                <a:spcPct val="95000"/>
              </a:lnSpc>
              <a:spcBef>
                <a:spcPts val="600"/>
              </a:spcBef>
              <a:buClr>
                <a:schemeClr val="tx1"/>
              </a:buClr>
              <a:buFont typeface="Arial" panose="020B0604020202020204" pitchFamily="34" charset="0"/>
              <a:buNone/>
              <a:defRPr sz="1800" b="0" u="none" kern="1200" spc="10" baseline="0">
                <a:solidFill>
                  <a:schemeClr val="tx1">
                    <a:tint val="75000"/>
                  </a:schemeClr>
                </a:solidFill>
                <a:latin typeface="+mn-lt"/>
                <a:ea typeface="+mn-ea"/>
                <a:cs typeface="+mn-cs"/>
              </a:defRPr>
            </a:lvl2pPr>
            <a:lvl3pPr marL="914355" indent="0" algn="ctr" defTabSz="914400" rtl="0" eaLnBrk="1" latinLnBrk="0" hangingPunct="1">
              <a:lnSpc>
                <a:spcPct val="95000"/>
              </a:lnSpc>
              <a:spcBef>
                <a:spcPts val="600"/>
              </a:spcBef>
              <a:buClr>
                <a:schemeClr val="tx1"/>
              </a:buClr>
              <a:buFont typeface="System Font Regular"/>
              <a:buNone/>
              <a:defRPr sz="1600" b="0" u="none" kern="1200" spc="10" baseline="0">
                <a:solidFill>
                  <a:schemeClr val="tx1">
                    <a:tint val="75000"/>
                  </a:schemeClr>
                </a:solidFill>
                <a:latin typeface="+mn-lt"/>
                <a:ea typeface="+mn-ea"/>
                <a:cs typeface="+mn-cs"/>
              </a:defRPr>
            </a:lvl3pPr>
            <a:lvl4pPr marL="1371532" indent="0" algn="ctr" defTabSz="914400" rtl="0" eaLnBrk="1" latinLnBrk="0" hangingPunct="1">
              <a:lnSpc>
                <a:spcPct val="95000"/>
              </a:lnSpc>
              <a:spcBef>
                <a:spcPts val="600"/>
              </a:spcBef>
              <a:buClr>
                <a:schemeClr val="tx1"/>
              </a:buClr>
              <a:buFont typeface="Arial" panose="020B0604020202020204" pitchFamily="34" charset="0"/>
              <a:buNone/>
              <a:defRPr sz="1400" b="0" u="none" kern="1200" spc="10" baseline="0">
                <a:solidFill>
                  <a:schemeClr val="tx1">
                    <a:tint val="75000"/>
                  </a:schemeClr>
                </a:solidFill>
                <a:latin typeface="Georgia" panose="02040502050405020303" pitchFamily="18" charset="0"/>
                <a:ea typeface="+mn-ea"/>
                <a:cs typeface="+mn-cs"/>
              </a:defRPr>
            </a:lvl4pPr>
            <a:lvl5pPr marL="1828709" indent="0" algn="ctr" defTabSz="914400" rtl="0" eaLnBrk="1" latinLnBrk="0" hangingPunct="1">
              <a:lnSpc>
                <a:spcPct val="95000"/>
              </a:lnSpc>
              <a:spcBef>
                <a:spcPts val="600"/>
              </a:spcBef>
              <a:buClr>
                <a:schemeClr val="tx1"/>
              </a:buClr>
              <a:buFont typeface="System Font Regular"/>
              <a:buNone/>
              <a:defRPr sz="1400" b="0" u="none" kern="1200" spc="10" baseline="0">
                <a:solidFill>
                  <a:schemeClr val="tx1">
                    <a:tint val="75000"/>
                  </a:schemeClr>
                </a:solidFill>
                <a:latin typeface="Georgia" panose="02040502050405020303" pitchFamily="18" charset="0"/>
                <a:ea typeface="+mn-ea"/>
                <a:cs typeface="+mn-cs"/>
              </a:defRPr>
            </a:lvl5pPr>
            <a:lvl6pPr marL="2285886"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064"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24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418"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685800">
              <a:defRPr/>
            </a:pPr>
            <a:r>
              <a:rPr lang="en-US" sz="1500" b="1" spc="23">
                <a:solidFill>
                  <a:srgbClr val="FFFFFF"/>
                </a:solidFill>
                <a:latin typeface="Calibri"/>
              </a:rPr>
              <a:t>Optimized with OCT</a:t>
            </a:r>
          </a:p>
        </p:txBody>
      </p:sp>
    </p:spTree>
    <p:extLst>
      <p:ext uri="{BB962C8B-B14F-4D97-AF65-F5344CB8AC3E}">
        <p14:creationId xmlns:p14="http://schemas.microsoft.com/office/powerpoint/2010/main" val="350669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6B875-A9E0-BFE8-C9AB-1B667F320F2B}"/>
              </a:ext>
            </a:extLst>
          </p:cNvPr>
          <p:cNvSpPr txBox="1"/>
          <p:nvPr/>
        </p:nvSpPr>
        <p:spPr>
          <a:xfrm>
            <a:off x="460737" y="4486031"/>
            <a:ext cx="6057899" cy="92333"/>
          </a:xfrm>
          <a:prstGeom prst="rect">
            <a:avLst/>
          </a:prstGeom>
          <a:noFill/>
        </p:spPr>
        <p:txBody>
          <a:bodyPr wrap="square" lIns="0" tIns="0" rIns="0" bIns="0" rtlCol="0" anchor="b" anchorCtr="0">
            <a:spAutoFit/>
          </a:bodyPr>
          <a:lstStyle/>
          <a:p>
            <a:pPr algn="l"/>
            <a:r>
              <a:rPr lang="en-US" sz="600" dirty="0"/>
              <a:t>Courtesy of Dr. Ziad A. Ali. </a:t>
            </a:r>
          </a:p>
        </p:txBody>
      </p:sp>
      <p:grpSp>
        <p:nvGrpSpPr>
          <p:cNvPr id="2" name="Group 1">
            <a:extLst>
              <a:ext uri="{FF2B5EF4-FFF2-40B4-BE49-F238E27FC236}">
                <a16:creationId xmlns:a16="http://schemas.microsoft.com/office/drawing/2014/main" id="{4DEDCD88-CD48-8255-55AD-A2FD2460EBF6}"/>
              </a:ext>
            </a:extLst>
          </p:cNvPr>
          <p:cNvGrpSpPr>
            <a:grpSpLocks noChangeAspect="1"/>
          </p:cNvGrpSpPr>
          <p:nvPr/>
        </p:nvGrpSpPr>
        <p:grpSpPr>
          <a:xfrm>
            <a:off x="5413244" y="1556569"/>
            <a:ext cx="3200400" cy="2585188"/>
            <a:chOff x="7261987" y="1831963"/>
            <a:chExt cx="4729988" cy="3820744"/>
          </a:xfrm>
        </p:grpSpPr>
        <p:grpSp>
          <p:nvGrpSpPr>
            <p:cNvPr id="4" name="Group 3">
              <a:extLst>
                <a:ext uri="{FF2B5EF4-FFF2-40B4-BE49-F238E27FC236}">
                  <a16:creationId xmlns:a16="http://schemas.microsoft.com/office/drawing/2014/main" id="{8909A0CA-7865-7416-002B-7367A7C39D1D}"/>
                </a:ext>
              </a:extLst>
            </p:cNvPr>
            <p:cNvGrpSpPr/>
            <p:nvPr/>
          </p:nvGrpSpPr>
          <p:grpSpPr>
            <a:xfrm>
              <a:off x="10622008" y="3345463"/>
              <a:ext cx="1369967" cy="470866"/>
              <a:chOff x="3426371" y="2969173"/>
              <a:chExt cx="998485" cy="367862"/>
            </a:xfrm>
          </p:grpSpPr>
          <p:sp>
            <p:nvSpPr>
              <p:cNvPr id="22" name="Isosceles Triangle 81">
                <a:extLst>
                  <a:ext uri="{FF2B5EF4-FFF2-40B4-BE49-F238E27FC236}">
                    <a16:creationId xmlns:a16="http://schemas.microsoft.com/office/drawing/2014/main" id="{823FDFF2-A71E-2E6E-8A92-E2FA25ECC14F}"/>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23" name="Rectangle 22">
                <a:extLst>
                  <a:ext uri="{FF2B5EF4-FFF2-40B4-BE49-F238E27FC236}">
                    <a16:creationId xmlns:a16="http://schemas.microsoft.com/office/drawing/2014/main" id="{A7E006F9-5FBC-0452-B901-200CE7778B4F}"/>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6" name="Straight Connector 5">
              <a:extLst>
                <a:ext uri="{FF2B5EF4-FFF2-40B4-BE49-F238E27FC236}">
                  <a16:creationId xmlns:a16="http://schemas.microsoft.com/office/drawing/2014/main" id="{E69BC534-FD28-9A00-8D83-59BF8C1FF9CF}"/>
                </a:ext>
              </a:extLst>
            </p:cNvPr>
            <p:cNvCxnSpPr>
              <a:cxnSpLocks/>
              <a:stCxn id="22" idx="2"/>
            </p:cNvCxnSpPr>
            <p:nvPr/>
          </p:nvCxnSpPr>
          <p:spPr bwMode="auto">
            <a:xfrm flipH="1" flipV="1">
              <a:off x="7261992" y="1831963"/>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8DAAC4E-0E22-B68A-29B0-61429C73CC05}"/>
                </a:ext>
              </a:extLst>
            </p:cNvPr>
            <p:cNvCxnSpPr>
              <a:cxnSpLocks/>
              <a:stCxn id="22" idx="4"/>
            </p:cNvCxnSpPr>
            <p:nvPr/>
          </p:nvCxnSpPr>
          <p:spPr bwMode="auto">
            <a:xfrm flipH="1">
              <a:off x="7261992" y="3816330"/>
              <a:ext cx="3360017" cy="183637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8487BFFF-726A-F312-AA78-537B4C55AFD8}"/>
                </a:ext>
              </a:extLst>
            </p:cNvPr>
            <p:cNvCxnSpPr/>
            <p:nvPr/>
          </p:nvCxnSpPr>
          <p:spPr bwMode="auto">
            <a:xfrm flipH="1" flipV="1">
              <a:off x="7261990" y="2067395"/>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414357DA-7231-A213-F3CD-6CA4B3939F0D}"/>
                </a:ext>
              </a:extLst>
            </p:cNvPr>
            <p:cNvCxnSpPr>
              <a:cxnSpLocks/>
              <a:endCxn id="18" idx="6"/>
            </p:cNvCxnSpPr>
            <p:nvPr/>
          </p:nvCxnSpPr>
          <p:spPr bwMode="auto">
            <a:xfrm flipH="1" flipV="1">
              <a:off x="8759481" y="3533531"/>
              <a:ext cx="1862518" cy="47366"/>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06ED2609-EB0B-2EBB-65E6-0333239AEB21}"/>
                </a:ext>
              </a:extLst>
            </p:cNvPr>
            <p:cNvCxnSpPr/>
            <p:nvPr/>
          </p:nvCxnSpPr>
          <p:spPr bwMode="auto">
            <a:xfrm flipH="1" flipV="1">
              <a:off x="7261990" y="2407094"/>
              <a:ext cx="3360017" cy="117380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53FBFEF-3812-BAEB-4737-2EA721018FC5}"/>
                </a:ext>
              </a:extLst>
            </p:cNvPr>
            <p:cNvCxnSpPr/>
            <p:nvPr/>
          </p:nvCxnSpPr>
          <p:spPr bwMode="auto">
            <a:xfrm flipH="1" flipV="1">
              <a:off x="7261990" y="2727450"/>
              <a:ext cx="3360017" cy="85344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F8E883AD-607D-79AF-E997-03A2A40110FD}"/>
                </a:ext>
              </a:extLst>
            </p:cNvPr>
            <p:cNvCxnSpPr>
              <a:cxnSpLocks/>
              <a:stCxn id="22" idx="3"/>
            </p:cNvCxnSpPr>
            <p:nvPr/>
          </p:nvCxnSpPr>
          <p:spPr bwMode="auto">
            <a:xfrm flipH="1" flipV="1">
              <a:off x="8695716" y="3305562"/>
              <a:ext cx="1926293" cy="27533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73D25BE3-3B13-0B04-71DA-0D4A4DB6029F}"/>
                </a:ext>
              </a:extLst>
            </p:cNvPr>
            <p:cNvCxnSpPr/>
            <p:nvPr/>
          </p:nvCxnSpPr>
          <p:spPr bwMode="auto">
            <a:xfrm flipH="1">
              <a:off x="7261987" y="3576903"/>
              <a:ext cx="3360016" cy="169966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4A4197A-9E07-CE09-50EB-1DDFAC8CFE87}"/>
                </a:ext>
              </a:extLst>
            </p:cNvPr>
            <p:cNvCxnSpPr/>
            <p:nvPr/>
          </p:nvCxnSpPr>
          <p:spPr bwMode="auto">
            <a:xfrm flipH="1">
              <a:off x="7261987" y="3576902"/>
              <a:ext cx="3360016" cy="131818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5BCAB20-0622-13EA-30E3-9C6C303418C2}"/>
                </a:ext>
              </a:extLst>
            </p:cNvPr>
            <p:cNvCxnSpPr/>
            <p:nvPr/>
          </p:nvCxnSpPr>
          <p:spPr bwMode="auto">
            <a:xfrm flipH="1">
              <a:off x="7261987" y="3576903"/>
              <a:ext cx="3360016" cy="95842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6922C154-8C42-A8A4-2469-7245A69340A4}"/>
                </a:ext>
              </a:extLst>
            </p:cNvPr>
            <p:cNvCxnSpPr/>
            <p:nvPr/>
          </p:nvCxnSpPr>
          <p:spPr bwMode="auto">
            <a:xfrm flipH="1">
              <a:off x="8695724" y="3576901"/>
              <a:ext cx="1926275" cy="192062"/>
            </a:xfrm>
            <a:prstGeom prst="line">
              <a:avLst/>
            </a:prstGeom>
            <a:solidFill>
              <a:srgbClr val="FF3300"/>
            </a:solidFill>
            <a:ln w="9525" cap="flat" cmpd="sng" algn="ctr">
              <a:solidFill>
                <a:schemeClr val="accent2"/>
              </a:solidFill>
              <a:prstDash val="solid"/>
              <a:round/>
              <a:headEnd type="none" w="med" len="med"/>
              <a:tailEnd type="none" w="med" len="med"/>
            </a:ln>
            <a:effectLst/>
          </p:spPr>
        </p:cxnSp>
        <p:sp>
          <p:nvSpPr>
            <p:cNvPr id="18" name="Oval 17">
              <a:extLst>
                <a:ext uri="{FF2B5EF4-FFF2-40B4-BE49-F238E27FC236}">
                  <a16:creationId xmlns:a16="http://schemas.microsoft.com/office/drawing/2014/main" id="{6279405A-6BFC-B3BD-BB97-D2A43F154A61}"/>
                </a:ext>
              </a:extLst>
            </p:cNvPr>
            <p:cNvSpPr/>
            <p:nvPr/>
          </p:nvSpPr>
          <p:spPr bwMode="auto">
            <a:xfrm>
              <a:off x="7805463" y="3062455"/>
              <a:ext cx="954018" cy="942152"/>
            </a:xfrm>
            <a:prstGeom prst="ellipse">
              <a:avLst/>
            </a:prstGeom>
            <a:solidFill>
              <a:srgbClr val="FFFFFF">
                <a:lumMod val="95000"/>
                <a:alpha val="12000"/>
              </a:srgb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cxnSp>
          <p:nvCxnSpPr>
            <p:cNvPr id="19" name="Straight Connector 18">
              <a:extLst>
                <a:ext uri="{FF2B5EF4-FFF2-40B4-BE49-F238E27FC236}">
                  <a16:creationId xmlns:a16="http://schemas.microsoft.com/office/drawing/2014/main" id="{96519A16-1ACB-BA71-9611-E3E99B2ED518}"/>
                </a:ext>
              </a:extLst>
            </p:cNvPr>
            <p:cNvCxnSpPr/>
            <p:nvPr/>
          </p:nvCxnSpPr>
          <p:spPr bwMode="auto">
            <a:xfrm flipH="1">
              <a:off x="7295261" y="3768963"/>
              <a:ext cx="1400455" cy="4817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ABDD3F57-04F7-C6A6-0C94-924A0BE2F557}"/>
                </a:ext>
              </a:extLst>
            </p:cNvPr>
            <p:cNvCxnSpPr/>
            <p:nvPr/>
          </p:nvCxnSpPr>
          <p:spPr bwMode="auto">
            <a:xfrm flipH="1" flipV="1">
              <a:off x="7295261" y="2923691"/>
              <a:ext cx="1393714" cy="37134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B51C050-6D95-6AB0-EE6D-907432727CEF}"/>
                </a:ext>
              </a:extLst>
            </p:cNvPr>
            <p:cNvCxnSpPr/>
            <p:nvPr/>
          </p:nvCxnSpPr>
          <p:spPr bwMode="auto">
            <a:xfrm flipH="1">
              <a:off x="7287452" y="3534848"/>
              <a:ext cx="1481547" cy="161767"/>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cxnSp>
        <p:nvCxnSpPr>
          <p:cNvPr id="24" name="Straight Connector 23">
            <a:extLst>
              <a:ext uri="{FF2B5EF4-FFF2-40B4-BE49-F238E27FC236}">
                <a16:creationId xmlns:a16="http://schemas.microsoft.com/office/drawing/2014/main" id="{8C97A021-3458-CCCB-C23D-0C8CCBFF305F}"/>
              </a:ext>
            </a:extLst>
          </p:cNvPr>
          <p:cNvCxnSpPr>
            <a:cxnSpLocks/>
          </p:cNvCxnSpPr>
          <p:nvPr/>
        </p:nvCxnSpPr>
        <p:spPr bwMode="auto">
          <a:xfrm>
            <a:off x="1456664" y="1972064"/>
            <a:ext cx="0" cy="125233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88380A43-2C91-70E2-ADE3-A76F0299FA8D}"/>
              </a:ext>
            </a:extLst>
          </p:cNvPr>
          <p:cNvSpPr txBox="1"/>
          <p:nvPr/>
        </p:nvSpPr>
        <p:spPr bwMode="auto">
          <a:xfrm>
            <a:off x="519113" y="1791825"/>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Lumen/Wall</a:t>
            </a:r>
          </a:p>
        </p:txBody>
      </p:sp>
      <p:sp>
        <p:nvSpPr>
          <p:cNvPr id="26" name="TextBox 25">
            <a:extLst>
              <a:ext uri="{FF2B5EF4-FFF2-40B4-BE49-F238E27FC236}">
                <a16:creationId xmlns:a16="http://schemas.microsoft.com/office/drawing/2014/main" id="{7531F3EC-D099-B2FB-2DF6-19B3CAE55E6E}"/>
              </a:ext>
            </a:extLst>
          </p:cNvPr>
          <p:cNvSpPr txBox="1"/>
          <p:nvPr/>
        </p:nvSpPr>
        <p:spPr bwMode="auto">
          <a:xfrm>
            <a:off x="530356" y="2352649"/>
            <a:ext cx="1863861" cy="523220"/>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Low &amp; High Attenuation </a:t>
            </a:r>
          </a:p>
        </p:txBody>
      </p:sp>
      <p:sp>
        <p:nvSpPr>
          <p:cNvPr id="27" name="TextBox 26">
            <a:extLst>
              <a:ext uri="{FF2B5EF4-FFF2-40B4-BE49-F238E27FC236}">
                <a16:creationId xmlns:a16="http://schemas.microsoft.com/office/drawing/2014/main" id="{1969008B-CB6C-949B-6B98-78B914D582AE}"/>
              </a:ext>
            </a:extLst>
          </p:cNvPr>
          <p:cNvSpPr txBox="1"/>
          <p:nvPr/>
        </p:nvSpPr>
        <p:spPr bwMode="auto">
          <a:xfrm>
            <a:off x="502920" y="3241877"/>
            <a:ext cx="1875104" cy="523220"/>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Eruptive Nodular Calcium</a:t>
            </a:r>
          </a:p>
        </p:txBody>
      </p:sp>
      <p:cxnSp>
        <p:nvCxnSpPr>
          <p:cNvPr id="28" name="Straight Arrow Connector 27">
            <a:extLst>
              <a:ext uri="{FF2B5EF4-FFF2-40B4-BE49-F238E27FC236}">
                <a16:creationId xmlns:a16="http://schemas.microsoft.com/office/drawing/2014/main" id="{B28F1CFC-B279-216E-F670-099FE4CAE63D}"/>
              </a:ext>
            </a:extLst>
          </p:cNvPr>
          <p:cNvCxnSpPr>
            <a:cxnSpLocks/>
          </p:cNvCxnSpPr>
          <p:nvPr/>
        </p:nvCxnSpPr>
        <p:spPr>
          <a:xfrm>
            <a:off x="1456664" y="1423531"/>
            <a:ext cx="0" cy="3385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A8440449-ED7E-DEBE-EE2A-E528BB0F40F1}"/>
              </a:ext>
            </a:extLst>
          </p:cNvPr>
          <p:cNvPicPr>
            <a:picLocks noChangeAspect="1"/>
          </p:cNvPicPr>
          <p:nvPr/>
        </p:nvPicPr>
        <p:blipFill>
          <a:blip r:embed="rId3"/>
          <a:stretch>
            <a:fillRect/>
          </a:stretch>
        </p:blipFill>
        <p:spPr>
          <a:xfrm>
            <a:off x="2684886" y="1645497"/>
            <a:ext cx="2539916" cy="2156817"/>
          </a:xfrm>
          <a:prstGeom prst="rect">
            <a:avLst/>
          </a:prstGeom>
        </p:spPr>
      </p:pic>
      <p:sp>
        <p:nvSpPr>
          <p:cNvPr id="31" name="Text Placeholder 13">
            <a:extLst>
              <a:ext uri="{FF2B5EF4-FFF2-40B4-BE49-F238E27FC236}">
                <a16:creationId xmlns:a16="http://schemas.microsoft.com/office/drawing/2014/main" id="{6BEAD14E-9C71-2A2A-E53B-354D1B67755E}"/>
              </a:ext>
            </a:extLst>
          </p:cNvPr>
          <p:cNvSpPr txBox="1">
            <a:spLocks/>
          </p:cNvSpPr>
          <p:nvPr/>
        </p:nvSpPr>
        <p:spPr>
          <a:xfrm>
            <a:off x="411480" y="1084099"/>
            <a:ext cx="8077200" cy="323561"/>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600"/>
              </a:spcBef>
              <a:buFont typeface="Arial" panose="020B0604020202020204" pitchFamily="34" charset="0"/>
              <a:buNone/>
              <a:defRPr sz="1800" b="0" u="none" kern="1200" spc="10" baseline="0">
                <a:solidFill>
                  <a:schemeClr val="tx1"/>
                </a:solidFill>
                <a:latin typeface="+mn-lt"/>
                <a:ea typeface="+mn-ea"/>
                <a:cs typeface="Calibri" panose="020F0502020204030204" pitchFamily="34" charset="0"/>
              </a:defRPr>
            </a:lvl1pPr>
            <a:lvl2pPr marL="180975" indent="-180975" algn="l" defTabSz="914400" rtl="0" eaLnBrk="1" latinLnBrk="0" hangingPunct="1">
              <a:lnSpc>
                <a:spcPct val="95000"/>
              </a:lnSpc>
              <a:spcBef>
                <a:spcPts val="600"/>
              </a:spcBef>
              <a:buClr>
                <a:schemeClr val="accent1"/>
              </a:buClr>
              <a:buFont typeface="Arial" panose="020B0604020202020204" pitchFamily="34" charset="0"/>
              <a:buChar char="•"/>
              <a:defRPr sz="1800" b="0" u="none" kern="1200" spc="10" baseline="0">
                <a:solidFill>
                  <a:schemeClr val="tx1"/>
                </a:solidFill>
                <a:latin typeface="+mn-lt"/>
                <a:ea typeface="+mn-ea"/>
                <a:cs typeface="+mn-cs"/>
              </a:defRPr>
            </a:lvl2pPr>
            <a:lvl3pPr marL="365760" indent="-182880" algn="l" defTabSz="914400" rtl="0" eaLnBrk="1" latinLnBrk="0" hangingPunct="1">
              <a:lnSpc>
                <a:spcPct val="95000"/>
              </a:lnSpc>
              <a:spcBef>
                <a:spcPts val="600"/>
              </a:spcBef>
              <a:buClr>
                <a:schemeClr val="accent1"/>
              </a:buClr>
              <a:buFont typeface="System Font Regular"/>
              <a:buChar char="–"/>
              <a:defRPr sz="1600" b="0" u="none" kern="1200" spc="10" baseline="0">
                <a:solidFill>
                  <a:schemeClr val="tx1"/>
                </a:solidFill>
                <a:latin typeface="+mn-lt"/>
                <a:ea typeface="+mn-ea"/>
                <a:cs typeface="+mn-cs"/>
              </a:defRPr>
            </a:lvl3pPr>
            <a:lvl4pPr marL="548640" indent="-182880" algn="l" defTabSz="914400" rtl="0" eaLnBrk="1" latinLnBrk="0" hangingPunct="1">
              <a:lnSpc>
                <a:spcPct val="95000"/>
              </a:lnSpc>
              <a:spcBef>
                <a:spcPts val="600"/>
              </a:spcBef>
              <a:buClr>
                <a:schemeClr val="accent1"/>
              </a:buClr>
              <a:buFont typeface="Arial" panose="020B0604020202020204" pitchFamily="34" charset="0"/>
              <a:buChar char="•"/>
              <a:defRPr sz="1400" b="0" u="none" kern="1200" spc="10" baseline="0">
                <a:solidFill>
                  <a:schemeClr val="tx1"/>
                </a:solidFill>
                <a:latin typeface="Georgia" panose="02040502050405020303" pitchFamily="18" charset="0"/>
                <a:ea typeface="+mn-ea"/>
                <a:cs typeface="+mn-cs"/>
              </a:defRPr>
            </a:lvl4pPr>
            <a:lvl5pPr marL="731520" indent="-182880" algn="l" defTabSz="914400" rtl="0" eaLnBrk="1" latinLnBrk="0" hangingPunct="1">
              <a:lnSpc>
                <a:spcPct val="95000"/>
              </a:lnSpc>
              <a:spcBef>
                <a:spcPts val="600"/>
              </a:spcBef>
              <a:buClr>
                <a:schemeClr val="accent1"/>
              </a:buClr>
              <a:buFont typeface="System Font Regular"/>
              <a:buChar char="–"/>
              <a:defRPr sz="1400" b="0" u="none" kern="1200" spc="10" baseline="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0" i="0" u="none" strike="noStrike" kern="1200" cap="none" spc="10" normalizeH="0" baseline="0" noProof="0" dirty="0">
                <a:ln>
                  <a:noFill/>
                </a:ln>
                <a:solidFill>
                  <a:schemeClr val="accent5"/>
                </a:solidFill>
                <a:effectLst/>
                <a:uLnTx/>
                <a:uFillTx/>
                <a:ea typeface="+mn-ea"/>
                <a:cs typeface="Calibri" panose="020F0502020204030204" pitchFamily="34" charset="0"/>
              </a:rPr>
              <a:t>Is the signal change in the lumen or the wall?</a:t>
            </a:r>
          </a:p>
        </p:txBody>
      </p:sp>
      <p:sp>
        <p:nvSpPr>
          <p:cNvPr id="30" name="Slide Number Placeholder 29">
            <a:extLst>
              <a:ext uri="{FF2B5EF4-FFF2-40B4-BE49-F238E27FC236}">
                <a16:creationId xmlns:a16="http://schemas.microsoft.com/office/drawing/2014/main" id="{5B580083-7E69-F447-0C55-5E10021C7932}"/>
              </a:ext>
            </a:extLst>
          </p:cNvPr>
          <p:cNvSpPr>
            <a:spLocks noGrp="1"/>
          </p:cNvSpPr>
          <p:nvPr>
            <p:ph type="sldNum" sz="quarter" idx="15"/>
          </p:nvPr>
        </p:nvSpPr>
        <p:spPr/>
        <p:txBody>
          <a:bodyPr/>
          <a:lstStyle/>
          <a:p>
            <a:r>
              <a:rPr lang="en-US"/>
              <a:t>Page </a:t>
            </a:r>
            <a:fld id="{20867409-24EA-4905-BE55-C73BACB0D1F2}" type="slidenum">
              <a:rPr lang="en-US" smtClean="0"/>
              <a:pPr/>
              <a:t>10</a:t>
            </a:fld>
            <a:r>
              <a:rPr lang="en-US"/>
              <a:t> of 14</a:t>
            </a:r>
            <a:endParaRPr lang="en-US" dirty="0"/>
          </a:p>
        </p:txBody>
      </p:sp>
      <p:sp>
        <p:nvSpPr>
          <p:cNvPr id="5" name="Title 1">
            <a:extLst>
              <a:ext uri="{FF2B5EF4-FFF2-40B4-BE49-F238E27FC236}">
                <a16:creationId xmlns:a16="http://schemas.microsoft.com/office/drawing/2014/main" id="{E24EB8B4-C749-9773-2B71-20BDA7D2FC9E}"/>
              </a:ext>
            </a:extLst>
          </p:cNvPr>
          <p:cNvSpPr txBox="1">
            <a:spLocks/>
          </p:cNvSpPr>
          <p:nvPr/>
        </p:nvSpPr>
        <p:spPr>
          <a:xfrm>
            <a:off x="457200"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OCT Image Interpretation</a:t>
            </a:r>
          </a:p>
        </p:txBody>
      </p:sp>
    </p:spTree>
    <p:extLst>
      <p:ext uri="{BB962C8B-B14F-4D97-AF65-F5344CB8AC3E}">
        <p14:creationId xmlns:p14="http://schemas.microsoft.com/office/powerpoint/2010/main" val="11302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6B875-A9E0-BFE8-C9AB-1B667F320F2B}"/>
              </a:ext>
            </a:extLst>
          </p:cNvPr>
          <p:cNvSpPr txBox="1"/>
          <p:nvPr/>
        </p:nvSpPr>
        <p:spPr>
          <a:xfrm>
            <a:off x="460737" y="4486031"/>
            <a:ext cx="6057899" cy="92333"/>
          </a:xfrm>
          <a:prstGeom prst="rect">
            <a:avLst/>
          </a:prstGeom>
          <a:noFill/>
        </p:spPr>
        <p:txBody>
          <a:bodyPr wrap="square" lIns="0" tIns="0" rIns="0" bIns="0" rtlCol="0" anchor="b" anchorCtr="0">
            <a:spAutoFit/>
          </a:bodyPr>
          <a:lstStyle/>
          <a:p>
            <a:pPr algn="l"/>
            <a:r>
              <a:rPr lang="en-US" sz="600" dirty="0"/>
              <a:t>Courtesy of Dr. Ziad A. Ali. </a:t>
            </a:r>
          </a:p>
        </p:txBody>
      </p:sp>
      <p:grpSp>
        <p:nvGrpSpPr>
          <p:cNvPr id="4" name="Group 3">
            <a:extLst>
              <a:ext uri="{FF2B5EF4-FFF2-40B4-BE49-F238E27FC236}">
                <a16:creationId xmlns:a16="http://schemas.microsoft.com/office/drawing/2014/main" id="{336711D2-6F55-4C7C-ECA7-0BF57D4082ED}"/>
              </a:ext>
            </a:extLst>
          </p:cNvPr>
          <p:cNvGrpSpPr>
            <a:grpSpLocks noChangeAspect="1"/>
          </p:cNvGrpSpPr>
          <p:nvPr/>
        </p:nvGrpSpPr>
        <p:grpSpPr>
          <a:xfrm>
            <a:off x="5413244" y="1556569"/>
            <a:ext cx="3200400" cy="2585188"/>
            <a:chOff x="7261987" y="1831963"/>
            <a:chExt cx="4729988" cy="3820744"/>
          </a:xfrm>
        </p:grpSpPr>
        <p:grpSp>
          <p:nvGrpSpPr>
            <p:cNvPr id="6" name="Group 5">
              <a:extLst>
                <a:ext uri="{FF2B5EF4-FFF2-40B4-BE49-F238E27FC236}">
                  <a16:creationId xmlns:a16="http://schemas.microsoft.com/office/drawing/2014/main" id="{D6FAAC76-DEDC-24A7-B418-344AEE6094C8}"/>
                </a:ext>
              </a:extLst>
            </p:cNvPr>
            <p:cNvGrpSpPr/>
            <p:nvPr/>
          </p:nvGrpSpPr>
          <p:grpSpPr>
            <a:xfrm>
              <a:off x="10622008" y="3345463"/>
              <a:ext cx="1369967" cy="470866"/>
              <a:chOff x="3426371" y="2969173"/>
              <a:chExt cx="998485" cy="367862"/>
            </a:xfrm>
          </p:grpSpPr>
          <p:sp>
            <p:nvSpPr>
              <p:cNvPr id="23" name="Isosceles Triangle 107">
                <a:extLst>
                  <a:ext uri="{FF2B5EF4-FFF2-40B4-BE49-F238E27FC236}">
                    <a16:creationId xmlns:a16="http://schemas.microsoft.com/office/drawing/2014/main" id="{216BD7D9-1E24-63EF-C21B-594FE1A19381}"/>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24" name="Rectangle 23">
                <a:extLst>
                  <a:ext uri="{FF2B5EF4-FFF2-40B4-BE49-F238E27FC236}">
                    <a16:creationId xmlns:a16="http://schemas.microsoft.com/office/drawing/2014/main" id="{D03E0160-3B16-A71C-A8A1-29924D9984A0}"/>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7" name="Straight Connector 6">
              <a:extLst>
                <a:ext uri="{FF2B5EF4-FFF2-40B4-BE49-F238E27FC236}">
                  <a16:creationId xmlns:a16="http://schemas.microsoft.com/office/drawing/2014/main" id="{2484E463-A940-B635-9806-D6AA6810DA2B}"/>
                </a:ext>
              </a:extLst>
            </p:cNvPr>
            <p:cNvCxnSpPr>
              <a:stCxn id="23" idx="2"/>
            </p:cNvCxnSpPr>
            <p:nvPr/>
          </p:nvCxnSpPr>
          <p:spPr bwMode="auto">
            <a:xfrm flipH="1" flipV="1">
              <a:off x="7261992" y="1831963"/>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3BDB36E6-7C74-1A11-1BEC-4DB2552FFA8C}"/>
                </a:ext>
              </a:extLst>
            </p:cNvPr>
            <p:cNvCxnSpPr>
              <a:stCxn id="23" idx="4"/>
            </p:cNvCxnSpPr>
            <p:nvPr/>
          </p:nvCxnSpPr>
          <p:spPr bwMode="auto">
            <a:xfrm flipH="1">
              <a:off x="7261992" y="3816330"/>
              <a:ext cx="3360017" cy="183637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4C282A1E-DA3F-779C-E432-165557DA5FD6}"/>
                </a:ext>
              </a:extLst>
            </p:cNvPr>
            <p:cNvCxnSpPr/>
            <p:nvPr/>
          </p:nvCxnSpPr>
          <p:spPr bwMode="auto">
            <a:xfrm flipH="1" flipV="1">
              <a:off x="7261990" y="2067395"/>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2DFA934-EF5C-3723-38EE-4B829EA249A2}"/>
                </a:ext>
              </a:extLst>
            </p:cNvPr>
            <p:cNvCxnSpPr>
              <a:endCxn id="19" idx="6"/>
            </p:cNvCxnSpPr>
            <p:nvPr/>
          </p:nvCxnSpPr>
          <p:spPr bwMode="auto">
            <a:xfrm flipH="1" flipV="1">
              <a:off x="8759481" y="3533531"/>
              <a:ext cx="1862518" cy="47366"/>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2F70A1A-7C45-7382-5666-6186AC2B6CF2}"/>
                </a:ext>
              </a:extLst>
            </p:cNvPr>
            <p:cNvCxnSpPr/>
            <p:nvPr/>
          </p:nvCxnSpPr>
          <p:spPr bwMode="auto">
            <a:xfrm flipH="1" flipV="1">
              <a:off x="7261990" y="2407094"/>
              <a:ext cx="3360017" cy="117380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EF21A849-B114-205B-0EA8-902397B3F624}"/>
                </a:ext>
              </a:extLst>
            </p:cNvPr>
            <p:cNvCxnSpPr/>
            <p:nvPr/>
          </p:nvCxnSpPr>
          <p:spPr bwMode="auto">
            <a:xfrm flipH="1" flipV="1">
              <a:off x="7261990" y="2727450"/>
              <a:ext cx="3360017" cy="85344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B2A08AF0-550B-F8DE-A0B2-01625F1DEC89}"/>
                </a:ext>
              </a:extLst>
            </p:cNvPr>
            <p:cNvCxnSpPr>
              <a:stCxn id="23" idx="3"/>
            </p:cNvCxnSpPr>
            <p:nvPr/>
          </p:nvCxnSpPr>
          <p:spPr bwMode="auto">
            <a:xfrm flipH="1" flipV="1">
              <a:off x="8695716" y="3305562"/>
              <a:ext cx="1926293" cy="27533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A1629F9-FEED-7DFD-6A0B-BC48EDB100BE}"/>
                </a:ext>
              </a:extLst>
            </p:cNvPr>
            <p:cNvCxnSpPr/>
            <p:nvPr/>
          </p:nvCxnSpPr>
          <p:spPr bwMode="auto">
            <a:xfrm flipH="1">
              <a:off x="7261987" y="3576903"/>
              <a:ext cx="3360016" cy="169966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CDC36CF-69BC-27D5-2551-90AD31424F75}"/>
                </a:ext>
              </a:extLst>
            </p:cNvPr>
            <p:cNvCxnSpPr/>
            <p:nvPr/>
          </p:nvCxnSpPr>
          <p:spPr bwMode="auto">
            <a:xfrm flipH="1">
              <a:off x="7261987" y="3576902"/>
              <a:ext cx="3360016" cy="131818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9BE1F20-E33E-1823-0CDB-4B57DE7F1AAF}"/>
                </a:ext>
              </a:extLst>
            </p:cNvPr>
            <p:cNvCxnSpPr/>
            <p:nvPr/>
          </p:nvCxnSpPr>
          <p:spPr bwMode="auto">
            <a:xfrm flipH="1">
              <a:off x="7261987" y="3576903"/>
              <a:ext cx="3360016" cy="95842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71BFB8F6-5AAB-8409-8028-4BE1527CEFBB}"/>
                </a:ext>
              </a:extLst>
            </p:cNvPr>
            <p:cNvCxnSpPr/>
            <p:nvPr/>
          </p:nvCxnSpPr>
          <p:spPr bwMode="auto">
            <a:xfrm flipH="1">
              <a:off x="8695724" y="3576901"/>
              <a:ext cx="1926275" cy="192062"/>
            </a:xfrm>
            <a:prstGeom prst="line">
              <a:avLst/>
            </a:prstGeom>
            <a:solidFill>
              <a:srgbClr val="FF3300"/>
            </a:solidFill>
            <a:ln w="9525" cap="flat" cmpd="sng" algn="ctr">
              <a:solidFill>
                <a:schemeClr val="accent2"/>
              </a:solidFill>
              <a:prstDash val="solid"/>
              <a:round/>
              <a:headEnd type="none" w="med" len="med"/>
              <a:tailEnd type="none" w="med" len="med"/>
            </a:ln>
            <a:effectLst/>
          </p:spPr>
        </p:cxnSp>
        <p:sp>
          <p:nvSpPr>
            <p:cNvPr id="19" name="Oval 18">
              <a:extLst>
                <a:ext uri="{FF2B5EF4-FFF2-40B4-BE49-F238E27FC236}">
                  <a16:creationId xmlns:a16="http://schemas.microsoft.com/office/drawing/2014/main" id="{F487B667-3B4C-898D-E7C7-3B23F68F8F74}"/>
                </a:ext>
              </a:extLst>
            </p:cNvPr>
            <p:cNvSpPr/>
            <p:nvPr/>
          </p:nvSpPr>
          <p:spPr bwMode="auto">
            <a:xfrm>
              <a:off x="7805463" y="3062455"/>
              <a:ext cx="954018" cy="942152"/>
            </a:xfrm>
            <a:prstGeom prst="ellipse">
              <a:avLst/>
            </a:prstGeom>
            <a:solidFill>
              <a:srgbClr val="FFFFFF">
                <a:lumMod val="95000"/>
                <a:alpha val="12000"/>
              </a:srgb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cxnSp>
          <p:nvCxnSpPr>
            <p:cNvPr id="20" name="Straight Connector 19">
              <a:extLst>
                <a:ext uri="{FF2B5EF4-FFF2-40B4-BE49-F238E27FC236}">
                  <a16:creationId xmlns:a16="http://schemas.microsoft.com/office/drawing/2014/main" id="{1A5F4FA3-8F34-8E90-C9D1-913CA0AB3B58}"/>
                </a:ext>
              </a:extLst>
            </p:cNvPr>
            <p:cNvCxnSpPr/>
            <p:nvPr/>
          </p:nvCxnSpPr>
          <p:spPr bwMode="auto">
            <a:xfrm flipH="1">
              <a:off x="7295261" y="3768963"/>
              <a:ext cx="1400455" cy="4817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126AE484-2B76-23C7-65EE-A6221990305F}"/>
                </a:ext>
              </a:extLst>
            </p:cNvPr>
            <p:cNvCxnSpPr/>
            <p:nvPr/>
          </p:nvCxnSpPr>
          <p:spPr bwMode="auto">
            <a:xfrm flipH="1" flipV="1">
              <a:off x="7295261" y="2923691"/>
              <a:ext cx="1393714" cy="37134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FDFDACA6-9990-7C57-CFEC-632AAF1D9A9C}"/>
                </a:ext>
              </a:extLst>
            </p:cNvPr>
            <p:cNvCxnSpPr/>
            <p:nvPr/>
          </p:nvCxnSpPr>
          <p:spPr bwMode="auto">
            <a:xfrm flipH="1">
              <a:off x="7287452" y="3534848"/>
              <a:ext cx="1481547" cy="161767"/>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sp>
        <p:nvSpPr>
          <p:cNvPr id="25" name="Text Placeholder 13">
            <a:extLst>
              <a:ext uri="{FF2B5EF4-FFF2-40B4-BE49-F238E27FC236}">
                <a16:creationId xmlns:a16="http://schemas.microsoft.com/office/drawing/2014/main" id="{1B519F4C-EB8A-98D8-F27E-319E30D51579}"/>
              </a:ext>
            </a:extLst>
          </p:cNvPr>
          <p:cNvSpPr txBox="1">
            <a:spLocks/>
          </p:cNvSpPr>
          <p:nvPr/>
        </p:nvSpPr>
        <p:spPr>
          <a:xfrm>
            <a:off x="411480" y="1068588"/>
            <a:ext cx="8077200" cy="323561"/>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600"/>
              </a:spcBef>
              <a:buFont typeface="Arial" panose="020B0604020202020204" pitchFamily="34" charset="0"/>
              <a:buNone/>
              <a:defRPr sz="1800" b="0" u="none" kern="1200" spc="10" baseline="0">
                <a:solidFill>
                  <a:schemeClr val="tx1"/>
                </a:solidFill>
                <a:latin typeface="+mn-lt"/>
                <a:ea typeface="+mn-ea"/>
                <a:cs typeface="Calibri" panose="020F0502020204030204" pitchFamily="34" charset="0"/>
              </a:defRPr>
            </a:lvl1pPr>
            <a:lvl2pPr marL="180975" indent="-180975" algn="l" defTabSz="914400" rtl="0" eaLnBrk="1" latinLnBrk="0" hangingPunct="1">
              <a:lnSpc>
                <a:spcPct val="95000"/>
              </a:lnSpc>
              <a:spcBef>
                <a:spcPts val="600"/>
              </a:spcBef>
              <a:buClr>
                <a:schemeClr val="accent1"/>
              </a:buClr>
              <a:buFont typeface="Arial" panose="020B0604020202020204" pitchFamily="34" charset="0"/>
              <a:buChar char="•"/>
              <a:defRPr sz="1800" b="0" u="none" kern="1200" spc="10" baseline="0">
                <a:solidFill>
                  <a:schemeClr val="tx1"/>
                </a:solidFill>
                <a:latin typeface="+mn-lt"/>
                <a:ea typeface="+mn-ea"/>
                <a:cs typeface="+mn-cs"/>
              </a:defRPr>
            </a:lvl2pPr>
            <a:lvl3pPr marL="365760" indent="-182880" algn="l" defTabSz="914400" rtl="0" eaLnBrk="1" latinLnBrk="0" hangingPunct="1">
              <a:lnSpc>
                <a:spcPct val="95000"/>
              </a:lnSpc>
              <a:spcBef>
                <a:spcPts val="600"/>
              </a:spcBef>
              <a:buClr>
                <a:schemeClr val="accent1"/>
              </a:buClr>
              <a:buFont typeface="System Font Regular"/>
              <a:buChar char="–"/>
              <a:defRPr sz="1600" b="0" u="none" kern="1200" spc="10" baseline="0">
                <a:solidFill>
                  <a:schemeClr val="tx1"/>
                </a:solidFill>
                <a:latin typeface="+mn-lt"/>
                <a:ea typeface="+mn-ea"/>
                <a:cs typeface="+mn-cs"/>
              </a:defRPr>
            </a:lvl3pPr>
            <a:lvl4pPr marL="548640" indent="-182880" algn="l" defTabSz="914400" rtl="0" eaLnBrk="1" latinLnBrk="0" hangingPunct="1">
              <a:lnSpc>
                <a:spcPct val="95000"/>
              </a:lnSpc>
              <a:spcBef>
                <a:spcPts val="600"/>
              </a:spcBef>
              <a:buClr>
                <a:schemeClr val="accent1"/>
              </a:buClr>
              <a:buFont typeface="Arial" panose="020B0604020202020204" pitchFamily="34" charset="0"/>
              <a:buChar char="•"/>
              <a:defRPr sz="1400" b="0" u="none" kern="1200" spc="10" baseline="0">
                <a:solidFill>
                  <a:schemeClr val="tx1"/>
                </a:solidFill>
                <a:latin typeface="Georgia" panose="02040502050405020303" pitchFamily="18" charset="0"/>
                <a:ea typeface="+mn-ea"/>
                <a:cs typeface="+mn-cs"/>
              </a:defRPr>
            </a:lvl4pPr>
            <a:lvl5pPr marL="731520" indent="-182880" algn="l" defTabSz="914400" rtl="0" eaLnBrk="1" latinLnBrk="0" hangingPunct="1">
              <a:lnSpc>
                <a:spcPct val="95000"/>
              </a:lnSpc>
              <a:spcBef>
                <a:spcPts val="600"/>
              </a:spcBef>
              <a:buClr>
                <a:schemeClr val="accent1"/>
              </a:buClr>
              <a:buFont typeface="System Font Regular"/>
              <a:buChar char="–"/>
              <a:defRPr sz="1400" b="0" u="none" kern="1200" spc="10" baseline="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0" i="0" u="none" strike="noStrike" kern="1200" cap="none" spc="10" normalizeH="0" baseline="0" noProof="0">
                <a:ln>
                  <a:noFill/>
                </a:ln>
                <a:solidFill>
                  <a:schemeClr val="accent5"/>
                </a:solidFill>
                <a:effectLst/>
                <a:uLnTx/>
                <a:uFillTx/>
                <a:ea typeface="+mn-ea"/>
                <a:cs typeface="Calibri" panose="020F0502020204030204" pitchFamily="34" charset="0"/>
              </a:rPr>
              <a:t>Is the signal change in the lumen or the wall?</a:t>
            </a:r>
          </a:p>
        </p:txBody>
      </p:sp>
      <p:cxnSp>
        <p:nvCxnSpPr>
          <p:cNvPr id="26" name="Straight Connector 25">
            <a:extLst>
              <a:ext uri="{FF2B5EF4-FFF2-40B4-BE49-F238E27FC236}">
                <a16:creationId xmlns:a16="http://schemas.microsoft.com/office/drawing/2014/main" id="{849F97D2-6622-16E0-C966-3C2838A45CE2}"/>
              </a:ext>
            </a:extLst>
          </p:cNvPr>
          <p:cNvCxnSpPr>
            <a:cxnSpLocks/>
          </p:cNvCxnSpPr>
          <p:nvPr/>
        </p:nvCxnSpPr>
        <p:spPr bwMode="auto">
          <a:xfrm>
            <a:off x="1456664" y="1972064"/>
            <a:ext cx="0" cy="125233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E479B6B9-8B76-067F-4A06-332408B52BE0}"/>
              </a:ext>
            </a:extLst>
          </p:cNvPr>
          <p:cNvSpPr txBox="1"/>
          <p:nvPr/>
        </p:nvSpPr>
        <p:spPr bwMode="auto">
          <a:xfrm>
            <a:off x="519113" y="1791825"/>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Lumen</a:t>
            </a:r>
          </a:p>
        </p:txBody>
      </p:sp>
      <p:sp>
        <p:nvSpPr>
          <p:cNvPr id="28" name="TextBox 27">
            <a:extLst>
              <a:ext uri="{FF2B5EF4-FFF2-40B4-BE49-F238E27FC236}">
                <a16:creationId xmlns:a16="http://schemas.microsoft.com/office/drawing/2014/main" id="{182F6DD6-EDBE-246D-07A2-996F54673DB6}"/>
              </a:ext>
            </a:extLst>
          </p:cNvPr>
          <p:cNvSpPr txBox="1"/>
          <p:nvPr/>
        </p:nvSpPr>
        <p:spPr bwMode="auto">
          <a:xfrm>
            <a:off x="519113" y="2362954"/>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Low Attenuation</a:t>
            </a:r>
          </a:p>
        </p:txBody>
      </p:sp>
      <p:sp>
        <p:nvSpPr>
          <p:cNvPr id="29" name="TextBox 28">
            <a:extLst>
              <a:ext uri="{FF2B5EF4-FFF2-40B4-BE49-F238E27FC236}">
                <a16:creationId xmlns:a16="http://schemas.microsoft.com/office/drawing/2014/main" id="{0A31306C-779F-00D3-D852-6FFF17E1C8AD}"/>
              </a:ext>
            </a:extLst>
          </p:cNvPr>
          <p:cNvSpPr txBox="1"/>
          <p:nvPr/>
        </p:nvSpPr>
        <p:spPr bwMode="auto">
          <a:xfrm>
            <a:off x="519113" y="2934083"/>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White Thrombus</a:t>
            </a:r>
          </a:p>
        </p:txBody>
      </p:sp>
      <p:cxnSp>
        <p:nvCxnSpPr>
          <p:cNvPr id="30" name="Straight Arrow Connector 29">
            <a:extLst>
              <a:ext uri="{FF2B5EF4-FFF2-40B4-BE49-F238E27FC236}">
                <a16:creationId xmlns:a16="http://schemas.microsoft.com/office/drawing/2014/main" id="{116ACE8A-9A83-2E7C-7043-80C0EC231292}"/>
              </a:ext>
            </a:extLst>
          </p:cNvPr>
          <p:cNvCxnSpPr>
            <a:cxnSpLocks/>
          </p:cNvCxnSpPr>
          <p:nvPr/>
        </p:nvCxnSpPr>
        <p:spPr>
          <a:xfrm>
            <a:off x="1456664" y="1423531"/>
            <a:ext cx="0" cy="3385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C1212B5-7773-036D-B90D-3EB928D270B1}"/>
              </a:ext>
            </a:extLst>
          </p:cNvPr>
          <p:cNvGrpSpPr/>
          <p:nvPr/>
        </p:nvGrpSpPr>
        <p:grpSpPr>
          <a:xfrm>
            <a:off x="2797847" y="1397160"/>
            <a:ext cx="2649168" cy="2854781"/>
            <a:chOff x="-2926080" y="1280160"/>
            <a:chExt cx="2926080" cy="2926080"/>
          </a:xfrm>
        </p:grpSpPr>
        <p:pic>
          <p:nvPicPr>
            <p:cNvPr id="32" name="Picture 31">
              <a:extLst>
                <a:ext uri="{FF2B5EF4-FFF2-40B4-BE49-F238E27FC236}">
                  <a16:creationId xmlns:a16="http://schemas.microsoft.com/office/drawing/2014/main" id="{2A419CA4-A2E8-2785-8541-BF8493194B4F}"/>
                </a:ext>
              </a:extLst>
            </p:cNvPr>
            <p:cNvPicPr>
              <a:picLocks noChangeAspect="1"/>
            </p:cNvPicPr>
            <p:nvPr/>
          </p:nvPicPr>
          <p:blipFill rotWithShape="1">
            <a:blip r:embed="rId3">
              <a:extLst>
                <a:ext uri="{28A0092B-C50C-407E-A947-70E740481C1C}">
                  <a14:useLocalDpi xmlns:a14="http://schemas.microsoft.com/office/drawing/2010/main" val="0"/>
                </a:ext>
              </a:extLst>
            </a:blip>
            <a:srcRect l="29992" t="19139" r="21070" b="8754"/>
            <a:stretch/>
          </p:blipFill>
          <p:spPr>
            <a:xfrm>
              <a:off x="-2926080" y="1280160"/>
              <a:ext cx="2926080" cy="2926080"/>
            </a:xfrm>
            <a:prstGeom prst="rect">
              <a:avLst/>
            </a:prstGeom>
            <a:ln>
              <a:noFill/>
            </a:ln>
          </p:spPr>
        </p:pic>
        <p:sp>
          <p:nvSpPr>
            <p:cNvPr id="33" name="TextBox 7">
              <a:extLst>
                <a:ext uri="{FF2B5EF4-FFF2-40B4-BE49-F238E27FC236}">
                  <a16:creationId xmlns:a16="http://schemas.microsoft.com/office/drawing/2014/main" id="{AE7CF434-5332-9F00-3FDE-EDB8C7E64A27}"/>
                </a:ext>
              </a:extLst>
            </p:cNvPr>
            <p:cNvSpPr txBox="1">
              <a:spLocks noChangeArrowheads="1"/>
            </p:cNvSpPr>
            <p:nvPr/>
          </p:nvSpPr>
          <p:spPr bwMode="auto">
            <a:xfrm>
              <a:off x="-2910843" y="3852142"/>
              <a:ext cx="2613703" cy="347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defRPr sz="1600" b="1">
                  <a:solidFill>
                    <a:srgbClr val="FFFFFF"/>
                  </a:solidFill>
                  <a:latin typeface="Calibri" panose="020F0502020204030204" pitchFamily="34" charset="0"/>
                  <a:ea typeface="ヒラギノ角ゴ Pro W3" charset="0"/>
                  <a:cs typeface="Calibri" panose="020F0502020204030204" pitchFamily="34"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algn="ctr" eaLnBrk="0" fontAlgn="base" hangingPunct="0">
                <a:spcBef>
                  <a:spcPct val="0"/>
                </a:spcBef>
                <a:spcAft>
                  <a:spcPct val="0"/>
                </a:spcAft>
                <a:defRPr sz="2400">
                  <a:latin typeface="Arial" charset="0"/>
                  <a:ea typeface="ＭＳ Ｐゴシック" charset="0"/>
                </a:defRPr>
              </a:lvl6pPr>
              <a:lvl7pPr marL="2971800" indent="-228600" algn="ctr" eaLnBrk="0" fontAlgn="base" hangingPunct="0">
                <a:spcBef>
                  <a:spcPct val="0"/>
                </a:spcBef>
                <a:spcAft>
                  <a:spcPct val="0"/>
                </a:spcAft>
                <a:defRPr sz="2400">
                  <a:latin typeface="Arial" charset="0"/>
                  <a:ea typeface="ＭＳ Ｐゴシック" charset="0"/>
                </a:defRPr>
              </a:lvl7pPr>
              <a:lvl8pPr marL="3429000" indent="-228600" algn="ctr" eaLnBrk="0" fontAlgn="base" hangingPunct="0">
                <a:spcBef>
                  <a:spcPct val="0"/>
                </a:spcBef>
                <a:spcAft>
                  <a:spcPct val="0"/>
                </a:spcAft>
                <a:defRPr sz="2400">
                  <a:latin typeface="Arial" charset="0"/>
                  <a:ea typeface="ＭＳ Ｐゴシック" charset="0"/>
                </a:defRPr>
              </a:lvl8pPr>
              <a:lvl9pPr marL="3886200" indent="-228600" algn="ctr" eaLnBrk="0" fontAlgn="base" hangingPunct="0">
                <a:spcBef>
                  <a:spcPct val="0"/>
                </a:spcBef>
                <a:spcAft>
                  <a:spcPct val="0"/>
                </a:spcAft>
                <a:defRPr sz="2400">
                  <a:latin typeface="Arial" charset="0"/>
                  <a:ea typeface="ＭＳ Ｐゴシック" charset="0"/>
                </a:defRPr>
              </a:lvl9pPr>
            </a:lstStyle>
            <a:p>
              <a:r>
                <a:rPr lang="en-US">
                  <a:latin typeface="+mn-lt"/>
                </a:rPr>
                <a:t>WHITE THROMBUS</a:t>
              </a:r>
            </a:p>
          </p:txBody>
        </p:sp>
        <p:sp>
          <p:nvSpPr>
            <p:cNvPr id="34" name="Right Arrow 9">
              <a:extLst>
                <a:ext uri="{FF2B5EF4-FFF2-40B4-BE49-F238E27FC236}">
                  <a16:creationId xmlns:a16="http://schemas.microsoft.com/office/drawing/2014/main" id="{88831A3C-8DE8-F2E5-4BD0-118283914F9F}"/>
                </a:ext>
              </a:extLst>
            </p:cNvPr>
            <p:cNvSpPr>
              <a:spLocks noChangeArrowheads="1"/>
            </p:cNvSpPr>
            <p:nvPr/>
          </p:nvSpPr>
          <p:spPr bwMode="auto">
            <a:xfrm rot="12395212">
              <a:off x="-1151204" y="2822799"/>
              <a:ext cx="585787" cy="426319"/>
            </a:xfrm>
            <a:prstGeom prst="rightArrow">
              <a:avLst>
                <a:gd name="adj1" fmla="val 50000"/>
                <a:gd name="adj2" fmla="val 50000"/>
              </a:avLst>
            </a:prstGeom>
            <a:solidFill>
              <a:srgbClr val="FFFFFF"/>
            </a:solidFill>
            <a:ln w="9525">
              <a:noFill/>
              <a:miter lim="800000"/>
              <a:headEnd/>
              <a:tailEnd/>
            </a:ln>
            <a:effectLst/>
          </p:spPr>
          <p:txBody>
            <a:bodyPr anchor="ctr"/>
            <a:lstStyle/>
            <a:p>
              <a:pPr algn="ctr"/>
              <a:endParaRPr lang="en-US" kern="0">
                <a:solidFill>
                  <a:sysClr val="window" lastClr="FFFFFF"/>
                </a:solidFill>
                <a:latin typeface="Calibri"/>
              </a:endParaRPr>
            </a:p>
          </p:txBody>
        </p:sp>
      </p:grpSp>
      <p:sp>
        <p:nvSpPr>
          <p:cNvPr id="2" name="Slide Number Placeholder 1">
            <a:extLst>
              <a:ext uri="{FF2B5EF4-FFF2-40B4-BE49-F238E27FC236}">
                <a16:creationId xmlns:a16="http://schemas.microsoft.com/office/drawing/2014/main" id="{FC5BFF60-CBC2-D59C-C4A5-970C2B3615C5}"/>
              </a:ext>
            </a:extLst>
          </p:cNvPr>
          <p:cNvSpPr>
            <a:spLocks noGrp="1"/>
          </p:cNvSpPr>
          <p:nvPr>
            <p:ph type="sldNum" sz="quarter" idx="15"/>
          </p:nvPr>
        </p:nvSpPr>
        <p:spPr/>
        <p:txBody>
          <a:bodyPr/>
          <a:lstStyle/>
          <a:p>
            <a:r>
              <a:rPr lang="en-US"/>
              <a:t>Page </a:t>
            </a:r>
            <a:fld id="{20867409-24EA-4905-BE55-C73BACB0D1F2}" type="slidenum">
              <a:rPr lang="en-US" smtClean="0"/>
              <a:pPr/>
              <a:t>11</a:t>
            </a:fld>
            <a:r>
              <a:rPr lang="en-US"/>
              <a:t> of 14</a:t>
            </a:r>
            <a:endParaRPr lang="en-US" dirty="0"/>
          </a:p>
        </p:txBody>
      </p:sp>
      <p:sp>
        <p:nvSpPr>
          <p:cNvPr id="5" name="Title 1">
            <a:extLst>
              <a:ext uri="{FF2B5EF4-FFF2-40B4-BE49-F238E27FC236}">
                <a16:creationId xmlns:a16="http://schemas.microsoft.com/office/drawing/2014/main" id="{D6021049-9F9D-A44F-BF6C-683A444E5A98}"/>
              </a:ext>
            </a:extLst>
          </p:cNvPr>
          <p:cNvSpPr txBox="1">
            <a:spLocks/>
          </p:cNvSpPr>
          <p:nvPr/>
        </p:nvSpPr>
        <p:spPr>
          <a:xfrm>
            <a:off x="457200"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OCT Image Interpretation</a:t>
            </a:r>
          </a:p>
        </p:txBody>
      </p:sp>
    </p:spTree>
    <p:extLst>
      <p:ext uri="{BB962C8B-B14F-4D97-AF65-F5344CB8AC3E}">
        <p14:creationId xmlns:p14="http://schemas.microsoft.com/office/powerpoint/2010/main" val="314594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6B875-A9E0-BFE8-C9AB-1B667F320F2B}"/>
              </a:ext>
            </a:extLst>
          </p:cNvPr>
          <p:cNvSpPr txBox="1"/>
          <p:nvPr/>
        </p:nvSpPr>
        <p:spPr>
          <a:xfrm>
            <a:off x="460737" y="4486031"/>
            <a:ext cx="6057899" cy="92333"/>
          </a:xfrm>
          <a:prstGeom prst="rect">
            <a:avLst/>
          </a:prstGeom>
          <a:noFill/>
        </p:spPr>
        <p:txBody>
          <a:bodyPr wrap="square" lIns="0" tIns="0" rIns="0" bIns="0" rtlCol="0" anchor="b" anchorCtr="0">
            <a:spAutoFit/>
          </a:bodyPr>
          <a:lstStyle/>
          <a:p>
            <a:pPr algn="l"/>
            <a:r>
              <a:rPr lang="en-US" sz="600" dirty="0"/>
              <a:t>Courtesy of Dr. Ziad A. Ali. </a:t>
            </a:r>
          </a:p>
        </p:txBody>
      </p:sp>
      <p:grpSp>
        <p:nvGrpSpPr>
          <p:cNvPr id="2" name="Group 1">
            <a:extLst>
              <a:ext uri="{FF2B5EF4-FFF2-40B4-BE49-F238E27FC236}">
                <a16:creationId xmlns:a16="http://schemas.microsoft.com/office/drawing/2014/main" id="{56B49A53-087C-5C54-7AE7-81B89C89F339}"/>
              </a:ext>
            </a:extLst>
          </p:cNvPr>
          <p:cNvGrpSpPr>
            <a:grpSpLocks noChangeAspect="1"/>
          </p:cNvGrpSpPr>
          <p:nvPr/>
        </p:nvGrpSpPr>
        <p:grpSpPr>
          <a:xfrm>
            <a:off x="5413244" y="1556569"/>
            <a:ext cx="3200400" cy="2585188"/>
            <a:chOff x="3394837" y="1870841"/>
            <a:chExt cx="3447398" cy="2984938"/>
          </a:xfrm>
        </p:grpSpPr>
        <p:grpSp>
          <p:nvGrpSpPr>
            <p:cNvPr id="4" name="Group 3">
              <a:extLst>
                <a:ext uri="{FF2B5EF4-FFF2-40B4-BE49-F238E27FC236}">
                  <a16:creationId xmlns:a16="http://schemas.microsoft.com/office/drawing/2014/main" id="{3893F5EA-C808-E06D-9AF1-9375BD3B2465}"/>
                </a:ext>
              </a:extLst>
            </p:cNvPr>
            <p:cNvGrpSpPr/>
            <p:nvPr/>
          </p:nvGrpSpPr>
          <p:grpSpPr>
            <a:xfrm>
              <a:off x="5843750" y="3053256"/>
              <a:ext cx="998485" cy="367862"/>
              <a:chOff x="3426371" y="2969173"/>
              <a:chExt cx="998485" cy="367862"/>
            </a:xfrm>
          </p:grpSpPr>
          <p:sp>
            <p:nvSpPr>
              <p:cNvPr id="20" name="Isosceles Triangle 68">
                <a:extLst>
                  <a:ext uri="{FF2B5EF4-FFF2-40B4-BE49-F238E27FC236}">
                    <a16:creationId xmlns:a16="http://schemas.microsoft.com/office/drawing/2014/main" id="{D849CE6B-7ED4-7F1F-AF0D-6BCB2DE443CB}"/>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21" name="Rectangle 20">
                <a:extLst>
                  <a:ext uri="{FF2B5EF4-FFF2-40B4-BE49-F238E27FC236}">
                    <a16:creationId xmlns:a16="http://schemas.microsoft.com/office/drawing/2014/main" id="{B6EB5A32-2B9F-A80B-207D-6CACA86F4E7F}"/>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6" name="Straight Connector 5">
              <a:extLst>
                <a:ext uri="{FF2B5EF4-FFF2-40B4-BE49-F238E27FC236}">
                  <a16:creationId xmlns:a16="http://schemas.microsoft.com/office/drawing/2014/main" id="{40E24845-7313-4826-D767-F6C9B214BD87}"/>
                </a:ext>
              </a:extLst>
            </p:cNvPr>
            <p:cNvCxnSpPr>
              <a:stCxn id="20" idx="2"/>
            </p:cNvCxnSpPr>
            <p:nvPr/>
          </p:nvCxnSpPr>
          <p:spPr bwMode="auto">
            <a:xfrm flipH="1" flipV="1">
              <a:off x="3394841" y="1870841"/>
              <a:ext cx="2448910" cy="118241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B1190AEA-BD6E-9717-C2D3-0E06FF2279FF}"/>
                </a:ext>
              </a:extLst>
            </p:cNvPr>
            <p:cNvCxnSpPr>
              <a:stCxn id="20" idx="4"/>
            </p:cNvCxnSpPr>
            <p:nvPr/>
          </p:nvCxnSpPr>
          <p:spPr bwMode="auto">
            <a:xfrm flipH="1">
              <a:off x="3394841" y="3421118"/>
              <a:ext cx="2448910" cy="1434661"/>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47C51D2-9D71-EE3D-F810-4C246A816197}"/>
                </a:ext>
              </a:extLst>
            </p:cNvPr>
            <p:cNvCxnSpPr/>
            <p:nvPr/>
          </p:nvCxnSpPr>
          <p:spPr bwMode="auto">
            <a:xfrm flipH="1" flipV="1">
              <a:off x="3394839" y="2054771"/>
              <a:ext cx="2448910" cy="118241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3E82B4C-ECC5-EE1F-1C55-4B35A193D7A3}"/>
                </a:ext>
              </a:extLst>
            </p:cNvPr>
            <p:cNvCxnSpPr>
              <a:endCxn id="15" idx="2"/>
            </p:cNvCxnSpPr>
            <p:nvPr/>
          </p:nvCxnSpPr>
          <p:spPr bwMode="auto">
            <a:xfrm flipH="1" flipV="1">
              <a:off x="3790950" y="3200183"/>
              <a:ext cx="2052800" cy="3700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48D4EA29-BEFB-BD38-4522-CD18FE51EA28}"/>
                </a:ext>
              </a:extLst>
            </p:cNvPr>
            <p:cNvCxnSpPr/>
            <p:nvPr/>
          </p:nvCxnSpPr>
          <p:spPr bwMode="auto">
            <a:xfrm flipH="1" flipV="1">
              <a:off x="3394839" y="2320159"/>
              <a:ext cx="2448910" cy="917028"/>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2DB10DA5-D6DF-CC8E-B8AF-C19C6FB635F2}"/>
                </a:ext>
              </a:extLst>
            </p:cNvPr>
            <p:cNvCxnSpPr/>
            <p:nvPr/>
          </p:nvCxnSpPr>
          <p:spPr bwMode="auto">
            <a:xfrm flipH="1" flipV="1">
              <a:off x="3394839" y="2570436"/>
              <a:ext cx="2448910" cy="66675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0E956EA-0AFD-6BEB-62AE-2D5CB84C6B4A}"/>
                </a:ext>
              </a:extLst>
            </p:cNvPr>
            <p:cNvCxnSpPr>
              <a:stCxn id="20" idx="3"/>
              <a:endCxn id="15" idx="1"/>
            </p:cNvCxnSpPr>
            <p:nvPr/>
          </p:nvCxnSpPr>
          <p:spPr bwMode="auto">
            <a:xfrm flipH="1" flipV="1">
              <a:off x="3892778" y="2939949"/>
              <a:ext cx="1950973" cy="297238"/>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E4722B54-1038-F653-1237-58004A4FA089}"/>
                </a:ext>
              </a:extLst>
            </p:cNvPr>
            <p:cNvGrpSpPr/>
            <p:nvPr/>
          </p:nvGrpSpPr>
          <p:grpSpPr>
            <a:xfrm flipV="1">
              <a:off x="3394837" y="3234066"/>
              <a:ext cx="2448912" cy="1327859"/>
              <a:chOff x="3547239" y="2207171"/>
              <a:chExt cx="2448912" cy="1182416"/>
            </a:xfrm>
          </p:grpSpPr>
          <p:cxnSp>
            <p:nvCxnSpPr>
              <p:cNvPr id="16" name="Straight Connector 15">
                <a:extLst>
                  <a:ext uri="{FF2B5EF4-FFF2-40B4-BE49-F238E27FC236}">
                    <a16:creationId xmlns:a16="http://schemas.microsoft.com/office/drawing/2014/main" id="{F2CF9940-2D09-E1ED-84B9-ED274414D140}"/>
                  </a:ext>
                </a:extLst>
              </p:cNvPr>
              <p:cNvCxnSpPr/>
              <p:nvPr/>
            </p:nvCxnSpPr>
            <p:spPr bwMode="auto">
              <a:xfrm flipH="1" flipV="1">
                <a:off x="3547239" y="2207171"/>
                <a:ext cx="2448910" cy="118241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FE1ADF90-BE95-C2E1-EFDB-04635C2EE945}"/>
                  </a:ext>
                </a:extLst>
              </p:cNvPr>
              <p:cNvCxnSpPr/>
              <p:nvPr/>
            </p:nvCxnSpPr>
            <p:spPr bwMode="auto">
              <a:xfrm flipH="1" flipV="1">
                <a:off x="3547239" y="2472559"/>
                <a:ext cx="2448910" cy="917028"/>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19CF731-9B76-DD0C-0A1D-750935D9D292}"/>
                  </a:ext>
                </a:extLst>
              </p:cNvPr>
              <p:cNvCxnSpPr/>
              <p:nvPr/>
            </p:nvCxnSpPr>
            <p:spPr bwMode="auto">
              <a:xfrm flipH="1" flipV="1">
                <a:off x="3547239" y="2722836"/>
                <a:ext cx="2448910" cy="66675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F2FFF9E-0453-AFEE-1459-8F739246F91B}"/>
                  </a:ext>
                </a:extLst>
              </p:cNvPr>
              <p:cNvCxnSpPr>
                <a:endCxn id="15" idx="3"/>
              </p:cNvCxnSpPr>
              <p:nvPr/>
            </p:nvCxnSpPr>
            <p:spPr bwMode="auto">
              <a:xfrm flipH="1" flipV="1">
                <a:off x="4045180" y="3188029"/>
                <a:ext cx="1950971" cy="201558"/>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sp>
          <p:nvSpPr>
            <p:cNvPr id="15" name="Oval 14">
              <a:extLst>
                <a:ext uri="{FF2B5EF4-FFF2-40B4-BE49-F238E27FC236}">
                  <a16:creationId xmlns:a16="http://schemas.microsoft.com/office/drawing/2014/main" id="{88D153FC-76C4-C9F8-FC21-DCE0018CC9BC}"/>
                </a:ext>
              </a:extLst>
            </p:cNvPr>
            <p:cNvSpPr/>
            <p:nvPr/>
          </p:nvSpPr>
          <p:spPr bwMode="auto">
            <a:xfrm>
              <a:off x="3790950" y="2832157"/>
              <a:ext cx="695325" cy="736052"/>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sp>
        <p:nvSpPr>
          <p:cNvPr id="22" name="Text Placeholder 13">
            <a:extLst>
              <a:ext uri="{FF2B5EF4-FFF2-40B4-BE49-F238E27FC236}">
                <a16:creationId xmlns:a16="http://schemas.microsoft.com/office/drawing/2014/main" id="{51178C13-E837-9E52-2857-64647D9DFB3E}"/>
              </a:ext>
            </a:extLst>
          </p:cNvPr>
          <p:cNvSpPr txBox="1">
            <a:spLocks/>
          </p:cNvSpPr>
          <p:nvPr/>
        </p:nvSpPr>
        <p:spPr>
          <a:xfrm>
            <a:off x="411480" y="1061505"/>
            <a:ext cx="8077200" cy="323561"/>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600"/>
              </a:spcBef>
              <a:buFont typeface="Arial" panose="020B0604020202020204" pitchFamily="34" charset="0"/>
              <a:buNone/>
              <a:defRPr sz="1800" b="0" u="none" kern="1200" spc="10" baseline="0">
                <a:solidFill>
                  <a:schemeClr val="tx1"/>
                </a:solidFill>
                <a:latin typeface="+mn-lt"/>
                <a:ea typeface="+mn-ea"/>
                <a:cs typeface="Calibri" panose="020F0502020204030204" pitchFamily="34" charset="0"/>
              </a:defRPr>
            </a:lvl1pPr>
            <a:lvl2pPr marL="180975" indent="-180975" algn="l" defTabSz="914400" rtl="0" eaLnBrk="1" latinLnBrk="0" hangingPunct="1">
              <a:lnSpc>
                <a:spcPct val="95000"/>
              </a:lnSpc>
              <a:spcBef>
                <a:spcPts val="600"/>
              </a:spcBef>
              <a:buClr>
                <a:schemeClr val="accent1"/>
              </a:buClr>
              <a:buFont typeface="Arial" panose="020B0604020202020204" pitchFamily="34" charset="0"/>
              <a:buChar char="•"/>
              <a:defRPr sz="1800" b="0" u="none" kern="1200" spc="10" baseline="0">
                <a:solidFill>
                  <a:schemeClr val="tx1"/>
                </a:solidFill>
                <a:latin typeface="+mn-lt"/>
                <a:ea typeface="+mn-ea"/>
                <a:cs typeface="+mn-cs"/>
              </a:defRPr>
            </a:lvl2pPr>
            <a:lvl3pPr marL="365760" indent="-182880" algn="l" defTabSz="914400" rtl="0" eaLnBrk="1" latinLnBrk="0" hangingPunct="1">
              <a:lnSpc>
                <a:spcPct val="95000"/>
              </a:lnSpc>
              <a:spcBef>
                <a:spcPts val="600"/>
              </a:spcBef>
              <a:buClr>
                <a:schemeClr val="accent1"/>
              </a:buClr>
              <a:buFont typeface="System Font Regular"/>
              <a:buChar char="–"/>
              <a:defRPr sz="1600" b="0" u="none" kern="1200" spc="10" baseline="0">
                <a:solidFill>
                  <a:schemeClr val="tx1"/>
                </a:solidFill>
                <a:latin typeface="+mn-lt"/>
                <a:ea typeface="+mn-ea"/>
                <a:cs typeface="+mn-cs"/>
              </a:defRPr>
            </a:lvl3pPr>
            <a:lvl4pPr marL="548640" indent="-182880" algn="l" defTabSz="914400" rtl="0" eaLnBrk="1" latinLnBrk="0" hangingPunct="1">
              <a:lnSpc>
                <a:spcPct val="95000"/>
              </a:lnSpc>
              <a:spcBef>
                <a:spcPts val="600"/>
              </a:spcBef>
              <a:buClr>
                <a:schemeClr val="accent1"/>
              </a:buClr>
              <a:buFont typeface="Arial" panose="020B0604020202020204" pitchFamily="34" charset="0"/>
              <a:buChar char="•"/>
              <a:defRPr sz="1400" b="0" u="none" kern="1200" spc="10" baseline="0">
                <a:solidFill>
                  <a:schemeClr val="tx1"/>
                </a:solidFill>
                <a:latin typeface="Georgia" panose="02040502050405020303" pitchFamily="18" charset="0"/>
                <a:ea typeface="+mn-ea"/>
                <a:cs typeface="+mn-cs"/>
              </a:defRPr>
            </a:lvl4pPr>
            <a:lvl5pPr marL="731520" indent="-182880" algn="l" defTabSz="914400" rtl="0" eaLnBrk="1" latinLnBrk="0" hangingPunct="1">
              <a:lnSpc>
                <a:spcPct val="95000"/>
              </a:lnSpc>
              <a:spcBef>
                <a:spcPts val="600"/>
              </a:spcBef>
              <a:buClr>
                <a:schemeClr val="accent1"/>
              </a:buClr>
              <a:buFont typeface="System Font Regular"/>
              <a:buChar char="–"/>
              <a:defRPr sz="1400" b="0" u="none" kern="1200" spc="10" baseline="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0" i="0" u="none" strike="noStrike" kern="1200" cap="none" spc="10" normalizeH="0" baseline="0" noProof="0">
                <a:ln>
                  <a:noFill/>
                </a:ln>
                <a:solidFill>
                  <a:schemeClr val="accent5"/>
                </a:solidFill>
                <a:effectLst/>
                <a:uLnTx/>
                <a:uFillTx/>
                <a:ea typeface="+mn-ea"/>
                <a:cs typeface="Calibri" panose="020F0502020204030204" pitchFamily="34" charset="0"/>
              </a:rPr>
              <a:t>Is the signal change in the lumen or the wall?</a:t>
            </a:r>
          </a:p>
        </p:txBody>
      </p:sp>
      <p:cxnSp>
        <p:nvCxnSpPr>
          <p:cNvPr id="23" name="Straight Connector 22">
            <a:extLst>
              <a:ext uri="{FF2B5EF4-FFF2-40B4-BE49-F238E27FC236}">
                <a16:creationId xmlns:a16="http://schemas.microsoft.com/office/drawing/2014/main" id="{82E0FB02-A0DC-1518-F3DE-E566AF8E805D}"/>
              </a:ext>
            </a:extLst>
          </p:cNvPr>
          <p:cNvCxnSpPr>
            <a:cxnSpLocks/>
          </p:cNvCxnSpPr>
          <p:nvPr/>
        </p:nvCxnSpPr>
        <p:spPr bwMode="auto">
          <a:xfrm>
            <a:off x="1456664" y="1972064"/>
            <a:ext cx="0" cy="125233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CE9CF4B9-8E09-796E-978C-F94D1194DE73}"/>
              </a:ext>
            </a:extLst>
          </p:cNvPr>
          <p:cNvSpPr txBox="1"/>
          <p:nvPr/>
        </p:nvSpPr>
        <p:spPr bwMode="auto">
          <a:xfrm>
            <a:off x="519113" y="1791825"/>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Lumen</a:t>
            </a:r>
          </a:p>
        </p:txBody>
      </p:sp>
      <p:sp>
        <p:nvSpPr>
          <p:cNvPr id="25" name="TextBox 24">
            <a:extLst>
              <a:ext uri="{FF2B5EF4-FFF2-40B4-BE49-F238E27FC236}">
                <a16:creationId xmlns:a16="http://schemas.microsoft.com/office/drawing/2014/main" id="{236CE95D-E74A-6AF7-6FD3-F5A623CA8AE6}"/>
              </a:ext>
            </a:extLst>
          </p:cNvPr>
          <p:cNvSpPr txBox="1"/>
          <p:nvPr/>
        </p:nvSpPr>
        <p:spPr bwMode="auto">
          <a:xfrm>
            <a:off x="519113" y="2362954"/>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High Attenuation</a:t>
            </a:r>
          </a:p>
        </p:txBody>
      </p:sp>
      <p:sp>
        <p:nvSpPr>
          <p:cNvPr id="26" name="TextBox 25">
            <a:extLst>
              <a:ext uri="{FF2B5EF4-FFF2-40B4-BE49-F238E27FC236}">
                <a16:creationId xmlns:a16="http://schemas.microsoft.com/office/drawing/2014/main" id="{55D1438F-4117-13DC-A6E3-5E301113BD45}"/>
              </a:ext>
            </a:extLst>
          </p:cNvPr>
          <p:cNvSpPr txBox="1"/>
          <p:nvPr/>
        </p:nvSpPr>
        <p:spPr bwMode="auto">
          <a:xfrm>
            <a:off x="519113" y="2934083"/>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Red Thrombus</a:t>
            </a:r>
          </a:p>
        </p:txBody>
      </p:sp>
      <p:cxnSp>
        <p:nvCxnSpPr>
          <p:cNvPr id="27" name="Straight Arrow Connector 26">
            <a:extLst>
              <a:ext uri="{FF2B5EF4-FFF2-40B4-BE49-F238E27FC236}">
                <a16:creationId xmlns:a16="http://schemas.microsoft.com/office/drawing/2014/main" id="{CBA9B11D-D488-E4B6-C685-DBAA5E43B023}"/>
              </a:ext>
            </a:extLst>
          </p:cNvPr>
          <p:cNvCxnSpPr>
            <a:cxnSpLocks/>
          </p:cNvCxnSpPr>
          <p:nvPr/>
        </p:nvCxnSpPr>
        <p:spPr>
          <a:xfrm>
            <a:off x="1456664" y="1423531"/>
            <a:ext cx="0" cy="3385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FD5B74E-4CA7-3A66-753F-A448D826C485}"/>
              </a:ext>
            </a:extLst>
          </p:cNvPr>
          <p:cNvGrpSpPr/>
          <p:nvPr/>
        </p:nvGrpSpPr>
        <p:grpSpPr>
          <a:xfrm>
            <a:off x="2794189" y="1395926"/>
            <a:ext cx="2652826" cy="2856016"/>
            <a:chOff x="2834640" y="5083111"/>
            <a:chExt cx="2818923" cy="2926080"/>
          </a:xfrm>
        </p:grpSpPr>
        <p:grpSp>
          <p:nvGrpSpPr>
            <p:cNvPr id="29" name="Group 28">
              <a:extLst>
                <a:ext uri="{FF2B5EF4-FFF2-40B4-BE49-F238E27FC236}">
                  <a16:creationId xmlns:a16="http://schemas.microsoft.com/office/drawing/2014/main" id="{42F39835-09E3-E037-22FB-83A7AA19FC12}"/>
                </a:ext>
              </a:extLst>
            </p:cNvPr>
            <p:cNvGrpSpPr>
              <a:grpSpLocks noChangeAspect="1"/>
            </p:cNvGrpSpPr>
            <p:nvPr/>
          </p:nvGrpSpPr>
          <p:grpSpPr>
            <a:xfrm>
              <a:off x="2834640" y="5083111"/>
              <a:ext cx="2818923" cy="2926080"/>
              <a:chOff x="-30657" y="3575615"/>
              <a:chExt cx="3040118" cy="3072384"/>
            </a:xfrm>
          </p:grpSpPr>
          <p:grpSp>
            <p:nvGrpSpPr>
              <p:cNvPr id="32" name="Group 31">
                <a:extLst>
                  <a:ext uri="{FF2B5EF4-FFF2-40B4-BE49-F238E27FC236}">
                    <a16:creationId xmlns:a16="http://schemas.microsoft.com/office/drawing/2014/main" id="{C2E7AB4C-74A4-21FB-3238-151BAC0A0F64}"/>
                  </a:ext>
                </a:extLst>
              </p:cNvPr>
              <p:cNvGrpSpPr/>
              <p:nvPr/>
            </p:nvGrpSpPr>
            <p:grpSpPr>
              <a:xfrm>
                <a:off x="-30657" y="3575615"/>
                <a:ext cx="3040118" cy="3072384"/>
                <a:chOff x="-30657" y="3577973"/>
                <a:chExt cx="3040118" cy="3072384"/>
              </a:xfrm>
            </p:grpSpPr>
            <p:sp>
              <p:nvSpPr>
                <p:cNvPr id="34" name="Rectangle 33">
                  <a:extLst>
                    <a:ext uri="{FF2B5EF4-FFF2-40B4-BE49-F238E27FC236}">
                      <a16:creationId xmlns:a16="http://schemas.microsoft.com/office/drawing/2014/main" id="{4BFDEF0F-397F-2389-E7E2-C84BD450FFE3}"/>
                    </a:ext>
                  </a:extLst>
                </p:cNvPr>
                <p:cNvSpPr/>
                <p:nvPr/>
              </p:nvSpPr>
              <p:spPr bwMode="auto">
                <a:xfrm>
                  <a:off x="-30657" y="3577973"/>
                  <a:ext cx="3040118" cy="3072384"/>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pic>
              <p:nvPicPr>
                <p:cNvPr id="35" name="Picture 34" descr="Red Thrombus.tif">
                  <a:extLst>
                    <a:ext uri="{FF2B5EF4-FFF2-40B4-BE49-F238E27FC236}">
                      <a16:creationId xmlns:a16="http://schemas.microsoft.com/office/drawing/2014/main" id="{CF04C449-18C3-CE82-51E0-99F2F22458E1}"/>
                    </a:ext>
                  </a:extLst>
                </p:cNvPr>
                <p:cNvPicPr>
                  <a:picLocks/>
                </p:cNvPicPr>
                <p:nvPr/>
              </p:nvPicPr>
              <p:blipFill rotWithShape="1">
                <a:blip r:embed="rId3" cstate="email">
                  <a:extLst>
                    <a:ext uri="{28A0092B-C50C-407E-A947-70E740481C1C}">
                      <a14:useLocalDpi xmlns:a14="http://schemas.microsoft.com/office/drawing/2010/main" val="0"/>
                    </a:ext>
                  </a:extLst>
                </a:blip>
                <a:srcRect l="5115" t="11132" r="18515" b="10626"/>
                <a:stretch/>
              </p:blipFill>
              <p:spPr>
                <a:xfrm>
                  <a:off x="183168" y="4444782"/>
                  <a:ext cx="2735176" cy="2088980"/>
                </a:xfrm>
                <a:prstGeom prst="rect">
                  <a:avLst/>
                </a:prstGeom>
                <a:ln>
                  <a:noFill/>
                </a:ln>
              </p:spPr>
            </p:pic>
          </p:grpSp>
          <p:sp>
            <p:nvSpPr>
              <p:cNvPr id="33" name="TextBox 7">
                <a:extLst>
                  <a:ext uri="{FF2B5EF4-FFF2-40B4-BE49-F238E27FC236}">
                    <a16:creationId xmlns:a16="http://schemas.microsoft.com/office/drawing/2014/main" id="{0CC43787-D50F-F261-010A-C5937CF048F3}"/>
                  </a:ext>
                </a:extLst>
              </p:cNvPr>
              <p:cNvSpPr txBox="1">
                <a:spLocks noChangeArrowheads="1"/>
              </p:cNvSpPr>
              <p:nvPr/>
            </p:nvSpPr>
            <p:spPr bwMode="auto">
              <a:xfrm>
                <a:off x="-7305" y="6276890"/>
                <a:ext cx="2349927" cy="364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defRPr sz="1600" b="1">
                    <a:solidFill>
                      <a:srgbClr val="FFFFFF"/>
                    </a:solidFill>
                    <a:latin typeface="Calibri" panose="020F0502020204030204" pitchFamily="34" charset="0"/>
                    <a:ea typeface="ヒラギノ角ゴ Pro W3" charset="0"/>
                    <a:cs typeface="Calibri" panose="020F0502020204030204" pitchFamily="34"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algn="ctr" eaLnBrk="0" fontAlgn="base" hangingPunct="0">
                  <a:spcBef>
                    <a:spcPct val="0"/>
                  </a:spcBef>
                  <a:spcAft>
                    <a:spcPct val="0"/>
                  </a:spcAft>
                  <a:defRPr sz="2400">
                    <a:latin typeface="Arial" charset="0"/>
                    <a:ea typeface="ＭＳ Ｐゴシック" charset="0"/>
                  </a:defRPr>
                </a:lvl6pPr>
                <a:lvl7pPr marL="2971800" indent="-228600" algn="ctr" eaLnBrk="0" fontAlgn="base" hangingPunct="0">
                  <a:spcBef>
                    <a:spcPct val="0"/>
                  </a:spcBef>
                  <a:spcAft>
                    <a:spcPct val="0"/>
                  </a:spcAft>
                  <a:defRPr sz="2400">
                    <a:latin typeface="Arial" charset="0"/>
                    <a:ea typeface="ＭＳ Ｐゴシック" charset="0"/>
                  </a:defRPr>
                </a:lvl7pPr>
                <a:lvl8pPr marL="3429000" indent="-228600" algn="ctr" eaLnBrk="0" fontAlgn="base" hangingPunct="0">
                  <a:spcBef>
                    <a:spcPct val="0"/>
                  </a:spcBef>
                  <a:spcAft>
                    <a:spcPct val="0"/>
                  </a:spcAft>
                  <a:defRPr sz="2400">
                    <a:latin typeface="Arial" charset="0"/>
                    <a:ea typeface="ＭＳ Ｐゴシック" charset="0"/>
                  </a:defRPr>
                </a:lvl8pPr>
                <a:lvl9pPr marL="3886200" indent="-228600" algn="ctr" eaLnBrk="0" fontAlgn="base" hangingPunct="0">
                  <a:spcBef>
                    <a:spcPct val="0"/>
                  </a:spcBef>
                  <a:spcAft>
                    <a:spcPct val="0"/>
                  </a:spcAft>
                  <a:defRPr sz="2400">
                    <a:latin typeface="Arial" charset="0"/>
                    <a:ea typeface="ＭＳ Ｐゴシック" charset="0"/>
                  </a:defRPr>
                </a:lvl9pPr>
              </a:lstStyle>
              <a:p>
                <a:r>
                  <a:rPr lang="en-US">
                    <a:latin typeface="+mn-lt"/>
                  </a:rPr>
                  <a:t>RED THROMBUS</a:t>
                </a:r>
              </a:p>
            </p:txBody>
          </p:sp>
        </p:grpSp>
        <p:sp>
          <p:nvSpPr>
            <p:cNvPr id="30" name="Right Arrow 9">
              <a:extLst>
                <a:ext uri="{FF2B5EF4-FFF2-40B4-BE49-F238E27FC236}">
                  <a16:creationId xmlns:a16="http://schemas.microsoft.com/office/drawing/2014/main" id="{79E7336D-D742-2FAF-CCED-5087DAD3DBCF}"/>
                </a:ext>
              </a:extLst>
            </p:cNvPr>
            <p:cNvSpPr>
              <a:spLocks noChangeArrowheads="1"/>
            </p:cNvSpPr>
            <p:nvPr/>
          </p:nvSpPr>
          <p:spPr bwMode="auto">
            <a:xfrm rot="4224421">
              <a:off x="3543310" y="5248054"/>
              <a:ext cx="585787" cy="426319"/>
            </a:xfrm>
            <a:prstGeom prst="rightArrow">
              <a:avLst>
                <a:gd name="adj1" fmla="val 50000"/>
                <a:gd name="adj2" fmla="val 50000"/>
              </a:avLst>
            </a:prstGeom>
            <a:solidFill>
              <a:srgbClr val="FFFFFF"/>
            </a:solidFill>
            <a:ln w="9525">
              <a:noFill/>
              <a:miter lim="800000"/>
              <a:headEnd/>
              <a:tailEnd/>
            </a:ln>
            <a:effectLst/>
          </p:spPr>
          <p:txBody>
            <a:bodyPr anchor="ctr"/>
            <a:lstStyle/>
            <a:p>
              <a:pPr algn="ctr"/>
              <a:endParaRPr lang="en-US" kern="0">
                <a:solidFill>
                  <a:sysClr val="window" lastClr="FFFFFF"/>
                </a:solidFill>
                <a:latin typeface="Calibri"/>
              </a:endParaRPr>
            </a:p>
          </p:txBody>
        </p:sp>
        <p:sp>
          <p:nvSpPr>
            <p:cNvPr id="31" name="Right Arrow 9">
              <a:extLst>
                <a:ext uri="{FF2B5EF4-FFF2-40B4-BE49-F238E27FC236}">
                  <a16:creationId xmlns:a16="http://schemas.microsoft.com/office/drawing/2014/main" id="{FB484291-E5E8-071F-1713-249350FB269A}"/>
                </a:ext>
              </a:extLst>
            </p:cNvPr>
            <p:cNvSpPr>
              <a:spLocks noChangeArrowheads="1"/>
            </p:cNvSpPr>
            <p:nvPr/>
          </p:nvSpPr>
          <p:spPr bwMode="auto">
            <a:xfrm rot="15198224">
              <a:off x="3951208" y="6815299"/>
              <a:ext cx="585787" cy="426319"/>
            </a:xfrm>
            <a:prstGeom prst="rightArrow">
              <a:avLst>
                <a:gd name="adj1" fmla="val 50000"/>
                <a:gd name="adj2" fmla="val 50000"/>
              </a:avLst>
            </a:prstGeom>
            <a:solidFill>
              <a:srgbClr val="FFFFFF"/>
            </a:solidFill>
            <a:ln w="9525">
              <a:noFill/>
              <a:miter lim="800000"/>
              <a:headEnd/>
              <a:tailEnd/>
            </a:ln>
            <a:effectLst/>
          </p:spPr>
          <p:txBody>
            <a:bodyPr anchor="ctr"/>
            <a:lstStyle/>
            <a:p>
              <a:pPr algn="ctr"/>
              <a:endParaRPr lang="en-US" kern="0">
                <a:solidFill>
                  <a:sysClr val="window" lastClr="FFFFFF"/>
                </a:solidFill>
                <a:latin typeface="Calibri"/>
              </a:endParaRPr>
            </a:p>
          </p:txBody>
        </p:sp>
      </p:grpSp>
      <p:sp>
        <p:nvSpPr>
          <p:cNvPr id="36" name="Slide Number Placeholder 35">
            <a:extLst>
              <a:ext uri="{FF2B5EF4-FFF2-40B4-BE49-F238E27FC236}">
                <a16:creationId xmlns:a16="http://schemas.microsoft.com/office/drawing/2014/main" id="{6AD3D5F2-EFE6-5345-D938-BD3DDEAD6CE3}"/>
              </a:ext>
            </a:extLst>
          </p:cNvPr>
          <p:cNvSpPr>
            <a:spLocks noGrp="1"/>
          </p:cNvSpPr>
          <p:nvPr>
            <p:ph type="sldNum" sz="quarter" idx="15"/>
          </p:nvPr>
        </p:nvSpPr>
        <p:spPr/>
        <p:txBody>
          <a:bodyPr/>
          <a:lstStyle/>
          <a:p>
            <a:r>
              <a:rPr lang="en-US"/>
              <a:t>Page </a:t>
            </a:r>
            <a:fld id="{20867409-24EA-4905-BE55-C73BACB0D1F2}" type="slidenum">
              <a:rPr lang="en-US" smtClean="0"/>
              <a:pPr/>
              <a:t>12</a:t>
            </a:fld>
            <a:r>
              <a:rPr lang="en-US"/>
              <a:t> of 14</a:t>
            </a:r>
            <a:endParaRPr lang="en-US" dirty="0"/>
          </a:p>
        </p:txBody>
      </p:sp>
      <p:sp>
        <p:nvSpPr>
          <p:cNvPr id="5" name="Title 1">
            <a:extLst>
              <a:ext uri="{FF2B5EF4-FFF2-40B4-BE49-F238E27FC236}">
                <a16:creationId xmlns:a16="http://schemas.microsoft.com/office/drawing/2014/main" id="{2B811B64-2184-D0F9-33B7-E53BD7EEC40F}"/>
              </a:ext>
            </a:extLst>
          </p:cNvPr>
          <p:cNvSpPr txBox="1">
            <a:spLocks/>
          </p:cNvSpPr>
          <p:nvPr/>
        </p:nvSpPr>
        <p:spPr>
          <a:xfrm>
            <a:off x="457200"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OCT Image Interpretation</a:t>
            </a:r>
          </a:p>
        </p:txBody>
      </p:sp>
    </p:spTree>
    <p:extLst>
      <p:ext uri="{BB962C8B-B14F-4D97-AF65-F5344CB8AC3E}">
        <p14:creationId xmlns:p14="http://schemas.microsoft.com/office/powerpoint/2010/main" val="15773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D21BA3-556F-0278-5AAA-3EF1E01C9228}"/>
              </a:ext>
            </a:extLst>
          </p:cNvPr>
          <p:cNvSpPr>
            <a:spLocks noGrp="1"/>
          </p:cNvSpPr>
          <p:nvPr>
            <p:ph type="sldNum" sz="quarter" idx="15"/>
          </p:nvPr>
        </p:nvSpPr>
        <p:spPr/>
        <p:txBody>
          <a:bodyPr/>
          <a:lstStyle/>
          <a:p>
            <a:r>
              <a:rPr lang="en-US"/>
              <a:t>Page </a:t>
            </a:r>
            <a:fld id="{20867409-24EA-4905-BE55-C73BACB0D1F2}" type="slidenum">
              <a:rPr lang="en-US" smtClean="0"/>
              <a:pPr/>
              <a:t>13</a:t>
            </a:fld>
            <a:r>
              <a:rPr lang="en-US"/>
              <a:t> of 14</a:t>
            </a:r>
            <a:endParaRPr lang="en-US" dirty="0"/>
          </a:p>
        </p:txBody>
      </p:sp>
    </p:spTree>
    <p:extLst>
      <p:ext uri="{BB962C8B-B14F-4D97-AF65-F5344CB8AC3E}">
        <p14:creationId xmlns:p14="http://schemas.microsoft.com/office/powerpoint/2010/main" val="217377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54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8C26CED-AE4E-4B1D-A95E-15C804F3CC39}"/>
              </a:ext>
            </a:extLst>
          </p:cNvPr>
          <p:cNvSpPr txBox="1">
            <a:spLocks/>
          </p:cNvSpPr>
          <p:nvPr/>
        </p:nvSpPr>
        <p:spPr>
          <a:xfrm>
            <a:off x="456661" y="302725"/>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Normal Artery Morphology on OCT</a:t>
            </a:r>
          </a:p>
        </p:txBody>
      </p:sp>
      <p:sp>
        <p:nvSpPr>
          <p:cNvPr id="15" name="TextBox 14">
            <a:extLst>
              <a:ext uri="{FF2B5EF4-FFF2-40B4-BE49-F238E27FC236}">
                <a16:creationId xmlns:a16="http://schemas.microsoft.com/office/drawing/2014/main" id="{1EA6917A-2401-41CE-8673-DEA8B26D3918}"/>
              </a:ext>
            </a:extLst>
          </p:cNvPr>
          <p:cNvSpPr txBox="1"/>
          <p:nvPr/>
        </p:nvSpPr>
        <p:spPr>
          <a:xfrm>
            <a:off x="456660" y="4483887"/>
            <a:ext cx="5948048" cy="92333"/>
          </a:xfrm>
          <a:prstGeom prst="rect">
            <a:avLst/>
          </a:prstGeom>
          <a:noFill/>
        </p:spPr>
        <p:txBody>
          <a:bodyPr wrap="square" lIns="0" tIns="0" rIns="0" bIns="0" rtlCol="0">
            <a:spAutoFit/>
          </a:bodyPr>
          <a:lstStyle/>
          <a:p>
            <a:pPr algn="l"/>
            <a:r>
              <a:rPr lang="en-US" sz="600" dirty="0" err="1"/>
              <a:t>Shlofmitz</a:t>
            </a:r>
            <a:r>
              <a:rPr lang="en-US" sz="600" dirty="0"/>
              <a:t>, E. et al.  Algorithmic Approach for OCT Guided Stent Implantation During PCI.  </a:t>
            </a:r>
            <a:r>
              <a:rPr lang="en-US" sz="600" dirty="0" err="1"/>
              <a:t>Intervent</a:t>
            </a:r>
            <a:r>
              <a:rPr lang="en-US" sz="600" dirty="0"/>
              <a:t> </a:t>
            </a:r>
            <a:r>
              <a:rPr lang="en-US" sz="600" dirty="0" err="1"/>
              <a:t>Cardiol</a:t>
            </a:r>
            <a:r>
              <a:rPr lang="en-US" sz="600" dirty="0"/>
              <a:t> Clin 7 (2018) 329-344.</a:t>
            </a:r>
          </a:p>
        </p:txBody>
      </p:sp>
      <p:sp>
        <p:nvSpPr>
          <p:cNvPr id="2" name="Content Placeholder 2">
            <a:extLst>
              <a:ext uri="{FF2B5EF4-FFF2-40B4-BE49-F238E27FC236}">
                <a16:creationId xmlns:a16="http://schemas.microsoft.com/office/drawing/2014/main" id="{0DFD67F8-1333-3F71-F545-C8F04A5657EE}"/>
              </a:ext>
            </a:extLst>
          </p:cNvPr>
          <p:cNvSpPr txBox="1">
            <a:spLocks/>
          </p:cNvSpPr>
          <p:nvPr/>
        </p:nvSpPr>
        <p:spPr>
          <a:xfrm>
            <a:off x="502920" y="1655782"/>
            <a:ext cx="2243579" cy="2244096"/>
          </a:xfrm>
          <a:prstGeom prst="rect">
            <a:avLst/>
          </a:prstGeom>
        </p:spPr>
        <p:txBody>
          <a:bodyPr/>
          <a:lstStyle>
            <a:lvl1pPr marL="0" indent="0" algn="l" defTabSz="914378" rtl="0" eaLnBrk="1" latinLnBrk="0" hangingPunct="1">
              <a:lnSpc>
                <a:spcPct val="100000"/>
              </a:lnSpc>
              <a:spcBef>
                <a:spcPts val="600"/>
              </a:spcBef>
              <a:buFont typeface="Arial" panose="020B0604020202020204" pitchFamily="34" charset="0"/>
              <a:buNone/>
              <a:defRPr sz="1800" b="1" kern="1200" cap="all" baseline="0">
                <a:solidFill>
                  <a:schemeClr val="accent2"/>
                </a:solidFill>
                <a:latin typeface="Calibri" panose="020F0502020204030204" pitchFamily="34" charset="0"/>
                <a:ea typeface="+mn-ea"/>
                <a:cs typeface="Calibri" panose="020F0502020204030204" pitchFamily="34" charset="0"/>
              </a:defRPr>
            </a:lvl1pPr>
            <a:lvl2pPr marL="169859" indent="-169859" algn="l" defTabSz="914378"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40" indent="-171446" algn="l" defTabSz="914378"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47" indent="-169859" algn="l" defTabSz="914378"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28" indent="-171446" algn="l" defTabSz="914378"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0" cap="none" dirty="0">
                <a:solidFill>
                  <a:srgbClr val="63666A"/>
                </a:solidFill>
                <a:latin typeface="Georgia"/>
                <a:ea typeface="+mj-ea"/>
              </a:rPr>
              <a:t>Intima - Hard sponge</a:t>
            </a:r>
          </a:p>
          <a:p>
            <a:r>
              <a:rPr lang="en-US" sz="1600" b="0" cap="none" dirty="0">
                <a:solidFill>
                  <a:srgbClr val="63666A"/>
                </a:solidFill>
                <a:latin typeface="Georgia"/>
                <a:ea typeface="+mj-ea"/>
              </a:rPr>
              <a:t>IEL - Rubber band</a:t>
            </a:r>
          </a:p>
          <a:p>
            <a:r>
              <a:rPr lang="en-US" sz="1600" b="0" cap="none" dirty="0">
                <a:solidFill>
                  <a:srgbClr val="63666A"/>
                </a:solidFill>
                <a:latin typeface="Georgia"/>
                <a:ea typeface="+mj-ea"/>
              </a:rPr>
              <a:t>Media - Soft rope</a:t>
            </a:r>
          </a:p>
          <a:p>
            <a:r>
              <a:rPr lang="en-US" sz="1600" b="0" cap="none" dirty="0">
                <a:solidFill>
                  <a:srgbClr val="63666A"/>
                </a:solidFill>
                <a:latin typeface="Georgia"/>
                <a:ea typeface="+mj-ea"/>
              </a:rPr>
              <a:t>EEL - Rubber band</a:t>
            </a:r>
          </a:p>
          <a:p>
            <a:r>
              <a:rPr lang="en-US" sz="1600" b="0" cap="none" dirty="0">
                <a:solidFill>
                  <a:srgbClr val="63666A"/>
                </a:solidFill>
                <a:latin typeface="Georgia"/>
                <a:ea typeface="+mj-ea"/>
              </a:rPr>
              <a:t>Adventitia - Mesh</a:t>
            </a:r>
          </a:p>
        </p:txBody>
      </p:sp>
      <p:pic>
        <p:nvPicPr>
          <p:cNvPr id="4" name="Picture 3">
            <a:extLst>
              <a:ext uri="{FF2B5EF4-FFF2-40B4-BE49-F238E27FC236}">
                <a16:creationId xmlns:a16="http://schemas.microsoft.com/office/drawing/2014/main" id="{317FA590-DD0F-7F49-9E13-9D5CAC97B3C0}"/>
              </a:ext>
            </a:extLst>
          </p:cNvPr>
          <p:cNvPicPr>
            <a:picLocks noChangeAspect="1"/>
          </p:cNvPicPr>
          <p:nvPr/>
        </p:nvPicPr>
        <p:blipFill>
          <a:blip r:embed="rId3"/>
          <a:stretch>
            <a:fillRect/>
          </a:stretch>
        </p:blipFill>
        <p:spPr>
          <a:xfrm>
            <a:off x="2957026" y="1087338"/>
            <a:ext cx="3085099" cy="3024822"/>
          </a:xfrm>
          <a:prstGeom prst="rect">
            <a:avLst/>
          </a:prstGeom>
        </p:spPr>
      </p:pic>
      <p:pic>
        <p:nvPicPr>
          <p:cNvPr id="5" name="Picture 2" descr="image005">
            <a:extLst>
              <a:ext uri="{FF2B5EF4-FFF2-40B4-BE49-F238E27FC236}">
                <a16:creationId xmlns:a16="http://schemas.microsoft.com/office/drawing/2014/main" id="{E3ECFF0E-DEC8-84A3-1A25-C6B177144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797" y="1105687"/>
            <a:ext cx="2509283" cy="304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ECD12E8-97CF-E3BE-895B-196C41C7FE35}"/>
              </a:ext>
            </a:extLst>
          </p:cNvPr>
          <p:cNvSpPr>
            <a:spLocks noGrp="1"/>
          </p:cNvSpPr>
          <p:nvPr>
            <p:ph type="sldNum" sz="quarter" idx="15"/>
          </p:nvPr>
        </p:nvSpPr>
        <p:spPr/>
        <p:txBody>
          <a:bodyPr/>
          <a:lstStyle/>
          <a:p>
            <a:r>
              <a:rPr lang="en-US"/>
              <a:t>Page </a:t>
            </a:r>
            <a:fld id="{20867409-24EA-4905-BE55-C73BACB0D1F2}" type="slidenum">
              <a:rPr lang="en-US" smtClean="0"/>
              <a:pPr/>
              <a:t>2</a:t>
            </a:fld>
            <a:r>
              <a:rPr lang="en-US"/>
              <a:t> of 14</a:t>
            </a:r>
            <a:endParaRPr lang="en-US" dirty="0"/>
          </a:p>
        </p:txBody>
      </p:sp>
    </p:spTree>
    <p:extLst>
      <p:ext uri="{BB962C8B-B14F-4D97-AF65-F5344CB8AC3E}">
        <p14:creationId xmlns:p14="http://schemas.microsoft.com/office/powerpoint/2010/main" val="889226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3C803C8-6BCE-4586-81A9-94E59F4706CD}"/>
              </a:ext>
            </a:extLst>
          </p:cNvPr>
          <p:cNvSpPr txBox="1">
            <a:spLocks/>
          </p:cNvSpPr>
          <p:nvPr/>
        </p:nvSpPr>
        <p:spPr>
          <a:xfrm>
            <a:off x="456661"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400" dirty="0">
                <a:solidFill>
                  <a:srgbClr val="63666A"/>
                </a:solidFill>
                <a:latin typeface="Georgia"/>
                <a:cs typeface="Calibri" panose="020F0502020204030204" pitchFamily="34" charset="0"/>
              </a:rPr>
              <a:t>OCT Image Interpretation</a:t>
            </a:r>
            <a:endParaRPr lang="en-US" sz="2550" dirty="0">
              <a:solidFill>
                <a:srgbClr val="626670"/>
              </a:solidFill>
            </a:endParaRPr>
          </a:p>
        </p:txBody>
      </p:sp>
      <p:pic>
        <p:nvPicPr>
          <p:cNvPr id="5" name="Picture 4">
            <a:extLst>
              <a:ext uri="{FF2B5EF4-FFF2-40B4-BE49-F238E27FC236}">
                <a16:creationId xmlns:a16="http://schemas.microsoft.com/office/drawing/2014/main" id="{A6DBCFD5-EE64-4FB2-0CB1-F83463181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960" y="1068171"/>
            <a:ext cx="6094079" cy="32739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3D53E4-BA24-8684-A601-CB79181B73AB}"/>
              </a:ext>
            </a:extLst>
          </p:cNvPr>
          <p:cNvSpPr txBox="1"/>
          <p:nvPr/>
        </p:nvSpPr>
        <p:spPr>
          <a:xfrm>
            <a:off x="5424926" y="3567498"/>
            <a:ext cx="3567426" cy="507831"/>
          </a:xfrm>
          <a:prstGeom prst="rect">
            <a:avLst/>
          </a:prstGeom>
          <a:noFill/>
        </p:spPr>
        <p:txBody>
          <a:bodyPr wrap="square">
            <a:spAutoFit/>
          </a:bodyPr>
          <a:lstStyle/>
          <a:p>
            <a:r>
              <a:rPr lang="en-US" sz="900" b="0" i="0" u="none" strike="noStrike">
                <a:solidFill>
                  <a:schemeClr val="tx1">
                    <a:lumMod val="65000"/>
                    <a:lumOff val="35000"/>
                  </a:schemeClr>
                </a:solidFill>
                <a:effectLst/>
              </a:rPr>
              <a:t>Shlofmitz, E. et al.  Algorithmic Approach for OCT Guided Stent Implantation During PCI.  </a:t>
            </a:r>
            <a:r>
              <a:rPr lang="en-US" sz="900" b="0" i="0" u="none" strike="noStrike" err="1">
                <a:solidFill>
                  <a:schemeClr val="tx1">
                    <a:lumMod val="65000"/>
                    <a:lumOff val="35000"/>
                  </a:schemeClr>
                </a:solidFill>
                <a:effectLst/>
              </a:rPr>
              <a:t>Intervent</a:t>
            </a:r>
            <a:r>
              <a:rPr lang="en-US" sz="900" b="0" i="0" u="none" strike="noStrike">
                <a:solidFill>
                  <a:schemeClr val="tx1">
                    <a:lumMod val="65000"/>
                    <a:lumOff val="35000"/>
                  </a:schemeClr>
                </a:solidFill>
                <a:effectLst/>
              </a:rPr>
              <a:t> </a:t>
            </a:r>
            <a:r>
              <a:rPr lang="en-US" sz="900" b="0" i="0" u="none" strike="noStrike" err="1">
                <a:solidFill>
                  <a:schemeClr val="tx1">
                    <a:lumMod val="65000"/>
                    <a:lumOff val="35000"/>
                  </a:schemeClr>
                </a:solidFill>
                <a:effectLst/>
              </a:rPr>
              <a:t>Cardiol</a:t>
            </a:r>
            <a:r>
              <a:rPr lang="en-US" sz="900" b="0" i="0" u="none" strike="noStrike">
                <a:solidFill>
                  <a:schemeClr val="tx1">
                    <a:lumMod val="65000"/>
                    <a:lumOff val="35000"/>
                  </a:schemeClr>
                </a:solidFill>
                <a:effectLst/>
              </a:rPr>
              <a:t> Clin 7 (2018) 329-344.</a:t>
            </a:r>
            <a:endParaRPr lang="en-US" sz="900">
              <a:solidFill>
                <a:schemeClr val="tx1">
                  <a:lumMod val="65000"/>
                  <a:lumOff val="35000"/>
                </a:schemeClr>
              </a:solidFill>
            </a:endParaRPr>
          </a:p>
        </p:txBody>
      </p:sp>
      <p:sp>
        <p:nvSpPr>
          <p:cNvPr id="2" name="Slide Number Placeholder 1">
            <a:extLst>
              <a:ext uri="{FF2B5EF4-FFF2-40B4-BE49-F238E27FC236}">
                <a16:creationId xmlns:a16="http://schemas.microsoft.com/office/drawing/2014/main" id="{9ADBD3FB-6202-F350-96B9-0D4E0B6151DA}"/>
              </a:ext>
            </a:extLst>
          </p:cNvPr>
          <p:cNvSpPr>
            <a:spLocks noGrp="1"/>
          </p:cNvSpPr>
          <p:nvPr>
            <p:ph type="sldNum" sz="quarter" idx="15"/>
          </p:nvPr>
        </p:nvSpPr>
        <p:spPr/>
        <p:txBody>
          <a:bodyPr/>
          <a:lstStyle/>
          <a:p>
            <a:r>
              <a:rPr lang="en-US"/>
              <a:t>Page </a:t>
            </a:r>
            <a:fld id="{20867409-24EA-4905-BE55-C73BACB0D1F2}" type="slidenum">
              <a:rPr lang="en-US" smtClean="0"/>
              <a:pPr/>
              <a:t>3</a:t>
            </a:fld>
            <a:r>
              <a:rPr lang="en-US"/>
              <a:t> of 14</a:t>
            </a:r>
            <a:endParaRPr lang="en-US" dirty="0"/>
          </a:p>
        </p:txBody>
      </p:sp>
    </p:spTree>
    <p:extLst>
      <p:ext uri="{BB962C8B-B14F-4D97-AF65-F5344CB8AC3E}">
        <p14:creationId xmlns:p14="http://schemas.microsoft.com/office/powerpoint/2010/main" val="284217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4DDA74B-184D-452D-B333-39A5565EEFC9}"/>
              </a:ext>
            </a:extLst>
          </p:cNvPr>
          <p:cNvSpPr txBox="1">
            <a:spLocks/>
          </p:cNvSpPr>
          <p:nvPr/>
        </p:nvSpPr>
        <p:spPr>
          <a:xfrm>
            <a:off x="457126"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OCT Signal Attenuation</a:t>
            </a:r>
          </a:p>
        </p:txBody>
      </p:sp>
      <p:grpSp>
        <p:nvGrpSpPr>
          <p:cNvPr id="2" name="Group 1">
            <a:extLst>
              <a:ext uri="{FF2B5EF4-FFF2-40B4-BE49-F238E27FC236}">
                <a16:creationId xmlns:a16="http://schemas.microsoft.com/office/drawing/2014/main" id="{6A2697A2-ED10-AEDE-9405-0B89687A7DA7}"/>
              </a:ext>
            </a:extLst>
          </p:cNvPr>
          <p:cNvGrpSpPr>
            <a:grpSpLocks noChangeAspect="1"/>
          </p:cNvGrpSpPr>
          <p:nvPr/>
        </p:nvGrpSpPr>
        <p:grpSpPr>
          <a:xfrm>
            <a:off x="937850" y="1556569"/>
            <a:ext cx="3200400" cy="2585188"/>
            <a:chOff x="3394837" y="1870841"/>
            <a:chExt cx="3447398" cy="2984938"/>
          </a:xfrm>
        </p:grpSpPr>
        <p:grpSp>
          <p:nvGrpSpPr>
            <p:cNvPr id="5" name="Group 4">
              <a:extLst>
                <a:ext uri="{FF2B5EF4-FFF2-40B4-BE49-F238E27FC236}">
                  <a16:creationId xmlns:a16="http://schemas.microsoft.com/office/drawing/2014/main" id="{552AC75E-3D79-40B6-3BB9-B4B28062D6DA}"/>
                </a:ext>
              </a:extLst>
            </p:cNvPr>
            <p:cNvGrpSpPr/>
            <p:nvPr/>
          </p:nvGrpSpPr>
          <p:grpSpPr>
            <a:xfrm>
              <a:off x="5843750" y="3053256"/>
              <a:ext cx="998485" cy="367862"/>
              <a:chOff x="3426371" y="2969173"/>
              <a:chExt cx="998485" cy="367862"/>
            </a:xfrm>
          </p:grpSpPr>
          <p:sp>
            <p:nvSpPr>
              <p:cNvPr id="24" name="Isosceles Triangle 74">
                <a:extLst>
                  <a:ext uri="{FF2B5EF4-FFF2-40B4-BE49-F238E27FC236}">
                    <a16:creationId xmlns:a16="http://schemas.microsoft.com/office/drawing/2014/main" id="{34E3467D-EBA2-B66E-3EC3-BDDC7A3FB931}"/>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25" name="Rectangle 24">
                <a:extLst>
                  <a:ext uri="{FF2B5EF4-FFF2-40B4-BE49-F238E27FC236}">
                    <a16:creationId xmlns:a16="http://schemas.microsoft.com/office/drawing/2014/main" id="{70A77C6D-BA21-6B3A-774F-635BC55240C2}"/>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7" name="Straight Connector 6">
              <a:extLst>
                <a:ext uri="{FF2B5EF4-FFF2-40B4-BE49-F238E27FC236}">
                  <a16:creationId xmlns:a16="http://schemas.microsoft.com/office/drawing/2014/main" id="{F4CCF0DA-E671-0720-AAA8-03DC6D9DB1BA}"/>
                </a:ext>
              </a:extLst>
            </p:cNvPr>
            <p:cNvCxnSpPr>
              <a:stCxn id="24" idx="2"/>
            </p:cNvCxnSpPr>
            <p:nvPr/>
          </p:nvCxnSpPr>
          <p:spPr bwMode="auto">
            <a:xfrm flipH="1" flipV="1">
              <a:off x="3394841" y="1870841"/>
              <a:ext cx="2448910" cy="118241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A6A9E25-DB39-1616-69EE-2EEC8408AECB}"/>
                </a:ext>
              </a:extLst>
            </p:cNvPr>
            <p:cNvCxnSpPr>
              <a:stCxn id="24" idx="4"/>
            </p:cNvCxnSpPr>
            <p:nvPr/>
          </p:nvCxnSpPr>
          <p:spPr bwMode="auto">
            <a:xfrm flipH="1">
              <a:off x="3394841" y="3421118"/>
              <a:ext cx="2448910" cy="1434661"/>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68E3F3CF-7959-4330-4F2C-E3CCDD0583FF}"/>
                </a:ext>
              </a:extLst>
            </p:cNvPr>
            <p:cNvCxnSpPr/>
            <p:nvPr/>
          </p:nvCxnSpPr>
          <p:spPr bwMode="auto">
            <a:xfrm flipH="1" flipV="1">
              <a:off x="3394839" y="2054771"/>
              <a:ext cx="2448910" cy="118241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DAB1F8A9-1EA0-C135-9D08-0F571BA6CA89}"/>
                </a:ext>
              </a:extLst>
            </p:cNvPr>
            <p:cNvCxnSpPr>
              <a:endCxn id="19" idx="2"/>
            </p:cNvCxnSpPr>
            <p:nvPr/>
          </p:nvCxnSpPr>
          <p:spPr bwMode="auto">
            <a:xfrm flipH="1" flipV="1">
              <a:off x="3790950" y="3200183"/>
              <a:ext cx="2052800" cy="3700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442BE797-6002-B317-15B9-CA7AB4893030}"/>
                </a:ext>
              </a:extLst>
            </p:cNvPr>
            <p:cNvCxnSpPr/>
            <p:nvPr/>
          </p:nvCxnSpPr>
          <p:spPr bwMode="auto">
            <a:xfrm flipH="1" flipV="1">
              <a:off x="3394839" y="2320159"/>
              <a:ext cx="2448910" cy="917028"/>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030C66D-885C-F8FF-2784-025BC38DF6A9}"/>
                </a:ext>
              </a:extLst>
            </p:cNvPr>
            <p:cNvCxnSpPr/>
            <p:nvPr/>
          </p:nvCxnSpPr>
          <p:spPr bwMode="auto">
            <a:xfrm flipH="1" flipV="1">
              <a:off x="3394839" y="2570436"/>
              <a:ext cx="2448910" cy="66675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D13233AA-E9C5-D9FD-12BF-5431833759CB}"/>
                </a:ext>
              </a:extLst>
            </p:cNvPr>
            <p:cNvCxnSpPr>
              <a:stCxn id="24" idx="3"/>
              <a:endCxn id="19" idx="1"/>
            </p:cNvCxnSpPr>
            <p:nvPr/>
          </p:nvCxnSpPr>
          <p:spPr bwMode="auto">
            <a:xfrm flipH="1" flipV="1">
              <a:off x="3892778" y="2939949"/>
              <a:ext cx="1950973" cy="297238"/>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nvGrpSpPr>
            <p:cNvPr id="18" name="Group 17">
              <a:extLst>
                <a:ext uri="{FF2B5EF4-FFF2-40B4-BE49-F238E27FC236}">
                  <a16:creationId xmlns:a16="http://schemas.microsoft.com/office/drawing/2014/main" id="{3D80BD3A-5A14-0921-9BF8-3F247DA4FBE7}"/>
                </a:ext>
              </a:extLst>
            </p:cNvPr>
            <p:cNvGrpSpPr/>
            <p:nvPr/>
          </p:nvGrpSpPr>
          <p:grpSpPr>
            <a:xfrm flipV="1">
              <a:off x="3394837" y="3234066"/>
              <a:ext cx="2448912" cy="1327859"/>
              <a:chOff x="3547239" y="2207171"/>
              <a:chExt cx="2448912" cy="1182416"/>
            </a:xfrm>
          </p:grpSpPr>
          <p:cxnSp>
            <p:nvCxnSpPr>
              <p:cNvPr id="20" name="Straight Connector 19">
                <a:extLst>
                  <a:ext uri="{FF2B5EF4-FFF2-40B4-BE49-F238E27FC236}">
                    <a16:creationId xmlns:a16="http://schemas.microsoft.com/office/drawing/2014/main" id="{4133E6BF-C756-B223-E474-B0C4E005FFBF}"/>
                  </a:ext>
                </a:extLst>
              </p:cNvPr>
              <p:cNvCxnSpPr/>
              <p:nvPr/>
            </p:nvCxnSpPr>
            <p:spPr bwMode="auto">
              <a:xfrm flipH="1" flipV="1">
                <a:off x="3547239" y="2207171"/>
                <a:ext cx="2448910" cy="118241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157660F8-759D-DA85-08ED-BB80CE18D120}"/>
                  </a:ext>
                </a:extLst>
              </p:cNvPr>
              <p:cNvCxnSpPr/>
              <p:nvPr/>
            </p:nvCxnSpPr>
            <p:spPr bwMode="auto">
              <a:xfrm flipH="1" flipV="1">
                <a:off x="3547239" y="2472559"/>
                <a:ext cx="2448910" cy="917028"/>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D0C5C038-0991-37ED-E61E-CC12F2BCBB66}"/>
                  </a:ext>
                </a:extLst>
              </p:cNvPr>
              <p:cNvCxnSpPr/>
              <p:nvPr/>
            </p:nvCxnSpPr>
            <p:spPr bwMode="auto">
              <a:xfrm flipH="1" flipV="1">
                <a:off x="3547239" y="2722836"/>
                <a:ext cx="2448910" cy="66675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5E1E5FC-2DEF-42F3-8323-5DCD85C78F01}"/>
                  </a:ext>
                </a:extLst>
              </p:cNvPr>
              <p:cNvCxnSpPr>
                <a:endCxn id="19" idx="3"/>
              </p:cNvCxnSpPr>
              <p:nvPr/>
            </p:nvCxnSpPr>
            <p:spPr bwMode="auto">
              <a:xfrm flipH="1" flipV="1">
                <a:off x="4045180" y="3188029"/>
                <a:ext cx="1950971" cy="201558"/>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sp>
          <p:nvSpPr>
            <p:cNvPr id="19" name="Oval 18">
              <a:extLst>
                <a:ext uri="{FF2B5EF4-FFF2-40B4-BE49-F238E27FC236}">
                  <a16:creationId xmlns:a16="http://schemas.microsoft.com/office/drawing/2014/main" id="{EBDCC909-7AEE-62AE-BA6E-793103C86BAD}"/>
                </a:ext>
              </a:extLst>
            </p:cNvPr>
            <p:cNvSpPr/>
            <p:nvPr/>
          </p:nvSpPr>
          <p:spPr bwMode="auto">
            <a:xfrm>
              <a:off x="3790950" y="2832157"/>
              <a:ext cx="695325" cy="736052"/>
            </a:xfrm>
            <a:prstGeom prst="ellipse">
              <a:avLst/>
            </a:prstGeom>
            <a:solidFill>
              <a:srgbClr val="004F7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grpSp>
        <p:nvGrpSpPr>
          <p:cNvPr id="26" name="Group 25">
            <a:extLst>
              <a:ext uri="{FF2B5EF4-FFF2-40B4-BE49-F238E27FC236}">
                <a16:creationId xmlns:a16="http://schemas.microsoft.com/office/drawing/2014/main" id="{A8E7ABA9-B017-2BC6-9BEE-5DE55D655317}"/>
              </a:ext>
            </a:extLst>
          </p:cNvPr>
          <p:cNvGrpSpPr>
            <a:grpSpLocks noChangeAspect="1"/>
          </p:cNvGrpSpPr>
          <p:nvPr/>
        </p:nvGrpSpPr>
        <p:grpSpPr>
          <a:xfrm>
            <a:off x="5413244" y="1556569"/>
            <a:ext cx="3200400" cy="2585188"/>
            <a:chOff x="7261987" y="1831963"/>
            <a:chExt cx="4729988" cy="3820744"/>
          </a:xfrm>
        </p:grpSpPr>
        <p:grpSp>
          <p:nvGrpSpPr>
            <p:cNvPr id="27" name="Group 26">
              <a:extLst>
                <a:ext uri="{FF2B5EF4-FFF2-40B4-BE49-F238E27FC236}">
                  <a16:creationId xmlns:a16="http://schemas.microsoft.com/office/drawing/2014/main" id="{BE6E3C6A-FD44-D9BE-BEEC-A8267A4DBC34}"/>
                </a:ext>
              </a:extLst>
            </p:cNvPr>
            <p:cNvGrpSpPr/>
            <p:nvPr/>
          </p:nvGrpSpPr>
          <p:grpSpPr>
            <a:xfrm>
              <a:off x="10622008" y="3345463"/>
              <a:ext cx="1369967" cy="470866"/>
              <a:chOff x="3426371" y="2969173"/>
              <a:chExt cx="998485" cy="367862"/>
            </a:xfrm>
          </p:grpSpPr>
          <p:sp>
            <p:nvSpPr>
              <p:cNvPr id="43" name="Isosceles Triangle 93">
                <a:extLst>
                  <a:ext uri="{FF2B5EF4-FFF2-40B4-BE49-F238E27FC236}">
                    <a16:creationId xmlns:a16="http://schemas.microsoft.com/office/drawing/2014/main" id="{1CFB1A58-18E8-010C-80A3-86D9178F362C}"/>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44" name="Rectangle 43">
                <a:extLst>
                  <a:ext uri="{FF2B5EF4-FFF2-40B4-BE49-F238E27FC236}">
                    <a16:creationId xmlns:a16="http://schemas.microsoft.com/office/drawing/2014/main" id="{B08162BF-FAE5-332D-04D1-E177AC913CD6}"/>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28" name="Straight Connector 27">
              <a:extLst>
                <a:ext uri="{FF2B5EF4-FFF2-40B4-BE49-F238E27FC236}">
                  <a16:creationId xmlns:a16="http://schemas.microsoft.com/office/drawing/2014/main" id="{681849AB-FEF3-870E-29DC-85A188B6544F}"/>
                </a:ext>
              </a:extLst>
            </p:cNvPr>
            <p:cNvCxnSpPr>
              <a:stCxn id="43" idx="2"/>
            </p:cNvCxnSpPr>
            <p:nvPr/>
          </p:nvCxnSpPr>
          <p:spPr bwMode="auto">
            <a:xfrm flipH="1" flipV="1">
              <a:off x="7261992" y="1831963"/>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D305AA56-8B14-5D8E-52DF-57418F25093A}"/>
                </a:ext>
              </a:extLst>
            </p:cNvPr>
            <p:cNvCxnSpPr>
              <a:stCxn id="43" idx="4"/>
            </p:cNvCxnSpPr>
            <p:nvPr/>
          </p:nvCxnSpPr>
          <p:spPr bwMode="auto">
            <a:xfrm flipH="1">
              <a:off x="7261992" y="3816330"/>
              <a:ext cx="3360017" cy="183637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8176381F-A94F-0416-2523-7F45E27A4444}"/>
                </a:ext>
              </a:extLst>
            </p:cNvPr>
            <p:cNvCxnSpPr/>
            <p:nvPr/>
          </p:nvCxnSpPr>
          <p:spPr bwMode="auto">
            <a:xfrm flipH="1" flipV="1">
              <a:off x="7261990" y="2067395"/>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B728754E-08F7-D9F6-126B-EBFD9B90DBCC}"/>
                </a:ext>
              </a:extLst>
            </p:cNvPr>
            <p:cNvCxnSpPr>
              <a:endCxn id="39" idx="6"/>
            </p:cNvCxnSpPr>
            <p:nvPr/>
          </p:nvCxnSpPr>
          <p:spPr bwMode="auto">
            <a:xfrm flipH="1" flipV="1">
              <a:off x="8759481" y="3533531"/>
              <a:ext cx="1862518" cy="47366"/>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EF0D0F51-E40E-6937-320E-7FC528BA7A1C}"/>
                </a:ext>
              </a:extLst>
            </p:cNvPr>
            <p:cNvCxnSpPr/>
            <p:nvPr/>
          </p:nvCxnSpPr>
          <p:spPr bwMode="auto">
            <a:xfrm flipH="1" flipV="1">
              <a:off x="7261990" y="2407094"/>
              <a:ext cx="3360017" cy="117380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424917E-E12D-4DAD-07CB-0551B76C547D}"/>
                </a:ext>
              </a:extLst>
            </p:cNvPr>
            <p:cNvCxnSpPr/>
            <p:nvPr/>
          </p:nvCxnSpPr>
          <p:spPr bwMode="auto">
            <a:xfrm flipH="1" flipV="1">
              <a:off x="7261990" y="2727450"/>
              <a:ext cx="3360017" cy="85344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49D2BE55-CB9F-4D34-6EDE-D7F6CEDA08F0}"/>
                </a:ext>
              </a:extLst>
            </p:cNvPr>
            <p:cNvCxnSpPr>
              <a:stCxn id="43" idx="3"/>
            </p:cNvCxnSpPr>
            <p:nvPr/>
          </p:nvCxnSpPr>
          <p:spPr bwMode="auto">
            <a:xfrm flipH="1" flipV="1">
              <a:off x="8695716" y="3305562"/>
              <a:ext cx="1926293" cy="27533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304ED786-999F-9B94-0D6F-93BBC090701E}"/>
                </a:ext>
              </a:extLst>
            </p:cNvPr>
            <p:cNvCxnSpPr/>
            <p:nvPr/>
          </p:nvCxnSpPr>
          <p:spPr bwMode="auto">
            <a:xfrm flipH="1">
              <a:off x="7261987" y="3576903"/>
              <a:ext cx="3360016" cy="169966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3C83B151-C292-AEE2-6891-E4FA5DA715AB}"/>
                </a:ext>
              </a:extLst>
            </p:cNvPr>
            <p:cNvCxnSpPr/>
            <p:nvPr/>
          </p:nvCxnSpPr>
          <p:spPr bwMode="auto">
            <a:xfrm flipH="1">
              <a:off x="7261987" y="3576902"/>
              <a:ext cx="3360016" cy="131818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12604A5-2BF7-E90E-938B-552F72E8D8D6}"/>
                </a:ext>
              </a:extLst>
            </p:cNvPr>
            <p:cNvCxnSpPr/>
            <p:nvPr/>
          </p:nvCxnSpPr>
          <p:spPr bwMode="auto">
            <a:xfrm flipH="1">
              <a:off x="7261987" y="3576903"/>
              <a:ext cx="3360016" cy="95842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15C23B8E-D366-8849-F765-07DBB3BA1565}"/>
                </a:ext>
              </a:extLst>
            </p:cNvPr>
            <p:cNvCxnSpPr/>
            <p:nvPr/>
          </p:nvCxnSpPr>
          <p:spPr bwMode="auto">
            <a:xfrm flipH="1">
              <a:off x="8695724" y="3576901"/>
              <a:ext cx="1926275" cy="192062"/>
            </a:xfrm>
            <a:prstGeom prst="line">
              <a:avLst/>
            </a:prstGeom>
            <a:solidFill>
              <a:srgbClr val="FF3300"/>
            </a:solidFill>
            <a:ln w="9525" cap="flat" cmpd="sng" algn="ctr">
              <a:solidFill>
                <a:schemeClr val="accent2"/>
              </a:solidFill>
              <a:prstDash val="solid"/>
              <a:round/>
              <a:headEnd type="none" w="med" len="med"/>
              <a:tailEnd type="none" w="med" len="med"/>
            </a:ln>
            <a:effectLst/>
          </p:spPr>
        </p:cxnSp>
        <p:sp>
          <p:nvSpPr>
            <p:cNvPr id="39" name="Oval 38">
              <a:extLst>
                <a:ext uri="{FF2B5EF4-FFF2-40B4-BE49-F238E27FC236}">
                  <a16:creationId xmlns:a16="http://schemas.microsoft.com/office/drawing/2014/main" id="{35788FA7-8CBF-B7DF-DC67-D0728EE0A361}"/>
                </a:ext>
              </a:extLst>
            </p:cNvPr>
            <p:cNvSpPr/>
            <p:nvPr/>
          </p:nvSpPr>
          <p:spPr bwMode="auto">
            <a:xfrm>
              <a:off x="7805463" y="3062455"/>
              <a:ext cx="954018" cy="942152"/>
            </a:xfrm>
            <a:prstGeom prst="ellipse">
              <a:avLst/>
            </a:prstGeom>
            <a:solidFill>
              <a:srgbClr val="FFFFFF">
                <a:lumMod val="95000"/>
                <a:alpha val="12000"/>
              </a:srgb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cxnSp>
          <p:nvCxnSpPr>
            <p:cNvPr id="40" name="Straight Connector 39">
              <a:extLst>
                <a:ext uri="{FF2B5EF4-FFF2-40B4-BE49-F238E27FC236}">
                  <a16:creationId xmlns:a16="http://schemas.microsoft.com/office/drawing/2014/main" id="{167C7542-7B77-F812-F9C6-FA1FB9C66F0B}"/>
                </a:ext>
              </a:extLst>
            </p:cNvPr>
            <p:cNvCxnSpPr/>
            <p:nvPr/>
          </p:nvCxnSpPr>
          <p:spPr bwMode="auto">
            <a:xfrm flipH="1">
              <a:off x="7295261" y="3768963"/>
              <a:ext cx="1400455" cy="4817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37D90FF3-4AF3-ABF6-1FFC-DF5879E23993}"/>
                </a:ext>
              </a:extLst>
            </p:cNvPr>
            <p:cNvCxnSpPr/>
            <p:nvPr/>
          </p:nvCxnSpPr>
          <p:spPr bwMode="auto">
            <a:xfrm flipH="1" flipV="1">
              <a:off x="7295261" y="2923691"/>
              <a:ext cx="1393714" cy="37134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8CE87CE4-B2AD-5439-D8A2-41D1051692AA}"/>
                </a:ext>
              </a:extLst>
            </p:cNvPr>
            <p:cNvCxnSpPr/>
            <p:nvPr/>
          </p:nvCxnSpPr>
          <p:spPr bwMode="auto">
            <a:xfrm flipH="1">
              <a:off x="7287452" y="3534848"/>
              <a:ext cx="1481547" cy="161767"/>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sp>
        <p:nvSpPr>
          <p:cNvPr id="45" name="Rectangle 44">
            <a:extLst>
              <a:ext uri="{FF2B5EF4-FFF2-40B4-BE49-F238E27FC236}">
                <a16:creationId xmlns:a16="http://schemas.microsoft.com/office/drawing/2014/main" id="{A3FD3B03-65EF-79D8-2734-5A521415A72B}"/>
              </a:ext>
            </a:extLst>
          </p:cNvPr>
          <p:cNvSpPr/>
          <p:nvPr/>
        </p:nvSpPr>
        <p:spPr>
          <a:xfrm>
            <a:off x="257666" y="2453951"/>
            <a:ext cx="1032655" cy="535531"/>
          </a:xfrm>
          <a:prstGeom prst="rect">
            <a:avLst/>
          </a:prstGeom>
        </p:spPr>
        <p:txBody>
          <a:bodyPr wrap="none" anchor="ctr">
            <a:spAutoFit/>
          </a:bodyPr>
          <a:lstStyle/>
          <a:p>
            <a:pPr algn="r">
              <a:lnSpc>
                <a:spcPct val="90000"/>
              </a:lnSpc>
            </a:pPr>
            <a:r>
              <a:rPr lang="en-US" sz="1600" b="1">
                <a:ea typeface="ＭＳ Ｐゴシック" charset="0"/>
                <a:cs typeface="Calibri" panose="020F0502020204030204" pitchFamily="34" charset="0"/>
              </a:rPr>
              <a:t>Light</a:t>
            </a:r>
          </a:p>
          <a:p>
            <a:pPr algn="r">
              <a:lnSpc>
                <a:spcPct val="90000"/>
              </a:lnSpc>
            </a:pPr>
            <a:r>
              <a:rPr lang="en-US" sz="1600" b="1">
                <a:ea typeface="ＭＳ Ｐゴシック" charset="0"/>
                <a:cs typeface="Calibri" panose="020F0502020204030204" pitchFamily="34" charset="0"/>
              </a:rPr>
              <a:t>Blocked</a:t>
            </a:r>
            <a:endParaRPr lang="en-US" sz="1600" b="1">
              <a:cs typeface="Calibri" panose="020F0502020204030204" pitchFamily="34" charset="0"/>
            </a:endParaRPr>
          </a:p>
        </p:txBody>
      </p:sp>
      <p:sp>
        <p:nvSpPr>
          <p:cNvPr id="46" name="Rectangle 45">
            <a:extLst>
              <a:ext uri="{FF2B5EF4-FFF2-40B4-BE49-F238E27FC236}">
                <a16:creationId xmlns:a16="http://schemas.microsoft.com/office/drawing/2014/main" id="{41A7121C-440B-2C21-4E30-A2F39BDF17CE}"/>
              </a:ext>
            </a:extLst>
          </p:cNvPr>
          <p:cNvSpPr/>
          <p:nvPr/>
        </p:nvSpPr>
        <p:spPr>
          <a:xfrm>
            <a:off x="4324884" y="2343151"/>
            <a:ext cx="1162498" cy="757130"/>
          </a:xfrm>
          <a:prstGeom prst="rect">
            <a:avLst/>
          </a:prstGeom>
        </p:spPr>
        <p:txBody>
          <a:bodyPr wrap="none" anchor="ctr">
            <a:spAutoFit/>
          </a:bodyPr>
          <a:lstStyle/>
          <a:p>
            <a:pPr algn="r">
              <a:lnSpc>
                <a:spcPct val="90000"/>
              </a:lnSpc>
            </a:pPr>
            <a:r>
              <a:rPr lang="en-US" sz="1600" b="1">
                <a:ea typeface="ＭＳ Ｐゴシック" charset="0"/>
                <a:cs typeface="Calibri" panose="020F0502020204030204" pitchFamily="34" charset="0"/>
              </a:rPr>
              <a:t>Light</a:t>
            </a:r>
          </a:p>
          <a:p>
            <a:pPr algn="r">
              <a:lnSpc>
                <a:spcPct val="90000"/>
              </a:lnSpc>
            </a:pPr>
            <a:r>
              <a:rPr lang="en-US" sz="1600" b="1">
                <a:ea typeface="ＭＳ Ｐゴシック" charset="0"/>
                <a:cs typeface="Calibri" panose="020F0502020204030204" pitchFamily="34" charset="0"/>
              </a:rPr>
              <a:t>refracted</a:t>
            </a:r>
          </a:p>
          <a:p>
            <a:pPr algn="r">
              <a:lnSpc>
                <a:spcPct val="90000"/>
              </a:lnSpc>
            </a:pPr>
            <a:r>
              <a:rPr lang="en-US" sz="1600" b="1">
                <a:ea typeface="ＭＳ Ｐゴシック" charset="0"/>
                <a:cs typeface="Calibri" panose="020F0502020204030204" pitchFamily="34" charset="0"/>
              </a:rPr>
              <a:t>(bent)</a:t>
            </a:r>
            <a:endParaRPr lang="en-US" sz="1600" b="1">
              <a:cs typeface="Calibri" panose="020F0502020204030204" pitchFamily="34" charset="0"/>
            </a:endParaRPr>
          </a:p>
        </p:txBody>
      </p:sp>
      <p:sp>
        <p:nvSpPr>
          <p:cNvPr id="47" name="Content Placeholder 2">
            <a:extLst>
              <a:ext uri="{FF2B5EF4-FFF2-40B4-BE49-F238E27FC236}">
                <a16:creationId xmlns:a16="http://schemas.microsoft.com/office/drawing/2014/main" id="{993F2E6F-A923-EAA5-4F0A-CCEF91F2D6B1}"/>
              </a:ext>
            </a:extLst>
          </p:cNvPr>
          <p:cNvSpPr txBox="1">
            <a:spLocks/>
          </p:cNvSpPr>
          <p:nvPr/>
        </p:nvSpPr>
        <p:spPr>
          <a:xfrm>
            <a:off x="1129208" y="961320"/>
            <a:ext cx="2816797" cy="369332"/>
          </a:xfrm>
          <a:prstGeom prst="rect">
            <a:avLst/>
          </a:prstGeom>
        </p:spPr>
        <p:txBody>
          <a:bodyPr wrap="none" lIns="91440" tIns="45720">
            <a:sp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2"/>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solidFill>
                  <a:schemeClr val="accent5"/>
                </a:solidFill>
                <a:latin typeface="+mn-lt"/>
                <a:ea typeface="DotumChe" panose="020B0503020000020004" pitchFamily="49" charset="-127"/>
              </a:rPr>
              <a:t>HIGH ATTENUATION</a:t>
            </a:r>
          </a:p>
        </p:txBody>
      </p:sp>
      <p:sp>
        <p:nvSpPr>
          <p:cNvPr id="48" name="Content Placeholder 2">
            <a:extLst>
              <a:ext uri="{FF2B5EF4-FFF2-40B4-BE49-F238E27FC236}">
                <a16:creationId xmlns:a16="http://schemas.microsoft.com/office/drawing/2014/main" id="{9306D6FB-FAC2-A9FD-ECBE-915F9BE7D5F3}"/>
              </a:ext>
            </a:extLst>
          </p:cNvPr>
          <p:cNvSpPr txBox="1">
            <a:spLocks/>
          </p:cNvSpPr>
          <p:nvPr/>
        </p:nvSpPr>
        <p:spPr>
          <a:xfrm>
            <a:off x="5698680" y="961320"/>
            <a:ext cx="2715808" cy="369332"/>
          </a:xfrm>
          <a:prstGeom prst="rect">
            <a:avLst/>
          </a:prstGeom>
        </p:spPr>
        <p:txBody>
          <a:bodyPr vert="horz" wrap="none" lIns="91440" tIns="45720" rIns="91440" bIns="45720" rtlCol="0">
            <a:spAutoFit/>
          </a:bodyPr>
          <a:lstStyle>
            <a:lvl1pPr marL="0" indent="0" algn="l" defTabSz="914400" rtl="0" eaLnBrk="1" latinLnBrk="0" hangingPunct="1">
              <a:lnSpc>
                <a:spcPct val="100000"/>
              </a:lnSpc>
              <a:spcBef>
                <a:spcPts val="1800"/>
              </a:spcBef>
              <a:buFont typeface="Arial" panose="020B0604020202020204" pitchFamily="34" charset="0"/>
              <a:buNone/>
              <a:defRPr sz="1800" b="0" kern="1200">
                <a:solidFill>
                  <a:schemeClr val="tx1"/>
                </a:solidFill>
                <a:latin typeface="+mn-lt"/>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600"/>
              </a:spcBef>
            </a:pPr>
            <a:r>
              <a:rPr lang="en-US" b="1">
                <a:solidFill>
                  <a:schemeClr val="accent5"/>
                </a:solidFill>
              </a:rPr>
              <a:t>LOW ATTENUATION</a:t>
            </a:r>
            <a:endParaRPr lang="en-US">
              <a:solidFill>
                <a:schemeClr val="accent5"/>
              </a:solidFill>
            </a:endParaRPr>
          </a:p>
        </p:txBody>
      </p:sp>
      <p:sp>
        <p:nvSpPr>
          <p:cNvPr id="52" name="TextBox 51">
            <a:extLst>
              <a:ext uri="{FF2B5EF4-FFF2-40B4-BE49-F238E27FC236}">
                <a16:creationId xmlns:a16="http://schemas.microsoft.com/office/drawing/2014/main" id="{C7859D7A-CFA1-A7BD-4FF6-844A8D4B0038}"/>
              </a:ext>
            </a:extLst>
          </p:cNvPr>
          <p:cNvSpPr txBox="1"/>
          <p:nvPr/>
        </p:nvSpPr>
        <p:spPr>
          <a:xfrm>
            <a:off x="456660" y="4400325"/>
            <a:ext cx="6397432" cy="184666"/>
          </a:xfrm>
          <a:prstGeom prst="rect">
            <a:avLst/>
          </a:prstGeom>
          <a:noFill/>
        </p:spPr>
        <p:txBody>
          <a:bodyPr wrap="square" lIns="0" tIns="0" rIns="0" bIns="0" rtlCol="0">
            <a:spAutoFit/>
          </a:bodyPr>
          <a:lstStyle/>
          <a:p>
            <a:pPr algn="l"/>
            <a:r>
              <a:rPr lang="en-US" sz="600" dirty="0"/>
              <a:t>Courtesy of Dr. Ziad A. Ali.</a:t>
            </a:r>
          </a:p>
          <a:p>
            <a:pPr algn="l"/>
            <a:r>
              <a:rPr lang="en-US" sz="600" dirty="0"/>
              <a:t>NOTE: High attenuation= loss of light in the deep tissue for dark deep tissue visualization. Low attenuation= light penetration in the deep tissue for brighter deep tissue visualization</a:t>
            </a:r>
          </a:p>
        </p:txBody>
      </p:sp>
      <p:sp>
        <p:nvSpPr>
          <p:cNvPr id="3" name="Slide Number Placeholder 2">
            <a:extLst>
              <a:ext uri="{FF2B5EF4-FFF2-40B4-BE49-F238E27FC236}">
                <a16:creationId xmlns:a16="http://schemas.microsoft.com/office/drawing/2014/main" id="{0BC63974-7DE6-0F62-B0D6-9FF481A5BD24}"/>
              </a:ext>
            </a:extLst>
          </p:cNvPr>
          <p:cNvSpPr>
            <a:spLocks noGrp="1"/>
          </p:cNvSpPr>
          <p:nvPr>
            <p:ph type="sldNum" sz="quarter" idx="15"/>
          </p:nvPr>
        </p:nvSpPr>
        <p:spPr/>
        <p:txBody>
          <a:bodyPr/>
          <a:lstStyle/>
          <a:p>
            <a:r>
              <a:rPr lang="en-US"/>
              <a:t>Page </a:t>
            </a:r>
            <a:fld id="{20867409-24EA-4905-BE55-C73BACB0D1F2}" type="slidenum">
              <a:rPr lang="en-US" smtClean="0"/>
              <a:pPr/>
              <a:t>4</a:t>
            </a:fld>
            <a:r>
              <a:rPr lang="en-US"/>
              <a:t> of 14</a:t>
            </a:r>
            <a:endParaRPr lang="en-US" dirty="0"/>
          </a:p>
        </p:txBody>
      </p:sp>
    </p:spTree>
    <p:extLst>
      <p:ext uri="{BB962C8B-B14F-4D97-AF65-F5344CB8AC3E}">
        <p14:creationId xmlns:p14="http://schemas.microsoft.com/office/powerpoint/2010/main" val="68338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A28A0B-7869-4DB2-9982-93EEE7CCE3E7}"/>
              </a:ext>
            </a:extLst>
          </p:cNvPr>
          <p:cNvSpPr txBox="1">
            <a:spLocks/>
          </p:cNvSpPr>
          <p:nvPr/>
        </p:nvSpPr>
        <p:spPr>
          <a:xfrm>
            <a:off x="457200"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OCT Image Interpretation</a:t>
            </a:r>
          </a:p>
        </p:txBody>
      </p:sp>
      <p:sp>
        <p:nvSpPr>
          <p:cNvPr id="3" name="TextBox 2">
            <a:extLst>
              <a:ext uri="{FF2B5EF4-FFF2-40B4-BE49-F238E27FC236}">
                <a16:creationId xmlns:a16="http://schemas.microsoft.com/office/drawing/2014/main" id="{6806B875-A9E0-BFE8-C9AB-1B667F320F2B}"/>
              </a:ext>
            </a:extLst>
          </p:cNvPr>
          <p:cNvSpPr txBox="1"/>
          <p:nvPr/>
        </p:nvSpPr>
        <p:spPr>
          <a:xfrm>
            <a:off x="460738" y="4483887"/>
            <a:ext cx="3512954" cy="92333"/>
          </a:xfrm>
          <a:prstGeom prst="rect">
            <a:avLst/>
          </a:prstGeom>
          <a:noFill/>
        </p:spPr>
        <p:txBody>
          <a:bodyPr wrap="square" lIns="0" tIns="0" rIns="0" bIns="0" rtlCol="0">
            <a:spAutoFit/>
          </a:bodyPr>
          <a:lstStyle/>
          <a:p>
            <a:pPr algn="l"/>
            <a:r>
              <a:rPr lang="en-US" sz="600" dirty="0"/>
              <a:t>Courtesy of Dr. Ziad A. Ali. </a:t>
            </a:r>
          </a:p>
        </p:txBody>
      </p:sp>
      <p:grpSp>
        <p:nvGrpSpPr>
          <p:cNvPr id="2" name="Group 1">
            <a:extLst>
              <a:ext uri="{FF2B5EF4-FFF2-40B4-BE49-F238E27FC236}">
                <a16:creationId xmlns:a16="http://schemas.microsoft.com/office/drawing/2014/main" id="{3999BC45-3221-8622-2A57-CF1DE83E019A}"/>
              </a:ext>
            </a:extLst>
          </p:cNvPr>
          <p:cNvGrpSpPr/>
          <p:nvPr/>
        </p:nvGrpSpPr>
        <p:grpSpPr>
          <a:xfrm>
            <a:off x="2801418" y="1395413"/>
            <a:ext cx="2652826" cy="2863945"/>
            <a:chOff x="2834640" y="1280160"/>
            <a:chExt cx="2717066" cy="2933297"/>
          </a:xfrm>
        </p:grpSpPr>
        <p:pic>
          <p:nvPicPr>
            <p:cNvPr id="4" name="Picture 3">
              <a:extLst>
                <a:ext uri="{FF2B5EF4-FFF2-40B4-BE49-F238E27FC236}">
                  <a16:creationId xmlns:a16="http://schemas.microsoft.com/office/drawing/2014/main" id="{0358A28B-6B8D-6AF2-939E-63CD0D5771A8}"/>
                </a:ext>
              </a:extLst>
            </p:cNvPr>
            <p:cNvPicPr>
              <a:picLocks noChangeAspect="1"/>
            </p:cNvPicPr>
            <p:nvPr/>
          </p:nvPicPr>
          <p:blipFill rotWithShape="1">
            <a:blip r:embed="rId3">
              <a:extLst>
                <a:ext uri="{28A0092B-C50C-407E-A947-70E740481C1C}">
                  <a14:useLocalDpi xmlns:a14="http://schemas.microsoft.com/office/drawing/2010/main" val="0"/>
                </a:ext>
              </a:extLst>
            </a:blip>
            <a:srcRect l="16284" t="15110" r="19369" b="15572"/>
            <a:stretch/>
          </p:blipFill>
          <p:spPr>
            <a:xfrm>
              <a:off x="2834640" y="1280160"/>
              <a:ext cx="2717066" cy="2926994"/>
            </a:xfrm>
            <a:prstGeom prst="rect">
              <a:avLst/>
            </a:prstGeom>
            <a:ln>
              <a:noFill/>
            </a:ln>
            <a:effectLst/>
          </p:spPr>
        </p:pic>
        <p:sp>
          <p:nvSpPr>
            <p:cNvPr id="7" name="TextBox 7">
              <a:extLst>
                <a:ext uri="{FF2B5EF4-FFF2-40B4-BE49-F238E27FC236}">
                  <a16:creationId xmlns:a16="http://schemas.microsoft.com/office/drawing/2014/main" id="{9702E1A3-6B85-7C23-93A3-9A65ABDAF704}"/>
                </a:ext>
              </a:extLst>
            </p:cNvPr>
            <p:cNvSpPr txBox="1">
              <a:spLocks noChangeArrowheads="1"/>
            </p:cNvSpPr>
            <p:nvPr/>
          </p:nvSpPr>
          <p:spPr bwMode="auto">
            <a:xfrm>
              <a:off x="2846261" y="3866705"/>
              <a:ext cx="1223485" cy="346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FFFF"/>
                  </a:solidFill>
                  <a:latin typeface="+mn-lt"/>
                  <a:ea typeface="ヒラギノ角ゴ Pro W3" charset="0"/>
                  <a:cs typeface="Calibri" panose="020F0502020204030204" pitchFamily="34" charset="0"/>
                </a:rPr>
                <a:t>NORMAL</a:t>
              </a:r>
            </a:p>
          </p:txBody>
        </p:sp>
      </p:grpSp>
      <p:sp>
        <p:nvSpPr>
          <p:cNvPr id="11" name="TextBox 10">
            <a:extLst>
              <a:ext uri="{FF2B5EF4-FFF2-40B4-BE49-F238E27FC236}">
                <a16:creationId xmlns:a16="http://schemas.microsoft.com/office/drawing/2014/main" id="{5F33A6A5-7419-53A2-6B7E-DD604ED70E96}"/>
              </a:ext>
            </a:extLst>
          </p:cNvPr>
          <p:cNvSpPr txBox="1"/>
          <p:nvPr/>
        </p:nvSpPr>
        <p:spPr bwMode="auto">
          <a:xfrm>
            <a:off x="516828" y="2369086"/>
            <a:ext cx="1875104" cy="523220"/>
          </a:xfrm>
          <a:prstGeom prst="rect">
            <a:avLst/>
          </a:prstGeom>
          <a:solidFill>
            <a:schemeClr val="accent3"/>
          </a:solidFill>
          <a:ln>
            <a:noFill/>
          </a:ln>
          <a:effectLst/>
        </p:spPr>
        <p:txBody>
          <a:bodyPr wrap="square">
            <a:spAutoFit/>
          </a:bodyPr>
          <a:lstStyle/>
          <a:p>
            <a:pPr algn="ctr">
              <a:defRPr/>
            </a:pPr>
            <a:r>
              <a:rPr lang="en-US" sz="1400" kern="0">
                <a:solidFill>
                  <a:schemeClr val="bg1"/>
                </a:solidFill>
                <a:ea typeface="ＭＳ Ｐゴシック" charset="0"/>
                <a:cs typeface="ＭＳ Ｐゴシック" charset="0"/>
              </a:rPr>
              <a:t>Normal Artery,</a:t>
            </a:r>
            <a:br>
              <a:rPr lang="en-US" sz="1400" kern="0">
                <a:solidFill>
                  <a:schemeClr val="bg1"/>
                </a:solidFill>
                <a:ea typeface="ＭＳ Ｐゴシック" charset="0"/>
                <a:cs typeface="ＭＳ Ｐゴシック" charset="0"/>
              </a:rPr>
            </a:br>
            <a:r>
              <a:rPr lang="en-US" sz="1400" kern="0">
                <a:solidFill>
                  <a:schemeClr val="bg1"/>
                </a:solidFill>
                <a:ea typeface="ＭＳ Ｐゴシック" charset="0"/>
                <a:cs typeface="ＭＳ Ｐゴシック" charset="0"/>
              </a:rPr>
              <a:t>Fibrous Plaque</a:t>
            </a:r>
          </a:p>
        </p:txBody>
      </p:sp>
      <p:grpSp>
        <p:nvGrpSpPr>
          <p:cNvPr id="12" name="Group 11">
            <a:extLst>
              <a:ext uri="{FF2B5EF4-FFF2-40B4-BE49-F238E27FC236}">
                <a16:creationId xmlns:a16="http://schemas.microsoft.com/office/drawing/2014/main" id="{39FA7DBB-6152-5DDC-173C-A4CF41F846AF}"/>
              </a:ext>
            </a:extLst>
          </p:cNvPr>
          <p:cNvGrpSpPr/>
          <p:nvPr/>
        </p:nvGrpSpPr>
        <p:grpSpPr>
          <a:xfrm>
            <a:off x="1256455" y="1578758"/>
            <a:ext cx="615874" cy="656143"/>
            <a:chOff x="1979357" y="1095243"/>
            <a:chExt cx="615874" cy="656143"/>
          </a:xfrm>
        </p:grpSpPr>
        <p:sp>
          <p:nvSpPr>
            <p:cNvPr id="14" name="TextBox 13">
              <a:extLst>
                <a:ext uri="{FF2B5EF4-FFF2-40B4-BE49-F238E27FC236}">
                  <a16:creationId xmlns:a16="http://schemas.microsoft.com/office/drawing/2014/main" id="{ECDDFE16-F315-7625-E400-4C53C969281A}"/>
                </a:ext>
              </a:extLst>
            </p:cNvPr>
            <p:cNvSpPr txBox="1"/>
            <p:nvPr/>
          </p:nvSpPr>
          <p:spPr bwMode="auto">
            <a:xfrm>
              <a:off x="1979357" y="1095243"/>
              <a:ext cx="615874" cy="338554"/>
            </a:xfrm>
            <a:prstGeom prst="rect">
              <a:avLst/>
            </a:prstGeom>
            <a:noFill/>
            <a:ln>
              <a:noFill/>
            </a:ln>
            <a:effectLst/>
          </p:spPr>
          <p:txBody>
            <a:bodyPr wrap="none" anchor="ctr" anchorCtr="0">
              <a:spAutoFit/>
            </a:bodyPr>
            <a:lstStyle/>
            <a:p>
              <a:pPr algn="r">
                <a:defRPr/>
              </a:pPr>
              <a:r>
                <a:rPr lang="en-US" sz="1600" b="1" kern="0">
                  <a:solidFill>
                    <a:schemeClr val="accent4"/>
                  </a:solidFill>
                  <a:ea typeface="ＭＳ Ｐゴシック" charset="0"/>
                  <a:cs typeface="Calibri" panose="020F0502020204030204" pitchFamily="34" charset="0"/>
                </a:rPr>
                <a:t>YES</a:t>
              </a:r>
            </a:p>
          </p:txBody>
        </p:sp>
        <p:cxnSp>
          <p:nvCxnSpPr>
            <p:cNvPr id="15" name="Straight Arrow Connector 14">
              <a:extLst>
                <a:ext uri="{FF2B5EF4-FFF2-40B4-BE49-F238E27FC236}">
                  <a16:creationId xmlns:a16="http://schemas.microsoft.com/office/drawing/2014/main" id="{98FE6820-788E-8171-B88A-617F91687732}"/>
                </a:ext>
              </a:extLst>
            </p:cNvPr>
            <p:cNvCxnSpPr>
              <a:cxnSpLocks/>
            </p:cNvCxnSpPr>
            <p:nvPr/>
          </p:nvCxnSpPr>
          <p:spPr>
            <a:xfrm>
              <a:off x="2280942" y="1412832"/>
              <a:ext cx="0" cy="3385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356EC0E-855C-3765-63AB-25A4B6A48880}"/>
              </a:ext>
            </a:extLst>
          </p:cNvPr>
          <p:cNvGrpSpPr>
            <a:grpSpLocks noChangeAspect="1"/>
          </p:cNvGrpSpPr>
          <p:nvPr/>
        </p:nvGrpSpPr>
        <p:grpSpPr>
          <a:xfrm>
            <a:off x="5413244" y="1556569"/>
            <a:ext cx="3200400" cy="2585188"/>
            <a:chOff x="7261987" y="1831963"/>
            <a:chExt cx="4729988" cy="3820744"/>
          </a:xfrm>
        </p:grpSpPr>
        <p:grpSp>
          <p:nvGrpSpPr>
            <p:cNvPr id="17" name="Group 16">
              <a:extLst>
                <a:ext uri="{FF2B5EF4-FFF2-40B4-BE49-F238E27FC236}">
                  <a16:creationId xmlns:a16="http://schemas.microsoft.com/office/drawing/2014/main" id="{34762371-810F-7278-65FE-438876620487}"/>
                </a:ext>
              </a:extLst>
            </p:cNvPr>
            <p:cNvGrpSpPr/>
            <p:nvPr/>
          </p:nvGrpSpPr>
          <p:grpSpPr>
            <a:xfrm>
              <a:off x="10622008" y="3345463"/>
              <a:ext cx="1369967" cy="470866"/>
              <a:chOff x="3426371" y="2969173"/>
              <a:chExt cx="998485" cy="367862"/>
            </a:xfrm>
          </p:grpSpPr>
          <p:sp>
            <p:nvSpPr>
              <p:cNvPr id="33" name="Isosceles Triangle 88">
                <a:extLst>
                  <a:ext uri="{FF2B5EF4-FFF2-40B4-BE49-F238E27FC236}">
                    <a16:creationId xmlns:a16="http://schemas.microsoft.com/office/drawing/2014/main" id="{D7E92C38-B048-3A32-012F-F6C1BAC6EE03}"/>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34" name="Rectangle 33">
                <a:extLst>
                  <a:ext uri="{FF2B5EF4-FFF2-40B4-BE49-F238E27FC236}">
                    <a16:creationId xmlns:a16="http://schemas.microsoft.com/office/drawing/2014/main" id="{9493610D-B156-C174-DA45-7E0A158DD58D}"/>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18" name="Straight Connector 17">
              <a:extLst>
                <a:ext uri="{FF2B5EF4-FFF2-40B4-BE49-F238E27FC236}">
                  <a16:creationId xmlns:a16="http://schemas.microsoft.com/office/drawing/2014/main" id="{4307E3FC-A3CF-5CA8-0C84-F7A0D3C99003}"/>
                </a:ext>
              </a:extLst>
            </p:cNvPr>
            <p:cNvCxnSpPr>
              <a:stCxn id="33" idx="2"/>
            </p:cNvCxnSpPr>
            <p:nvPr/>
          </p:nvCxnSpPr>
          <p:spPr bwMode="auto">
            <a:xfrm flipH="1" flipV="1">
              <a:off x="7261992" y="1831963"/>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BF7F116-D7E1-9915-F4ED-F0083650FAE2}"/>
                </a:ext>
              </a:extLst>
            </p:cNvPr>
            <p:cNvCxnSpPr>
              <a:stCxn id="33" idx="4"/>
            </p:cNvCxnSpPr>
            <p:nvPr/>
          </p:nvCxnSpPr>
          <p:spPr bwMode="auto">
            <a:xfrm flipH="1">
              <a:off x="7261992" y="3816330"/>
              <a:ext cx="3360017" cy="183637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3AB8C27-BCEA-B2A7-DC03-3A8C9948BB5B}"/>
                </a:ext>
              </a:extLst>
            </p:cNvPr>
            <p:cNvCxnSpPr/>
            <p:nvPr/>
          </p:nvCxnSpPr>
          <p:spPr bwMode="auto">
            <a:xfrm flipH="1" flipV="1">
              <a:off x="7261990" y="2067395"/>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47FA2A0C-8516-45C6-D918-B16288F0B3CC}"/>
                </a:ext>
              </a:extLst>
            </p:cNvPr>
            <p:cNvCxnSpPr>
              <a:endCxn id="29" idx="6"/>
            </p:cNvCxnSpPr>
            <p:nvPr/>
          </p:nvCxnSpPr>
          <p:spPr bwMode="auto">
            <a:xfrm flipH="1" flipV="1">
              <a:off x="8759481" y="3533531"/>
              <a:ext cx="1862518" cy="47366"/>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F1B3A532-42B1-2155-6516-B2D4DF8289CB}"/>
                </a:ext>
              </a:extLst>
            </p:cNvPr>
            <p:cNvCxnSpPr/>
            <p:nvPr/>
          </p:nvCxnSpPr>
          <p:spPr bwMode="auto">
            <a:xfrm flipH="1" flipV="1">
              <a:off x="7261990" y="2407094"/>
              <a:ext cx="3360017" cy="117380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257EABFD-5180-33F6-D421-9AB2EF4664B9}"/>
                </a:ext>
              </a:extLst>
            </p:cNvPr>
            <p:cNvCxnSpPr/>
            <p:nvPr/>
          </p:nvCxnSpPr>
          <p:spPr bwMode="auto">
            <a:xfrm flipH="1" flipV="1">
              <a:off x="7261990" y="2727450"/>
              <a:ext cx="3360017" cy="85344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C0D0D3E5-0655-B998-A5C9-CA48457DF9B4}"/>
                </a:ext>
              </a:extLst>
            </p:cNvPr>
            <p:cNvCxnSpPr>
              <a:stCxn id="33" idx="3"/>
            </p:cNvCxnSpPr>
            <p:nvPr/>
          </p:nvCxnSpPr>
          <p:spPr bwMode="auto">
            <a:xfrm flipH="1" flipV="1">
              <a:off x="8695716" y="3305562"/>
              <a:ext cx="1926293" cy="27533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873E9587-2CF2-C801-9079-B01910B7535F}"/>
                </a:ext>
              </a:extLst>
            </p:cNvPr>
            <p:cNvCxnSpPr/>
            <p:nvPr/>
          </p:nvCxnSpPr>
          <p:spPr bwMode="auto">
            <a:xfrm flipH="1">
              <a:off x="7261987" y="3576903"/>
              <a:ext cx="3360016" cy="169966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44E83AA-465D-F517-9F70-6536D255DBBE}"/>
                </a:ext>
              </a:extLst>
            </p:cNvPr>
            <p:cNvCxnSpPr/>
            <p:nvPr/>
          </p:nvCxnSpPr>
          <p:spPr bwMode="auto">
            <a:xfrm flipH="1">
              <a:off x="7261987" y="3576902"/>
              <a:ext cx="3360016" cy="131818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CE0EA32C-136E-7633-4C59-5912ABA8B4F8}"/>
                </a:ext>
              </a:extLst>
            </p:cNvPr>
            <p:cNvCxnSpPr/>
            <p:nvPr/>
          </p:nvCxnSpPr>
          <p:spPr bwMode="auto">
            <a:xfrm flipH="1">
              <a:off x="7261987" y="3576903"/>
              <a:ext cx="3360016" cy="95842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90117BE4-3C21-DA0F-1CF5-620FED6F816D}"/>
                </a:ext>
              </a:extLst>
            </p:cNvPr>
            <p:cNvCxnSpPr/>
            <p:nvPr/>
          </p:nvCxnSpPr>
          <p:spPr bwMode="auto">
            <a:xfrm flipH="1">
              <a:off x="8695724" y="3576901"/>
              <a:ext cx="1926275" cy="192062"/>
            </a:xfrm>
            <a:prstGeom prst="line">
              <a:avLst/>
            </a:prstGeom>
            <a:solidFill>
              <a:srgbClr val="FF3300"/>
            </a:solidFill>
            <a:ln w="9525" cap="flat" cmpd="sng" algn="ctr">
              <a:solidFill>
                <a:schemeClr val="accent2"/>
              </a:solidFill>
              <a:prstDash val="solid"/>
              <a:round/>
              <a:headEnd type="none" w="med" len="med"/>
              <a:tailEnd type="none" w="med" len="med"/>
            </a:ln>
            <a:effectLst/>
          </p:spPr>
        </p:cxnSp>
        <p:sp>
          <p:nvSpPr>
            <p:cNvPr id="29" name="Oval 28">
              <a:extLst>
                <a:ext uri="{FF2B5EF4-FFF2-40B4-BE49-F238E27FC236}">
                  <a16:creationId xmlns:a16="http://schemas.microsoft.com/office/drawing/2014/main" id="{EF2BB2D8-C656-1EFD-17D0-7998F69D632F}"/>
                </a:ext>
              </a:extLst>
            </p:cNvPr>
            <p:cNvSpPr/>
            <p:nvPr/>
          </p:nvSpPr>
          <p:spPr bwMode="auto">
            <a:xfrm>
              <a:off x="7805463" y="3062455"/>
              <a:ext cx="954018" cy="942152"/>
            </a:xfrm>
            <a:prstGeom prst="ellipse">
              <a:avLst/>
            </a:prstGeom>
            <a:solidFill>
              <a:srgbClr val="FFFFFF">
                <a:lumMod val="95000"/>
                <a:alpha val="12000"/>
              </a:srgb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cxnSp>
          <p:nvCxnSpPr>
            <p:cNvPr id="30" name="Straight Connector 29">
              <a:extLst>
                <a:ext uri="{FF2B5EF4-FFF2-40B4-BE49-F238E27FC236}">
                  <a16:creationId xmlns:a16="http://schemas.microsoft.com/office/drawing/2014/main" id="{5EFD1713-4487-BE0D-1B55-E9DDF565306D}"/>
                </a:ext>
              </a:extLst>
            </p:cNvPr>
            <p:cNvCxnSpPr/>
            <p:nvPr/>
          </p:nvCxnSpPr>
          <p:spPr bwMode="auto">
            <a:xfrm flipH="1">
              <a:off x="7295261" y="3768963"/>
              <a:ext cx="1400455" cy="4817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17D206D-CD20-F6B5-B604-4BCD56364221}"/>
                </a:ext>
              </a:extLst>
            </p:cNvPr>
            <p:cNvCxnSpPr/>
            <p:nvPr/>
          </p:nvCxnSpPr>
          <p:spPr bwMode="auto">
            <a:xfrm flipH="1" flipV="1">
              <a:off x="7295261" y="2923691"/>
              <a:ext cx="1393714" cy="37134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970A9535-41E1-CACC-A131-9C6415A04C20}"/>
                </a:ext>
              </a:extLst>
            </p:cNvPr>
            <p:cNvCxnSpPr/>
            <p:nvPr/>
          </p:nvCxnSpPr>
          <p:spPr bwMode="auto">
            <a:xfrm flipH="1">
              <a:off x="7287452" y="3534848"/>
              <a:ext cx="1481547" cy="161767"/>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sp>
        <p:nvSpPr>
          <p:cNvPr id="35" name="Text Placeholder 13">
            <a:extLst>
              <a:ext uri="{FF2B5EF4-FFF2-40B4-BE49-F238E27FC236}">
                <a16:creationId xmlns:a16="http://schemas.microsoft.com/office/drawing/2014/main" id="{0F01A1DB-E493-4B11-7BD7-EAF2B3D22BA5}"/>
              </a:ext>
            </a:extLst>
          </p:cNvPr>
          <p:cNvSpPr txBox="1">
            <a:spLocks/>
          </p:cNvSpPr>
          <p:nvPr/>
        </p:nvSpPr>
        <p:spPr>
          <a:xfrm>
            <a:off x="411480" y="1067886"/>
            <a:ext cx="8077200" cy="323561"/>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600"/>
              </a:spcBef>
              <a:buFont typeface="Arial" panose="020B0604020202020204" pitchFamily="34" charset="0"/>
              <a:buNone/>
              <a:defRPr sz="1800" b="0" u="none" kern="1200" spc="10" baseline="0">
                <a:solidFill>
                  <a:schemeClr val="tx1"/>
                </a:solidFill>
                <a:latin typeface="+mn-lt"/>
                <a:ea typeface="+mn-ea"/>
                <a:cs typeface="Calibri" panose="020F0502020204030204" pitchFamily="34" charset="0"/>
              </a:defRPr>
            </a:lvl1pPr>
            <a:lvl2pPr marL="180975" indent="-180975" algn="l" defTabSz="914400" rtl="0" eaLnBrk="1" latinLnBrk="0" hangingPunct="1">
              <a:lnSpc>
                <a:spcPct val="95000"/>
              </a:lnSpc>
              <a:spcBef>
                <a:spcPts val="600"/>
              </a:spcBef>
              <a:buClr>
                <a:schemeClr val="accent1"/>
              </a:buClr>
              <a:buFont typeface="Arial" panose="020B0604020202020204" pitchFamily="34" charset="0"/>
              <a:buChar char="•"/>
              <a:defRPr sz="1800" b="0" u="none" kern="1200" spc="10" baseline="0">
                <a:solidFill>
                  <a:schemeClr val="tx1"/>
                </a:solidFill>
                <a:latin typeface="+mn-lt"/>
                <a:ea typeface="+mn-ea"/>
                <a:cs typeface="+mn-cs"/>
              </a:defRPr>
            </a:lvl2pPr>
            <a:lvl3pPr marL="365760" indent="-182880" algn="l" defTabSz="914400" rtl="0" eaLnBrk="1" latinLnBrk="0" hangingPunct="1">
              <a:lnSpc>
                <a:spcPct val="95000"/>
              </a:lnSpc>
              <a:spcBef>
                <a:spcPts val="600"/>
              </a:spcBef>
              <a:buClr>
                <a:schemeClr val="accent1"/>
              </a:buClr>
              <a:buFont typeface="System Font Regular"/>
              <a:buChar char="–"/>
              <a:defRPr sz="1600" b="0" u="none" kern="1200" spc="10" baseline="0">
                <a:solidFill>
                  <a:schemeClr val="tx1"/>
                </a:solidFill>
                <a:latin typeface="+mn-lt"/>
                <a:ea typeface="+mn-ea"/>
                <a:cs typeface="+mn-cs"/>
              </a:defRPr>
            </a:lvl3pPr>
            <a:lvl4pPr marL="548640" indent="-182880" algn="l" defTabSz="914400" rtl="0" eaLnBrk="1" latinLnBrk="0" hangingPunct="1">
              <a:lnSpc>
                <a:spcPct val="95000"/>
              </a:lnSpc>
              <a:spcBef>
                <a:spcPts val="600"/>
              </a:spcBef>
              <a:buClr>
                <a:schemeClr val="accent1"/>
              </a:buClr>
              <a:buFont typeface="Arial" panose="020B0604020202020204" pitchFamily="34" charset="0"/>
              <a:buChar char="•"/>
              <a:defRPr sz="1400" b="0" u="none" kern="1200" spc="10" baseline="0">
                <a:solidFill>
                  <a:schemeClr val="tx1"/>
                </a:solidFill>
                <a:latin typeface="Georgia" panose="02040502050405020303" pitchFamily="18" charset="0"/>
                <a:ea typeface="+mn-ea"/>
                <a:cs typeface="+mn-cs"/>
              </a:defRPr>
            </a:lvl4pPr>
            <a:lvl5pPr marL="731520" indent="-182880" algn="l" defTabSz="914400" rtl="0" eaLnBrk="1" latinLnBrk="0" hangingPunct="1">
              <a:lnSpc>
                <a:spcPct val="95000"/>
              </a:lnSpc>
              <a:spcBef>
                <a:spcPts val="600"/>
              </a:spcBef>
              <a:buClr>
                <a:schemeClr val="accent1"/>
              </a:buClr>
              <a:buFont typeface="System Font Regular"/>
              <a:buChar char="–"/>
              <a:defRPr sz="1400" b="0" u="none" kern="1200" spc="10" baseline="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0" i="0" u="none" strike="noStrike" kern="1200" cap="none" spc="10" normalizeH="0" baseline="0" noProof="0">
                <a:ln>
                  <a:noFill/>
                </a:ln>
                <a:solidFill>
                  <a:schemeClr val="tx1">
                    <a:lumMod val="65000"/>
                    <a:lumOff val="35000"/>
                  </a:schemeClr>
                </a:solidFill>
                <a:effectLst/>
                <a:uLnTx/>
                <a:uFillTx/>
                <a:ea typeface="+mn-ea"/>
                <a:cs typeface="Calibri" panose="020F0502020204030204" pitchFamily="34" charset="0"/>
              </a:rPr>
              <a:t>Can the EEL and Adventitia be visualized?</a:t>
            </a:r>
          </a:p>
        </p:txBody>
      </p:sp>
      <p:sp>
        <p:nvSpPr>
          <p:cNvPr id="6" name="Slide Number Placeholder 5">
            <a:extLst>
              <a:ext uri="{FF2B5EF4-FFF2-40B4-BE49-F238E27FC236}">
                <a16:creationId xmlns:a16="http://schemas.microsoft.com/office/drawing/2014/main" id="{17CCA674-45A0-1032-E4C0-2CBA5F2AA3B1}"/>
              </a:ext>
            </a:extLst>
          </p:cNvPr>
          <p:cNvSpPr>
            <a:spLocks noGrp="1"/>
          </p:cNvSpPr>
          <p:nvPr>
            <p:ph type="sldNum" sz="quarter" idx="15"/>
          </p:nvPr>
        </p:nvSpPr>
        <p:spPr/>
        <p:txBody>
          <a:bodyPr/>
          <a:lstStyle/>
          <a:p>
            <a:r>
              <a:rPr lang="en-US"/>
              <a:t>Page </a:t>
            </a:r>
            <a:fld id="{20867409-24EA-4905-BE55-C73BACB0D1F2}" type="slidenum">
              <a:rPr lang="en-US" smtClean="0"/>
              <a:pPr/>
              <a:t>5</a:t>
            </a:fld>
            <a:r>
              <a:rPr lang="en-US"/>
              <a:t> of 14</a:t>
            </a:r>
            <a:endParaRPr lang="en-US" dirty="0"/>
          </a:p>
        </p:txBody>
      </p:sp>
    </p:spTree>
    <p:extLst>
      <p:ext uri="{BB962C8B-B14F-4D97-AF65-F5344CB8AC3E}">
        <p14:creationId xmlns:p14="http://schemas.microsoft.com/office/powerpoint/2010/main" val="414829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A28A0B-7869-4DB2-9982-93EEE7CCE3E7}"/>
              </a:ext>
            </a:extLst>
          </p:cNvPr>
          <p:cNvSpPr txBox="1">
            <a:spLocks/>
          </p:cNvSpPr>
          <p:nvPr/>
        </p:nvSpPr>
        <p:spPr>
          <a:xfrm>
            <a:off x="457200"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OCT Image Interpretation</a:t>
            </a:r>
          </a:p>
        </p:txBody>
      </p:sp>
      <p:sp>
        <p:nvSpPr>
          <p:cNvPr id="3" name="TextBox 2">
            <a:extLst>
              <a:ext uri="{FF2B5EF4-FFF2-40B4-BE49-F238E27FC236}">
                <a16:creationId xmlns:a16="http://schemas.microsoft.com/office/drawing/2014/main" id="{6806B875-A9E0-BFE8-C9AB-1B667F320F2B}"/>
              </a:ext>
            </a:extLst>
          </p:cNvPr>
          <p:cNvSpPr txBox="1"/>
          <p:nvPr/>
        </p:nvSpPr>
        <p:spPr>
          <a:xfrm>
            <a:off x="460737" y="4486031"/>
            <a:ext cx="6057899" cy="92333"/>
          </a:xfrm>
          <a:prstGeom prst="rect">
            <a:avLst/>
          </a:prstGeom>
          <a:noFill/>
        </p:spPr>
        <p:txBody>
          <a:bodyPr wrap="square" lIns="0" tIns="0" rIns="0" bIns="0" rtlCol="0" anchor="b" anchorCtr="0">
            <a:spAutoFit/>
          </a:bodyPr>
          <a:lstStyle/>
          <a:p>
            <a:pPr algn="l"/>
            <a:r>
              <a:rPr lang="en-US" sz="600" dirty="0"/>
              <a:t>Courtesy of Dr. Ziad A. Ali. </a:t>
            </a:r>
          </a:p>
        </p:txBody>
      </p:sp>
      <p:grpSp>
        <p:nvGrpSpPr>
          <p:cNvPr id="6" name="Group 5">
            <a:extLst>
              <a:ext uri="{FF2B5EF4-FFF2-40B4-BE49-F238E27FC236}">
                <a16:creationId xmlns:a16="http://schemas.microsoft.com/office/drawing/2014/main" id="{BA5CA702-8B2E-8952-94B0-807F832403F1}"/>
              </a:ext>
            </a:extLst>
          </p:cNvPr>
          <p:cNvGrpSpPr>
            <a:grpSpLocks noChangeAspect="1"/>
          </p:cNvGrpSpPr>
          <p:nvPr/>
        </p:nvGrpSpPr>
        <p:grpSpPr>
          <a:xfrm>
            <a:off x="5413244" y="1556569"/>
            <a:ext cx="3200400" cy="2585188"/>
            <a:chOff x="7261987" y="1831963"/>
            <a:chExt cx="4729988" cy="3820744"/>
          </a:xfrm>
        </p:grpSpPr>
        <p:grpSp>
          <p:nvGrpSpPr>
            <p:cNvPr id="8" name="Group 7">
              <a:extLst>
                <a:ext uri="{FF2B5EF4-FFF2-40B4-BE49-F238E27FC236}">
                  <a16:creationId xmlns:a16="http://schemas.microsoft.com/office/drawing/2014/main" id="{58B990EC-F32B-F600-2688-8C1603732297}"/>
                </a:ext>
              </a:extLst>
            </p:cNvPr>
            <p:cNvGrpSpPr/>
            <p:nvPr/>
          </p:nvGrpSpPr>
          <p:grpSpPr>
            <a:xfrm>
              <a:off x="10622008" y="3345463"/>
              <a:ext cx="1369967" cy="470866"/>
              <a:chOff x="3426371" y="2969173"/>
              <a:chExt cx="998485" cy="367862"/>
            </a:xfrm>
          </p:grpSpPr>
          <p:sp>
            <p:nvSpPr>
              <p:cNvPr id="49" name="Isosceles Triangle 80">
                <a:extLst>
                  <a:ext uri="{FF2B5EF4-FFF2-40B4-BE49-F238E27FC236}">
                    <a16:creationId xmlns:a16="http://schemas.microsoft.com/office/drawing/2014/main" id="{D644FD26-257F-86B5-C8D2-A689EFBB1A3C}"/>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50" name="Rectangle 49">
                <a:extLst>
                  <a:ext uri="{FF2B5EF4-FFF2-40B4-BE49-F238E27FC236}">
                    <a16:creationId xmlns:a16="http://schemas.microsoft.com/office/drawing/2014/main" id="{EB0960CC-7A48-156D-F57E-0F727FC64D26}"/>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9" name="Straight Connector 8">
              <a:extLst>
                <a:ext uri="{FF2B5EF4-FFF2-40B4-BE49-F238E27FC236}">
                  <a16:creationId xmlns:a16="http://schemas.microsoft.com/office/drawing/2014/main" id="{F2AC740F-4BAD-50A7-E7B2-3585B5F7A8C3}"/>
                </a:ext>
              </a:extLst>
            </p:cNvPr>
            <p:cNvCxnSpPr>
              <a:stCxn id="49" idx="2"/>
            </p:cNvCxnSpPr>
            <p:nvPr/>
          </p:nvCxnSpPr>
          <p:spPr bwMode="auto">
            <a:xfrm flipH="1" flipV="1">
              <a:off x="7261992" y="1831963"/>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F699CF2F-FBB9-F581-DAA2-2CC5895D194C}"/>
                </a:ext>
              </a:extLst>
            </p:cNvPr>
            <p:cNvCxnSpPr>
              <a:stCxn id="49" idx="4"/>
            </p:cNvCxnSpPr>
            <p:nvPr/>
          </p:nvCxnSpPr>
          <p:spPr bwMode="auto">
            <a:xfrm flipH="1">
              <a:off x="7261992" y="3816330"/>
              <a:ext cx="3360017" cy="183637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B5778768-C9F3-36B2-0867-F688A4AC0074}"/>
                </a:ext>
              </a:extLst>
            </p:cNvPr>
            <p:cNvCxnSpPr/>
            <p:nvPr/>
          </p:nvCxnSpPr>
          <p:spPr bwMode="auto">
            <a:xfrm flipH="1" flipV="1">
              <a:off x="7261990" y="2067395"/>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0E1466AE-C38E-4587-BE48-E793619870BF}"/>
                </a:ext>
              </a:extLst>
            </p:cNvPr>
            <p:cNvCxnSpPr>
              <a:endCxn id="45" idx="6"/>
            </p:cNvCxnSpPr>
            <p:nvPr/>
          </p:nvCxnSpPr>
          <p:spPr bwMode="auto">
            <a:xfrm flipH="1" flipV="1">
              <a:off x="8759481" y="3533531"/>
              <a:ext cx="1862518" cy="47366"/>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939A80F6-06FE-9A35-841D-3ED807560E83}"/>
                </a:ext>
              </a:extLst>
            </p:cNvPr>
            <p:cNvCxnSpPr/>
            <p:nvPr/>
          </p:nvCxnSpPr>
          <p:spPr bwMode="auto">
            <a:xfrm flipH="1" flipV="1">
              <a:off x="7261990" y="2407094"/>
              <a:ext cx="3360017" cy="117380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B6AF4E11-18DE-EC5B-E702-7829BDE93826}"/>
                </a:ext>
              </a:extLst>
            </p:cNvPr>
            <p:cNvCxnSpPr/>
            <p:nvPr/>
          </p:nvCxnSpPr>
          <p:spPr bwMode="auto">
            <a:xfrm flipH="1" flipV="1">
              <a:off x="7261990" y="2727450"/>
              <a:ext cx="3360017" cy="85344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47067A1-EB0F-B904-0538-A4D1D73E352C}"/>
                </a:ext>
              </a:extLst>
            </p:cNvPr>
            <p:cNvCxnSpPr>
              <a:stCxn id="49" idx="3"/>
            </p:cNvCxnSpPr>
            <p:nvPr/>
          </p:nvCxnSpPr>
          <p:spPr bwMode="auto">
            <a:xfrm flipH="1" flipV="1">
              <a:off x="8695716" y="3305562"/>
              <a:ext cx="1926293" cy="27533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51F101A-EF62-A422-22DB-76E9FCFA6F7F}"/>
                </a:ext>
              </a:extLst>
            </p:cNvPr>
            <p:cNvCxnSpPr/>
            <p:nvPr/>
          </p:nvCxnSpPr>
          <p:spPr bwMode="auto">
            <a:xfrm flipH="1">
              <a:off x="7261987" y="3576903"/>
              <a:ext cx="3360016" cy="169966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0F58A554-BEB8-0E30-41FA-540B42B70BB2}"/>
                </a:ext>
              </a:extLst>
            </p:cNvPr>
            <p:cNvCxnSpPr/>
            <p:nvPr/>
          </p:nvCxnSpPr>
          <p:spPr bwMode="auto">
            <a:xfrm flipH="1">
              <a:off x="7261987" y="3576902"/>
              <a:ext cx="3360016" cy="131818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6301ECCC-90FA-DD74-0E8F-69D96939AC75}"/>
                </a:ext>
              </a:extLst>
            </p:cNvPr>
            <p:cNvCxnSpPr/>
            <p:nvPr/>
          </p:nvCxnSpPr>
          <p:spPr bwMode="auto">
            <a:xfrm flipH="1">
              <a:off x="7261987" y="3576903"/>
              <a:ext cx="3360016" cy="95842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A9BB2374-AFEE-6734-2389-745DBE0A66BB}"/>
                </a:ext>
              </a:extLst>
            </p:cNvPr>
            <p:cNvCxnSpPr/>
            <p:nvPr/>
          </p:nvCxnSpPr>
          <p:spPr bwMode="auto">
            <a:xfrm flipH="1">
              <a:off x="8695724" y="3576901"/>
              <a:ext cx="1926275" cy="192062"/>
            </a:xfrm>
            <a:prstGeom prst="line">
              <a:avLst/>
            </a:prstGeom>
            <a:solidFill>
              <a:srgbClr val="FF3300"/>
            </a:solidFill>
            <a:ln w="9525" cap="flat" cmpd="sng" algn="ctr">
              <a:solidFill>
                <a:schemeClr val="accent2"/>
              </a:solidFill>
              <a:prstDash val="solid"/>
              <a:round/>
              <a:headEnd type="none" w="med" len="med"/>
              <a:tailEnd type="none" w="med" len="med"/>
            </a:ln>
            <a:effectLst/>
          </p:spPr>
        </p:cxnSp>
        <p:sp>
          <p:nvSpPr>
            <p:cNvPr id="45" name="Oval 44">
              <a:extLst>
                <a:ext uri="{FF2B5EF4-FFF2-40B4-BE49-F238E27FC236}">
                  <a16:creationId xmlns:a16="http://schemas.microsoft.com/office/drawing/2014/main" id="{58AF29C4-4E6F-2F45-772C-9D6ADC749D8F}"/>
                </a:ext>
              </a:extLst>
            </p:cNvPr>
            <p:cNvSpPr/>
            <p:nvPr/>
          </p:nvSpPr>
          <p:spPr bwMode="auto">
            <a:xfrm>
              <a:off x="7805463" y="3062455"/>
              <a:ext cx="954018" cy="942152"/>
            </a:xfrm>
            <a:prstGeom prst="ellipse">
              <a:avLst/>
            </a:prstGeom>
            <a:solidFill>
              <a:srgbClr val="FFFFFF">
                <a:lumMod val="95000"/>
                <a:alpha val="12000"/>
              </a:srgb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cxnSp>
          <p:nvCxnSpPr>
            <p:cNvPr id="46" name="Straight Connector 45">
              <a:extLst>
                <a:ext uri="{FF2B5EF4-FFF2-40B4-BE49-F238E27FC236}">
                  <a16:creationId xmlns:a16="http://schemas.microsoft.com/office/drawing/2014/main" id="{D813364C-7277-8AE0-B176-613405FB123C}"/>
                </a:ext>
              </a:extLst>
            </p:cNvPr>
            <p:cNvCxnSpPr/>
            <p:nvPr/>
          </p:nvCxnSpPr>
          <p:spPr bwMode="auto">
            <a:xfrm flipH="1">
              <a:off x="7295261" y="3768963"/>
              <a:ext cx="1400455" cy="4817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3B3C3034-DBF1-9290-4FD6-88758C718CA8}"/>
                </a:ext>
              </a:extLst>
            </p:cNvPr>
            <p:cNvCxnSpPr/>
            <p:nvPr/>
          </p:nvCxnSpPr>
          <p:spPr bwMode="auto">
            <a:xfrm flipH="1" flipV="1">
              <a:off x="7295261" y="2923691"/>
              <a:ext cx="1393714" cy="37134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821169B-BE5A-D57F-96BC-ED3B47DFA758}"/>
                </a:ext>
              </a:extLst>
            </p:cNvPr>
            <p:cNvCxnSpPr/>
            <p:nvPr/>
          </p:nvCxnSpPr>
          <p:spPr bwMode="auto">
            <a:xfrm flipH="1">
              <a:off x="7287452" y="3534848"/>
              <a:ext cx="1481547" cy="161767"/>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sp>
        <p:nvSpPr>
          <p:cNvPr id="51" name="TextBox 50">
            <a:extLst>
              <a:ext uri="{FF2B5EF4-FFF2-40B4-BE49-F238E27FC236}">
                <a16:creationId xmlns:a16="http://schemas.microsoft.com/office/drawing/2014/main" id="{51ECC182-22E3-E50C-2361-4C51B01FA187}"/>
              </a:ext>
            </a:extLst>
          </p:cNvPr>
          <p:cNvSpPr txBox="1"/>
          <p:nvPr/>
        </p:nvSpPr>
        <p:spPr bwMode="auto">
          <a:xfrm>
            <a:off x="519749" y="2495522"/>
            <a:ext cx="1875104" cy="523220"/>
          </a:xfrm>
          <a:prstGeom prst="rect">
            <a:avLst/>
          </a:prstGeom>
          <a:solidFill>
            <a:schemeClr val="accent3"/>
          </a:solidFill>
          <a:ln>
            <a:noFill/>
          </a:ln>
          <a:effectLst/>
        </p:spPr>
        <p:txBody>
          <a:bodyPr wrap="square">
            <a:spAutoFit/>
          </a:bodyPr>
          <a:lstStyle/>
          <a:p>
            <a:pPr algn="ctr">
              <a:defRPr/>
            </a:pPr>
            <a:r>
              <a:rPr lang="en-US" sz="1400" kern="0">
                <a:solidFill>
                  <a:schemeClr val="bg1"/>
                </a:solidFill>
                <a:ea typeface="ＭＳ Ｐゴシック" charset="0"/>
                <a:cs typeface="ＭＳ Ｐゴシック" charset="0"/>
              </a:rPr>
              <a:t>Normal Artery,</a:t>
            </a:r>
            <a:br>
              <a:rPr lang="en-US" sz="1400" kern="0">
                <a:solidFill>
                  <a:schemeClr val="bg1"/>
                </a:solidFill>
                <a:ea typeface="ＭＳ Ｐゴシック" charset="0"/>
                <a:cs typeface="ＭＳ Ｐゴシック" charset="0"/>
              </a:rPr>
            </a:br>
            <a:r>
              <a:rPr lang="en-US" sz="1400" kern="0">
                <a:solidFill>
                  <a:schemeClr val="bg1"/>
                </a:solidFill>
                <a:ea typeface="ＭＳ Ｐゴシック" charset="0"/>
                <a:cs typeface="ＭＳ Ｐゴシック" charset="0"/>
              </a:rPr>
              <a:t>Fibrous Plaque</a:t>
            </a:r>
          </a:p>
        </p:txBody>
      </p:sp>
      <p:grpSp>
        <p:nvGrpSpPr>
          <p:cNvPr id="52" name="Group 51">
            <a:extLst>
              <a:ext uri="{FF2B5EF4-FFF2-40B4-BE49-F238E27FC236}">
                <a16:creationId xmlns:a16="http://schemas.microsoft.com/office/drawing/2014/main" id="{A8E63213-0ED4-5CBE-9315-9BEB2DE05413}"/>
              </a:ext>
            </a:extLst>
          </p:cNvPr>
          <p:cNvGrpSpPr/>
          <p:nvPr/>
        </p:nvGrpSpPr>
        <p:grpSpPr>
          <a:xfrm>
            <a:off x="1051498" y="1740625"/>
            <a:ext cx="615874" cy="655949"/>
            <a:chOff x="1979357" y="1078019"/>
            <a:chExt cx="615874" cy="655949"/>
          </a:xfrm>
        </p:grpSpPr>
        <p:sp>
          <p:nvSpPr>
            <p:cNvPr id="53" name="TextBox 52">
              <a:extLst>
                <a:ext uri="{FF2B5EF4-FFF2-40B4-BE49-F238E27FC236}">
                  <a16:creationId xmlns:a16="http://schemas.microsoft.com/office/drawing/2014/main" id="{31FF017D-C82C-6B9F-E3ED-6A4CB053C0FB}"/>
                </a:ext>
              </a:extLst>
            </p:cNvPr>
            <p:cNvSpPr txBox="1"/>
            <p:nvPr/>
          </p:nvSpPr>
          <p:spPr bwMode="auto">
            <a:xfrm>
              <a:off x="1979357" y="1078019"/>
              <a:ext cx="615874" cy="338554"/>
            </a:xfrm>
            <a:prstGeom prst="rect">
              <a:avLst/>
            </a:prstGeom>
            <a:noFill/>
            <a:ln>
              <a:noFill/>
            </a:ln>
            <a:effectLst/>
          </p:spPr>
          <p:txBody>
            <a:bodyPr wrap="none" anchor="ctr" anchorCtr="0">
              <a:spAutoFit/>
            </a:bodyPr>
            <a:lstStyle/>
            <a:p>
              <a:pPr algn="r">
                <a:defRPr/>
              </a:pPr>
              <a:r>
                <a:rPr lang="en-US" sz="1600" b="1" kern="0">
                  <a:solidFill>
                    <a:schemeClr val="accent4"/>
                  </a:solidFill>
                  <a:ea typeface="ＭＳ Ｐゴシック" charset="0"/>
                  <a:cs typeface="Calibri" panose="020F0502020204030204" pitchFamily="34" charset="0"/>
                </a:rPr>
                <a:t>YES</a:t>
              </a:r>
            </a:p>
          </p:txBody>
        </p:sp>
        <p:cxnSp>
          <p:nvCxnSpPr>
            <p:cNvPr id="54" name="Straight Arrow Connector 53">
              <a:extLst>
                <a:ext uri="{FF2B5EF4-FFF2-40B4-BE49-F238E27FC236}">
                  <a16:creationId xmlns:a16="http://schemas.microsoft.com/office/drawing/2014/main" id="{18A10889-BD2F-42D1-4A4A-7DD1245816AF}"/>
                </a:ext>
              </a:extLst>
            </p:cNvPr>
            <p:cNvCxnSpPr>
              <a:cxnSpLocks/>
            </p:cNvCxnSpPr>
            <p:nvPr/>
          </p:nvCxnSpPr>
          <p:spPr>
            <a:xfrm>
              <a:off x="2285720" y="1395414"/>
              <a:ext cx="0" cy="3385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Text Placeholder 13">
            <a:extLst>
              <a:ext uri="{FF2B5EF4-FFF2-40B4-BE49-F238E27FC236}">
                <a16:creationId xmlns:a16="http://schemas.microsoft.com/office/drawing/2014/main" id="{DB9038F2-A58A-4A6A-44EE-19F2C60C8DC9}"/>
              </a:ext>
            </a:extLst>
          </p:cNvPr>
          <p:cNvSpPr txBox="1">
            <a:spLocks/>
          </p:cNvSpPr>
          <p:nvPr/>
        </p:nvSpPr>
        <p:spPr>
          <a:xfrm>
            <a:off x="411480" y="1084918"/>
            <a:ext cx="8077200" cy="323561"/>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600"/>
              </a:spcBef>
              <a:buFont typeface="Arial" panose="020B0604020202020204" pitchFamily="34" charset="0"/>
              <a:buNone/>
              <a:defRPr sz="1800" b="0" u="none" kern="1200" spc="10" baseline="0">
                <a:solidFill>
                  <a:schemeClr val="tx1"/>
                </a:solidFill>
                <a:latin typeface="+mn-lt"/>
                <a:ea typeface="+mn-ea"/>
                <a:cs typeface="Calibri" panose="020F0502020204030204" pitchFamily="34" charset="0"/>
              </a:defRPr>
            </a:lvl1pPr>
            <a:lvl2pPr marL="180975" indent="-180975" algn="l" defTabSz="914400" rtl="0" eaLnBrk="1" latinLnBrk="0" hangingPunct="1">
              <a:lnSpc>
                <a:spcPct val="95000"/>
              </a:lnSpc>
              <a:spcBef>
                <a:spcPts val="600"/>
              </a:spcBef>
              <a:buClr>
                <a:schemeClr val="accent1"/>
              </a:buClr>
              <a:buFont typeface="Arial" panose="020B0604020202020204" pitchFamily="34" charset="0"/>
              <a:buChar char="•"/>
              <a:defRPr sz="1800" b="0" u="none" kern="1200" spc="10" baseline="0">
                <a:solidFill>
                  <a:schemeClr val="tx1"/>
                </a:solidFill>
                <a:latin typeface="+mn-lt"/>
                <a:ea typeface="+mn-ea"/>
                <a:cs typeface="+mn-cs"/>
              </a:defRPr>
            </a:lvl2pPr>
            <a:lvl3pPr marL="365760" indent="-182880" algn="l" defTabSz="914400" rtl="0" eaLnBrk="1" latinLnBrk="0" hangingPunct="1">
              <a:lnSpc>
                <a:spcPct val="95000"/>
              </a:lnSpc>
              <a:spcBef>
                <a:spcPts val="600"/>
              </a:spcBef>
              <a:buClr>
                <a:schemeClr val="accent1"/>
              </a:buClr>
              <a:buFont typeface="System Font Regular"/>
              <a:buChar char="–"/>
              <a:defRPr sz="1600" b="0" u="none" kern="1200" spc="10" baseline="0">
                <a:solidFill>
                  <a:schemeClr val="tx1"/>
                </a:solidFill>
                <a:latin typeface="+mn-lt"/>
                <a:ea typeface="+mn-ea"/>
                <a:cs typeface="+mn-cs"/>
              </a:defRPr>
            </a:lvl3pPr>
            <a:lvl4pPr marL="548640" indent="-182880" algn="l" defTabSz="914400" rtl="0" eaLnBrk="1" latinLnBrk="0" hangingPunct="1">
              <a:lnSpc>
                <a:spcPct val="95000"/>
              </a:lnSpc>
              <a:spcBef>
                <a:spcPts val="600"/>
              </a:spcBef>
              <a:buClr>
                <a:schemeClr val="accent1"/>
              </a:buClr>
              <a:buFont typeface="Arial" panose="020B0604020202020204" pitchFamily="34" charset="0"/>
              <a:buChar char="•"/>
              <a:defRPr sz="1400" b="0" u="none" kern="1200" spc="10" baseline="0">
                <a:solidFill>
                  <a:schemeClr val="tx1"/>
                </a:solidFill>
                <a:latin typeface="Georgia" panose="02040502050405020303" pitchFamily="18" charset="0"/>
                <a:ea typeface="+mn-ea"/>
                <a:cs typeface="+mn-cs"/>
              </a:defRPr>
            </a:lvl4pPr>
            <a:lvl5pPr marL="731520" indent="-182880" algn="l" defTabSz="914400" rtl="0" eaLnBrk="1" latinLnBrk="0" hangingPunct="1">
              <a:lnSpc>
                <a:spcPct val="95000"/>
              </a:lnSpc>
              <a:spcBef>
                <a:spcPts val="600"/>
              </a:spcBef>
              <a:buClr>
                <a:schemeClr val="accent1"/>
              </a:buClr>
              <a:buFont typeface="System Font Regular"/>
              <a:buChar char="–"/>
              <a:defRPr sz="1400" b="0" u="none" kern="1200" spc="10" baseline="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0" i="0" u="none" strike="noStrike" kern="1200" cap="none" spc="10" normalizeH="0" baseline="0" noProof="0">
                <a:ln>
                  <a:noFill/>
                </a:ln>
                <a:solidFill>
                  <a:schemeClr val="accent5"/>
                </a:solidFill>
                <a:effectLst/>
                <a:uLnTx/>
                <a:uFillTx/>
                <a:ea typeface="+mn-ea"/>
                <a:cs typeface="Calibri" panose="020F0502020204030204" pitchFamily="34" charset="0"/>
              </a:rPr>
              <a:t>Can the EEL and Adventitia be visualized?</a:t>
            </a:r>
          </a:p>
        </p:txBody>
      </p:sp>
      <p:grpSp>
        <p:nvGrpSpPr>
          <p:cNvPr id="56" name="Group 55">
            <a:extLst>
              <a:ext uri="{FF2B5EF4-FFF2-40B4-BE49-F238E27FC236}">
                <a16:creationId xmlns:a16="http://schemas.microsoft.com/office/drawing/2014/main" id="{6362B9B6-FA8A-4106-41AF-15693A9C9740}"/>
              </a:ext>
            </a:extLst>
          </p:cNvPr>
          <p:cNvGrpSpPr/>
          <p:nvPr/>
        </p:nvGrpSpPr>
        <p:grpSpPr>
          <a:xfrm>
            <a:off x="2671168" y="3176279"/>
            <a:ext cx="1621142" cy="1066618"/>
            <a:chOff x="2838194" y="7454423"/>
            <a:chExt cx="1673856" cy="1102401"/>
          </a:xfrm>
        </p:grpSpPr>
        <p:sp>
          <p:nvSpPr>
            <p:cNvPr id="57" name="TextBox 7">
              <a:extLst>
                <a:ext uri="{FF2B5EF4-FFF2-40B4-BE49-F238E27FC236}">
                  <a16:creationId xmlns:a16="http://schemas.microsoft.com/office/drawing/2014/main" id="{F7B711C2-2E77-62F3-E700-FA58094482E8}"/>
                </a:ext>
              </a:extLst>
            </p:cNvPr>
            <p:cNvSpPr txBox="1">
              <a:spLocks noChangeArrowheads="1"/>
            </p:cNvSpPr>
            <p:nvPr/>
          </p:nvSpPr>
          <p:spPr bwMode="auto">
            <a:xfrm>
              <a:off x="2838194" y="8218270"/>
              <a:ext cx="1673856"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1600" b="1">
                  <a:solidFill>
                    <a:srgbClr val="FFFFFF"/>
                  </a:solidFill>
                  <a:latin typeface="Calibri" panose="020F0502020204030204" pitchFamily="34" charset="0"/>
                  <a:ea typeface="ヒラギノ角ゴ Pro W3" charset="0"/>
                  <a:cs typeface="Calibri" panose="020F0502020204030204" pitchFamily="34"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algn="ctr" eaLnBrk="0" fontAlgn="base" hangingPunct="0">
                <a:spcBef>
                  <a:spcPct val="0"/>
                </a:spcBef>
                <a:spcAft>
                  <a:spcPct val="0"/>
                </a:spcAft>
                <a:defRPr sz="2400">
                  <a:latin typeface="Arial" charset="0"/>
                  <a:ea typeface="ＭＳ Ｐゴシック" charset="0"/>
                </a:defRPr>
              </a:lvl6pPr>
              <a:lvl7pPr marL="2971800" indent="-228600" algn="ctr" eaLnBrk="0" fontAlgn="base" hangingPunct="0">
                <a:spcBef>
                  <a:spcPct val="0"/>
                </a:spcBef>
                <a:spcAft>
                  <a:spcPct val="0"/>
                </a:spcAft>
                <a:defRPr sz="2400">
                  <a:latin typeface="Arial" charset="0"/>
                  <a:ea typeface="ＭＳ Ｐゴシック" charset="0"/>
                </a:defRPr>
              </a:lvl7pPr>
              <a:lvl8pPr marL="3429000" indent="-228600" algn="ctr" eaLnBrk="0" fontAlgn="base" hangingPunct="0">
                <a:spcBef>
                  <a:spcPct val="0"/>
                </a:spcBef>
                <a:spcAft>
                  <a:spcPct val="0"/>
                </a:spcAft>
                <a:defRPr sz="2400">
                  <a:latin typeface="Arial" charset="0"/>
                  <a:ea typeface="ＭＳ Ｐゴシック" charset="0"/>
                </a:defRPr>
              </a:lvl8pPr>
              <a:lvl9pPr marL="3886200" indent="-228600" algn="ctr" eaLnBrk="0" fontAlgn="base" hangingPunct="0">
                <a:spcBef>
                  <a:spcPct val="0"/>
                </a:spcBef>
                <a:spcAft>
                  <a:spcPct val="0"/>
                </a:spcAft>
                <a:defRPr sz="2400">
                  <a:latin typeface="Arial" charset="0"/>
                  <a:ea typeface="ＭＳ Ｐゴシック" charset="0"/>
                </a:defRPr>
              </a:lvl9pPr>
            </a:lstStyle>
            <a:p>
              <a:r>
                <a:rPr lang="en-US"/>
                <a:t>FIBROUS PLAQUE</a:t>
              </a:r>
            </a:p>
          </p:txBody>
        </p:sp>
        <p:sp>
          <p:nvSpPr>
            <p:cNvPr id="58" name="Right Arrow 9">
              <a:extLst>
                <a:ext uri="{FF2B5EF4-FFF2-40B4-BE49-F238E27FC236}">
                  <a16:creationId xmlns:a16="http://schemas.microsoft.com/office/drawing/2014/main" id="{0AB12481-FAD1-F862-FB28-AF322D572980}"/>
                </a:ext>
              </a:extLst>
            </p:cNvPr>
            <p:cNvSpPr>
              <a:spLocks noChangeArrowheads="1"/>
            </p:cNvSpPr>
            <p:nvPr/>
          </p:nvSpPr>
          <p:spPr bwMode="auto">
            <a:xfrm rot="17361513">
              <a:off x="2826291" y="7534157"/>
              <a:ext cx="585787" cy="426319"/>
            </a:xfrm>
            <a:prstGeom prst="rightArrow">
              <a:avLst>
                <a:gd name="adj1" fmla="val 50000"/>
                <a:gd name="adj2" fmla="val 50000"/>
              </a:avLst>
            </a:prstGeom>
            <a:solidFill>
              <a:srgbClr val="FFFFFF"/>
            </a:solidFill>
            <a:ln w="9525">
              <a:noFill/>
              <a:miter lim="800000"/>
              <a:headEnd/>
              <a:tailEnd/>
            </a:ln>
            <a:effectLst/>
          </p:spPr>
          <p:txBody>
            <a:bodyPr anchor="ctr"/>
            <a:lstStyle/>
            <a:p>
              <a:pPr algn="ctr">
                <a:defRPr/>
              </a:pPr>
              <a:endParaRPr lang="en-US" kern="0">
                <a:solidFill>
                  <a:sysClr val="window" lastClr="FFFFFF"/>
                </a:solidFill>
                <a:latin typeface="Calibri"/>
              </a:endParaRPr>
            </a:p>
          </p:txBody>
        </p:sp>
      </p:grpSp>
      <p:pic>
        <p:nvPicPr>
          <p:cNvPr id="59" name="Picture 2">
            <a:extLst>
              <a:ext uri="{FF2B5EF4-FFF2-40B4-BE49-F238E27FC236}">
                <a16:creationId xmlns:a16="http://schemas.microsoft.com/office/drawing/2014/main" id="{D9010721-0B7B-7A5F-99D9-1C17A9195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975" y="1468537"/>
            <a:ext cx="2541827" cy="27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DDCA758-6B78-7956-FABC-45814D4AFA08}"/>
              </a:ext>
            </a:extLst>
          </p:cNvPr>
          <p:cNvSpPr>
            <a:spLocks noGrp="1"/>
          </p:cNvSpPr>
          <p:nvPr>
            <p:ph type="sldNum" sz="quarter" idx="15"/>
          </p:nvPr>
        </p:nvSpPr>
        <p:spPr/>
        <p:txBody>
          <a:bodyPr/>
          <a:lstStyle/>
          <a:p>
            <a:r>
              <a:rPr lang="en-US"/>
              <a:t>Page </a:t>
            </a:r>
            <a:fld id="{20867409-24EA-4905-BE55-C73BACB0D1F2}" type="slidenum">
              <a:rPr lang="en-US" smtClean="0"/>
              <a:pPr/>
              <a:t>6</a:t>
            </a:fld>
            <a:r>
              <a:rPr lang="en-US"/>
              <a:t> of 14</a:t>
            </a:r>
            <a:endParaRPr lang="en-US" dirty="0"/>
          </a:p>
        </p:txBody>
      </p:sp>
    </p:spTree>
    <p:extLst>
      <p:ext uri="{BB962C8B-B14F-4D97-AF65-F5344CB8AC3E}">
        <p14:creationId xmlns:p14="http://schemas.microsoft.com/office/powerpoint/2010/main" val="14644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A28A0B-7869-4DB2-9982-93EEE7CCE3E7}"/>
              </a:ext>
            </a:extLst>
          </p:cNvPr>
          <p:cNvSpPr txBox="1">
            <a:spLocks/>
          </p:cNvSpPr>
          <p:nvPr/>
        </p:nvSpPr>
        <p:spPr>
          <a:xfrm>
            <a:off x="457200"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OCT Image Interpretation</a:t>
            </a:r>
          </a:p>
        </p:txBody>
      </p:sp>
      <p:sp>
        <p:nvSpPr>
          <p:cNvPr id="3" name="TextBox 2">
            <a:extLst>
              <a:ext uri="{FF2B5EF4-FFF2-40B4-BE49-F238E27FC236}">
                <a16:creationId xmlns:a16="http://schemas.microsoft.com/office/drawing/2014/main" id="{6806B875-A9E0-BFE8-C9AB-1B667F320F2B}"/>
              </a:ext>
            </a:extLst>
          </p:cNvPr>
          <p:cNvSpPr txBox="1"/>
          <p:nvPr/>
        </p:nvSpPr>
        <p:spPr>
          <a:xfrm>
            <a:off x="460737" y="4486031"/>
            <a:ext cx="6057899" cy="92333"/>
          </a:xfrm>
          <a:prstGeom prst="rect">
            <a:avLst/>
          </a:prstGeom>
          <a:noFill/>
        </p:spPr>
        <p:txBody>
          <a:bodyPr wrap="square" lIns="0" tIns="0" rIns="0" bIns="0" rtlCol="0" anchor="b" anchorCtr="0">
            <a:spAutoFit/>
          </a:bodyPr>
          <a:lstStyle/>
          <a:p>
            <a:pPr algn="l"/>
            <a:r>
              <a:rPr lang="en-US" sz="600" dirty="0"/>
              <a:t>Courtesy of Dr. Ziad A. Ali. </a:t>
            </a:r>
          </a:p>
        </p:txBody>
      </p:sp>
      <p:sp>
        <p:nvSpPr>
          <p:cNvPr id="2" name="Text Placeholder 13">
            <a:extLst>
              <a:ext uri="{FF2B5EF4-FFF2-40B4-BE49-F238E27FC236}">
                <a16:creationId xmlns:a16="http://schemas.microsoft.com/office/drawing/2014/main" id="{6CC0031B-7023-5588-6CB6-5798CBC90159}"/>
              </a:ext>
            </a:extLst>
          </p:cNvPr>
          <p:cNvSpPr txBox="1">
            <a:spLocks/>
          </p:cNvSpPr>
          <p:nvPr/>
        </p:nvSpPr>
        <p:spPr>
          <a:xfrm>
            <a:off x="411480" y="1103626"/>
            <a:ext cx="8077200" cy="323561"/>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600"/>
              </a:spcBef>
              <a:buFont typeface="Arial" panose="020B0604020202020204" pitchFamily="34" charset="0"/>
              <a:buNone/>
              <a:defRPr sz="1800" b="0" u="none" kern="1200" spc="10" baseline="0">
                <a:solidFill>
                  <a:schemeClr val="tx1"/>
                </a:solidFill>
                <a:latin typeface="+mn-lt"/>
                <a:ea typeface="+mn-ea"/>
                <a:cs typeface="Calibri" panose="020F0502020204030204" pitchFamily="34" charset="0"/>
              </a:defRPr>
            </a:lvl1pPr>
            <a:lvl2pPr marL="180975" indent="-180975" algn="l" defTabSz="914400" rtl="0" eaLnBrk="1" latinLnBrk="0" hangingPunct="1">
              <a:lnSpc>
                <a:spcPct val="95000"/>
              </a:lnSpc>
              <a:spcBef>
                <a:spcPts val="600"/>
              </a:spcBef>
              <a:buClr>
                <a:schemeClr val="accent1"/>
              </a:buClr>
              <a:buFont typeface="Arial" panose="020B0604020202020204" pitchFamily="34" charset="0"/>
              <a:buChar char="•"/>
              <a:defRPr sz="1800" b="0" u="none" kern="1200" spc="10" baseline="0">
                <a:solidFill>
                  <a:schemeClr val="tx1"/>
                </a:solidFill>
                <a:latin typeface="+mn-lt"/>
                <a:ea typeface="+mn-ea"/>
                <a:cs typeface="+mn-cs"/>
              </a:defRPr>
            </a:lvl2pPr>
            <a:lvl3pPr marL="365760" indent="-182880" algn="l" defTabSz="914400" rtl="0" eaLnBrk="1" latinLnBrk="0" hangingPunct="1">
              <a:lnSpc>
                <a:spcPct val="95000"/>
              </a:lnSpc>
              <a:spcBef>
                <a:spcPts val="600"/>
              </a:spcBef>
              <a:buClr>
                <a:schemeClr val="accent1"/>
              </a:buClr>
              <a:buFont typeface="System Font Regular"/>
              <a:buChar char="–"/>
              <a:defRPr sz="1600" b="0" u="none" kern="1200" spc="10" baseline="0">
                <a:solidFill>
                  <a:schemeClr val="tx1"/>
                </a:solidFill>
                <a:latin typeface="+mn-lt"/>
                <a:ea typeface="+mn-ea"/>
                <a:cs typeface="+mn-cs"/>
              </a:defRPr>
            </a:lvl3pPr>
            <a:lvl4pPr marL="548640" indent="-182880" algn="l" defTabSz="914400" rtl="0" eaLnBrk="1" latinLnBrk="0" hangingPunct="1">
              <a:lnSpc>
                <a:spcPct val="95000"/>
              </a:lnSpc>
              <a:spcBef>
                <a:spcPts val="600"/>
              </a:spcBef>
              <a:buClr>
                <a:schemeClr val="accent1"/>
              </a:buClr>
              <a:buFont typeface="Arial" panose="020B0604020202020204" pitchFamily="34" charset="0"/>
              <a:buChar char="•"/>
              <a:defRPr sz="1400" b="0" u="none" kern="1200" spc="10" baseline="0">
                <a:solidFill>
                  <a:schemeClr val="tx1"/>
                </a:solidFill>
                <a:latin typeface="Georgia" panose="02040502050405020303" pitchFamily="18" charset="0"/>
                <a:ea typeface="+mn-ea"/>
                <a:cs typeface="+mn-cs"/>
              </a:defRPr>
            </a:lvl4pPr>
            <a:lvl5pPr marL="731520" indent="-182880" algn="l" defTabSz="914400" rtl="0" eaLnBrk="1" latinLnBrk="0" hangingPunct="1">
              <a:lnSpc>
                <a:spcPct val="95000"/>
              </a:lnSpc>
              <a:spcBef>
                <a:spcPts val="600"/>
              </a:spcBef>
              <a:buClr>
                <a:schemeClr val="accent1"/>
              </a:buClr>
              <a:buFont typeface="System Font Regular"/>
              <a:buChar char="–"/>
              <a:defRPr sz="1400" b="0" u="none" kern="1200" spc="10" baseline="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0" i="0" u="none" strike="noStrike" kern="1200" cap="none" spc="10" normalizeH="0" baseline="0" noProof="0">
                <a:ln>
                  <a:noFill/>
                </a:ln>
                <a:solidFill>
                  <a:schemeClr val="tx1">
                    <a:lumMod val="65000"/>
                    <a:lumOff val="35000"/>
                  </a:schemeClr>
                </a:solidFill>
                <a:effectLst/>
                <a:uLnTx/>
                <a:uFillTx/>
                <a:ea typeface="+mn-ea"/>
                <a:cs typeface="Calibri" panose="020F0502020204030204" pitchFamily="34" charset="0"/>
              </a:rPr>
              <a:t>Is the signal change in the lumen or the wall?</a:t>
            </a:r>
          </a:p>
        </p:txBody>
      </p:sp>
      <p:grpSp>
        <p:nvGrpSpPr>
          <p:cNvPr id="4" name="Group 3">
            <a:extLst>
              <a:ext uri="{FF2B5EF4-FFF2-40B4-BE49-F238E27FC236}">
                <a16:creationId xmlns:a16="http://schemas.microsoft.com/office/drawing/2014/main" id="{86E4C5D0-DD0F-5C8A-B6A3-9FFEE5089A29}"/>
              </a:ext>
            </a:extLst>
          </p:cNvPr>
          <p:cNvGrpSpPr>
            <a:grpSpLocks noChangeAspect="1"/>
          </p:cNvGrpSpPr>
          <p:nvPr/>
        </p:nvGrpSpPr>
        <p:grpSpPr>
          <a:xfrm>
            <a:off x="5413244" y="1556569"/>
            <a:ext cx="3200400" cy="2585188"/>
            <a:chOff x="3394837" y="1870841"/>
            <a:chExt cx="3447398" cy="2984938"/>
          </a:xfrm>
        </p:grpSpPr>
        <p:grpSp>
          <p:nvGrpSpPr>
            <p:cNvPr id="6" name="Group 5">
              <a:extLst>
                <a:ext uri="{FF2B5EF4-FFF2-40B4-BE49-F238E27FC236}">
                  <a16:creationId xmlns:a16="http://schemas.microsoft.com/office/drawing/2014/main" id="{91E7969E-9F28-52D7-7CA4-19E00E6116CE}"/>
                </a:ext>
              </a:extLst>
            </p:cNvPr>
            <p:cNvGrpSpPr/>
            <p:nvPr/>
          </p:nvGrpSpPr>
          <p:grpSpPr>
            <a:xfrm>
              <a:off x="5843750" y="3053256"/>
              <a:ext cx="998485" cy="367862"/>
              <a:chOff x="3426371" y="2969173"/>
              <a:chExt cx="998485" cy="367862"/>
            </a:xfrm>
          </p:grpSpPr>
          <p:sp>
            <p:nvSpPr>
              <p:cNvPr id="21" name="Isosceles Triangle 84">
                <a:extLst>
                  <a:ext uri="{FF2B5EF4-FFF2-40B4-BE49-F238E27FC236}">
                    <a16:creationId xmlns:a16="http://schemas.microsoft.com/office/drawing/2014/main" id="{7326EECC-4A91-756C-5019-7D95AA6C085B}"/>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22" name="Rectangle 21">
                <a:extLst>
                  <a:ext uri="{FF2B5EF4-FFF2-40B4-BE49-F238E27FC236}">
                    <a16:creationId xmlns:a16="http://schemas.microsoft.com/office/drawing/2014/main" id="{781FA2AB-35EA-2EFB-88B6-A3297F0A711F}"/>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7" name="Straight Connector 6">
              <a:extLst>
                <a:ext uri="{FF2B5EF4-FFF2-40B4-BE49-F238E27FC236}">
                  <a16:creationId xmlns:a16="http://schemas.microsoft.com/office/drawing/2014/main" id="{60F4706B-D885-E09E-925E-1229AAEDD4BB}"/>
                </a:ext>
              </a:extLst>
            </p:cNvPr>
            <p:cNvCxnSpPr>
              <a:stCxn id="21" idx="2"/>
            </p:cNvCxnSpPr>
            <p:nvPr/>
          </p:nvCxnSpPr>
          <p:spPr bwMode="auto">
            <a:xfrm flipH="1" flipV="1">
              <a:off x="3394841" y="1870841"/>
              <a:ext cx="2448910" cy="118241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842773B9-0779-A271-639F-212B834576C5}"/>
                </a:ext>
              </a:extLst>
            </p:cNvPr>
            <p:cNvCxnSpPr>
              <a:stCxn id="21" idx="4"/>
            </p:cNvCxnSpPr>
            <p:nvPr/>
          </p:nvCxnSpPr>
          <p:spPr bwMode="auto">
            <a:xfrm flipH="1">
              <a:off x="3394841" y="3421118"/>
              <a:ext cx="2448910" cy="1434661"/>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65157E1F-20D3-AFFA-082F-6BC5C4715323}"/>
                </a:ext>
              </a:extLst>
            </p:cNvPr>
            <p:cNvCxnSpPr/>
            <p:nvPr/>
          </p:nvCxnSpPr>
          <p:spPr bwMode="auto">
            <a:xfrm flipH="1" flipV="1">
              <a:off x="3394839" y="2054771"/>
              <a:ext cx="2448910" cy="118241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90640CCD-F523-423B-476A-9CADDE0212D4}"/>
                </a:ext>
              </a:extLst>
            </p:cNvPr>
            <p:cNvCxnSpPr>
              <a:endCxn id="16" idx="2"/>
            </p:cNvCxnSpPr>
            <p:nvPr/>
          </p:nvCxnSpPr>
          <p:spPr bwMode="auto">
            <a:xfrm flipH="1" flipV="1">
              <a:off x="3790950" y="3200183"/>
              <a:ext cx="2052800" cy="3700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32EE88F-5DFB-1884-899D-8C7F7F98B507}"/>
                </a:ext>
              </a:extLst>
            </p:cNvPr>
            <p:cNvCxnSpPr/>
            <p:nvPr/>
          </p:nvCxnSpPr>
          <p:spPr bwMode="auto">
            <a:xfrm flipH="1" flipV="1">
              <a:off x="3394839" y="2320159"/>
              <a:ext cx="2448910" cy="917028"/>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291D97C-1305-E6AD-1286-931AB8C373B9}"/>
                </a:ext>
              </a:extLst>
            </p:cNvPr>
            <p:cNvCxnSpPr/>
            <p:nvPr/>
          </p:nvCxnSpPr>
          <p:spPr bwMode="auto">
            <a:xfrm flipH="1" flipV="1">
              <a:off x="3394839" y="2570436"/>
              <a:ext cx="2448910" cy="66675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E89B0E28-EBFE-0525-EDAD-4DF80129E71C}"/>
                </a:ext>
              </a:extLst>
            </p:cNvPr>
            <p:cNvCxnSpPr>
              <a:stCxn id="21" idx="3"/>
              <a:endCxn id="16" idx="1"/>
            </p:cNvCxnSpPr>
            <p:nvPr/>
          </p:nvCxnSpPr>
          <p:spPr bwMode="auto">
            <a:xfrm flipH="1" flipV="1">
              <a:off x="3892778" y="2939949"/>
              <a:ext cx="1950973" cy="297238"/>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nvGrpSpPr>
            <p:cNvPr id="15" name="Group 14">
              <a:extLst>
                <a:ext uri="{FF2B5EF4-FFF2-40B4-BE49-F238E27FC236}">
                  <a16:creationId xmlns:a16="http://schemas.microsoft.com/office/drawing/2014/main" id="{50857FC8-602C-E251-AF15-1BBD03853315}"/>
                </a:ext>
              </a:extLst>
            </p:cNvPr>
            <p:cNvGrpSpPr/>
            <p:nvPr/>
          </p:nvGrpSpPr>
          <p:grpSpPr>
            <a:xfrm flipV="1">
              <a:off x="3394837" y="3234066"/>
              <a:ext cx="2448912" cy="1327859"/>
              <a:chOff x="3547239" y="2207171"/>
              <a:chExt cx="2448912" cy="1182416"/>
            </a:xfrm>
          </p:grpSpPr>
          <p:cxnSp>
            <p:nvCxnSpPr>
              <p:cNvPr id="17" name="Straight Connector 16">
                <a:extLst>
                  <a:ext uri="{FF2B5EF4-FFF2-40B4-BE49-F238E27FC236}">
                    <a16:creationId xmlns:a16="http://schemas.microsoft.com/office/drawing/2014/main" id="{E29A523F-9A35-1092-8180-C727F2D5C485}"/>
                  </a:ext>
                </a:extLst>
              </p:cNvPr>
              <p:cNvCxnSpPr/>
              <p:nvPr/>
            </p:nvCxnSpPr>
            <p:spPr bwMode="auto">
              <a:xfrm flipH="1" flipV="1">
                <a:off x="3547239" y="2207171"/>
                <a:ext cx="2448910" cy="118241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1710391A-2FDC-DF0B-C1D3-E4D5185EE785}"/>
                  </a:ext>
                </a:extLst>
              </p:cNvPr>
              <p:cNvCxnSpPr/>
              <p:nvPr/>
            </p:nvCxnSpPr>
            <p:spPr bwMode="auto">
              <a:xfrm flipH="1" flipV="1">
                <a:off x="3547239" y="2472559"/>
                <a:ext cx="2448910" cy="917028"/>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BF8F245-DEF9-7D6F-5978-24BA8292972F}"/>
                  </a:ext>
                </a:extLst>
              </p:cNvPr>
              <p:cNvCxnSpPr/>
              <p:nvPr/>
            </p:nvCxnSpPr>
            <p:spPr bwMode="auto">
              <a:xfrm flipH="1" flipV="1">
                <a:off x="3547239" y="2722836"/>
                <a:ext cx="2448910" cy="66675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D1BA45C3-2122-2A7B-B4C2-2D8DC244FA05}"/>
                  </a:ext>
                </a:extLst>
              </p:cNvPr>
              <p:cNvCxnSpPr>
                <a:endCxn id="16" idx="3"/>
              </p:cNvCxnSpPr>
              <p:nvPr/>
            </p:nvCxnSpPr>
            <p:spPr bwMode="auto">
              <a:xfrm flipH="1" flipV="1">
                <a:off x="4045180" y="3188029"/>
                <a:ext cx="1950971" cy="201558"/>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sp>
          <p:nvSpPr>
            <p:cNvPr id="16" name="Oval 15">
              <a:extLst>
                <a:ext uri="{FF2B5EF4-FFF2-40B4-BE49-F238E27FC236}">
                  <a16:creationId xmlns:a16="http://schemas.microsoft.com/office/drawing/2014/main" id="{486E6D50-48F5-EEF4-A5BC-D6C2DC91BDD8}"/>
                </a:ext>
              </a:extLst>
            </p:cNvPr>
            <p:cNvSpPr/>
            <p:nvPr/>
          </p:nvSpPr>
          <p:spPr bwMode="auto">
            <a:xfrm>
              <a:off x="3790950" y="2832157"/>
              <a:ext cx="695325" cy="736052"/>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23" name="Straight Connector 22">
            <a:extLst>
              <a:ext uri="{FF2B5EF4-FFF2-40B4-BE49-F238E27FC236}">
                <a16:creationId xmlns:a16="http://schemas.microsoft.com/office/drawing/2014/main" id="{A6F6B6BB-7A90-CF00-7054-9B766C87A633}"/>
              </a:ext>
            </a:extLst>
          </p:cNvPr>
          <p:cNvCxnSpPr>
            <a:cxnSpLocks/>
          </p:cNvCxnSpPr>
          <p:nvPr/>
        </p:nvCxnSpPr>
        <p:spPr bwMode="auto">
          <a:xfrm>
            <a:off x="1456664" y="1972064"/>
            <a:ext cx="0" cy="125233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7B15FC3A-2AE2-5EBB-1BDF-437A3FF3160B}"/>
              </a:ext>
            </a:extLst>
          </p:cNvPr>
          <p:cNvSpPr txBox="1"/>
          <p:nvPr/>
        </p:nvSpPr>
        <p:spPr bwMode="auto">
          <a:xfrm>
            <a:off x="519113" y="1791825"/>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Wall</a:t>
            </a:r>
          </a:p>
        </p:txBody>
      </p:sp>
      <p:sp>
        <p:nvSpPr>
          <p:cNvPr id="25" name="TextBox 24">
            <a:extLst>
              <a:ext uri="{FF2B5EF4-FFF2-40B4-BE49-F238E27FC236}">
                <a16:creationId xmlns:a16="http://schemas.microsoft.com/office/drawing/2014/main" id="{79B02E73-4F8F-9895-DDE1-9348E1182E90}"/>
              </a:ext>
            </a:extLst>
          </p:cNvPr>
          <p:cNvSpPr txBox="1"/>
          <p:nvPr/>
        </p:nvSpPr>
        <p:spPr bwMode="auto">
          <a:xfrm>
            <a:off x="519113" y="2362954"/>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High Attenuation</a:t>
            </a:r>
          </a:p>
        </p:txBody>
      </p:sp>
      <p:sp>
        <p:nvSpPr>
          <p:cNvPr id="26" name="TextBox 25">
            <a:extLst>
              <a:ext uri="{FF2B5EF4-FFF2-40B4-BE49-F238E27FC236}">
                <a16:creationId xmlns:a16="http://schemas.microsoft.com/office/drawing/2014/main" id="{5C81A498-A3C2-0AD0-D6E3-181A97124FA9}"/>
              </a:ext>
            </a:extLst>
          </p:cNvPr>
          <p:cNvSpPr txBox="1"/>
          <p:nvPr/>
        </p:nvSpPr>
        <p:spPr bwMode="auto">
          <a:xfrm>
            <a:off x="519113" y="2934083"/>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Lipid</a:t>
            </a:r>
          </a:p>
        </p:txBody>
      </p:sp>
      <p:cxnSp>
        <p:nvCxnSpPr>
          <p:cNvPr id="27" name="Straight Arrow Connector 26">
            <a:extLst>
              <a:ext uri="{FF2B5EF4-FFF2-40B4-BE49-F238E27FC236}">
                <a16:creationId xmlns:a16="http://schemas.microsoft.com/office/drawing/2014/main" id="{A2B389B5-6BB9-DECE-C2A1-EFA613F6494D}"/>
              </a:ext>
            </a:extLst>
          </p:cNvPr>
          <p:cNvCxnSpPr>
            <a:cxnSpLocks/>
          </p:cNvCxnSpPr>
          <p:nvPr/>
        </p:nvCxnSpPr>
        <p:spPr>
          <a:xfrm>
            <a:off x="1456664" y="1423531"/>
            <a:ext cx="0" cy="3385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7">
            <a:extLst>
              <a:ext uri="{FF2B5EF4-FFF2-40B4-BE49-F238E27FC236}">
                <a16:creationId xmlns:a16="http://schemas.microsoft.com/office/drawing/2014/main" id="{6CC1974D-A482-E4CB-7F85-892CF1BAC141}"/>
              </a:ext>
            </a:extLst>
          </p:cNvPr>
          <p:cNvSpPr txBox="1">
            <a:spLocks noChangeArrowheads="1"/>
          </p:cNvSpPr>
          <p:nvPr/>
        </p:nvSpPr>
        <p:spPr bwMode="auto">
          <a:xfrm>
            <a:off x="2794195" y="1364760"/>
            <a:ext cx="61908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1600" b="1">
                <a:solidFill>
                  <a:srgbClr val="FFFFFF"/>
                </a:solidFill>
                <a:latin typeface="Calibri" panose="020F0502020204030204" pitchFamily="34" charset="0"/>
                <a:ea typeface="ヒラギノ角ゴ Pro W3" charset="0"/>
                <a:cs typeface="Calibri" panose="020F0502020204030204" pitchFamily="34"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algn="ctr" eaLnBrk="0" fontAlgn="base" hangingPunct="0">
              <a:spcBef>
                <a:spcPct val="0"/>
              </a:spcBef>
              <a:spcAft>
                <a:spcPct val="0"/>
              </a:spcAft>
              <a:defRPr sz="2400">
                <a:latin typeface="Arial" charset="0"/>
                <a:ea typeface="ＭＳ Ｐゴシック" charset="0"/>
              </a:defRPr>
            </a:lvl6pPr>
            <a:lvl7pPr marL="2971800" indent="-228600" algn="ctr" eaLnBrk="0" fontAlgn="base" hangingPunct="0">
              <a:spcBef>
                <a:spcPct val="0"/>
              </a:spcBef>
              <a:spcAft>
                <a:spcPct val="0"/>
              </a:spcAft>
              <a:defRPr sz="2400">
                <a:latin typeface="Arial" charset="0"/>
                <a:ea typeface="ＭＳ Ｐゴシック" charset="0"/>
              </a:defRPr>
            </a:lvl7pPr>
            <a:lvl8pPr marL="3429000" indent="-228600" algn="ctr" eaLnBrk="0" fontAlgn="base" hangingPunct="0">
              <a:spcBef>
                <a:spcPct val="0"/>
              </a:spcBef>
              <a:spcAft>
                <a:spcPct val="0"/>
              </a:spcAft>
              <a:defRPr sz="2400">
                <a:latin typeface="Arial" charset="0"/>
                <a:ea typeface="ＭＳ Ｐゴシック" charset="0"/>
              </a:defRPr>
            </a:lvl8pPr>
            <a:lvl9pPr marL="3886200" indent="-228600" algn="ctr" eaLnBrk="0" fontAlgn="base" hangingPunct="0">
              <a:spcBef>
                <a:spcPct val="0"/>
              </a:spcBef>
              <a:spcAft>
                <a:spcPct val="0"/>
              </a:spcAft>
              <a:defRPr sz="2400">
                <a:latin typeface="Arial" charset="0"/>
                <a:ea typeface="ＭＳ Ｐゴシック" charset="0"/>
              </a:defRPr>
            </a:lvl9pPr>
          </a:lstStyle>
          <a:p>
            <a:r>
              <a:rPr lang="en-US"/>
              <a:t>LIPID</a:t>
            </a:r>
          </a:p>
        </p:txBody>
      </p:sp>
      <p:grpSp>
        <p:nvGrpSpPr>
          <p:cNvPr id="29" name="Group 28">
            <a:extLst>
              <a:ext uri="{FF2B5EF4-FFF2-40B4-BE49-F238E27FC236}">
                <a16:creationId xmlns:a16="http://schemas.microsoft.com/office/drawing/2014/main" id="{B0660D2A-707E-B721-7FBC-96572FF48C20}"/>
              </a:ext>
            </a:extLst>
          </p:cNvPr>
          <p:cNvGrpSpPr/>
          <p:nvPr/>
        </p:nvGrpSpPr>
        <p:grpSpPr>
          <a:xfrm>
            <a:off x="2698449" y="1413150"/>
            <a:ext cx="2526359" cy="2737700"/>
            <a:chOff x="2655116" y="5033963"/>
            <a:chExt cx="3035549" cy="2949838"/>
          </a:xfrm>
        </p:grpSpPr>
        <p:pic>
          <p:nvPicPr>
            <p:cNvPr id="30" name="Picture 29" descr="Fibrofatty Plaque 87.tif">
              <a:extLst>
                <a:ext uri="{FF2B5EF4-FFF2-40B4-BE49-F238E27FC236}">
                  <a16:creationId xmlns:a16="http://schemas.microsoft.com/office/drawing/2014/main" id="{CEC2CFB7-6983-5F8D-A547-36C5AF60754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2623" t="19317" r="19987" b="26319"/>
            <a:stretch/>
          </p:blipFill>
          <p:spPr>
            <a:xfrm>
              <a:off x="2655116" y="5033963"/>
              <a:ext cx="3035549" cy="2949838"/>
            </a:xfrm>
            <a:prstGeom prst="rect">
              <a:avLst/>
            </a:prstGeom>
            <a:ln>
              <a:noFill/>
            </a:ln>
          </p:spPr>
        </p:pic>
        <p:sp>
          <p:nvSpPr>
            <p:cNvPr id="31" name="TextBox 7">
              <a:extLst>
                <a:ext uri="{FF2B5EF4-FFF2-40B4-BE49-F238E27FC236}">
                  <a16:creationId xmlns:a16="http://schemas.microsoft.com/office/drawing/2014/main" id="{9E3A8932-0F1C-0B3A-77D0-1CA61B9680D3}"/>
                </a:ext>
              </a:extLst>
            </p:cNvPr>
            <p:cNvSpPr txBox="1">
              <a:spLocks noChangeArrowheads="1"/>
            </p:cNvSpPr>
            <p:nvPr/>
          </p:nvSpPr>
          <p:spPr bwMode="auto">
            <a:xfrm>
              <a:off x="2661889" y="7639147"/>
              <a:ext cx="2928042" cy="331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1600" b="1">
                  <a:solidFill>
                    <a:srgbClr val="FFFFFF"/>
                  </a:solidFill>
                  <a:latin typeface="Calibri" panose="020F0502020204030204" pitchFamily="34" charset="0"/>
                  <a:ea typeface="ヒラギノ角ゴ Pro W3" charset="0"/>
                  <a:cs typeface="Calibri" panose="020F0502020204030204" pitchFamily="34"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algn="ctr" eaLnBrk="0" fontAlgn="base" hangingPunct="0">
                <a:spcBef>
                  <a:spcPct val="0"/>
                </a:spcBef>
                <a:spcAft>
                  <a:spcPct val="0"/>
                </a:spcAft>
                <a:defRPr sz="2400">
                  <a:latin typeface="Arial" charset="0"/>
                  <a:ea typeface="ＭＳ Ｐゴシック" charset="0"/>
                </a:defRPr>
              </a:lvl6pPr>
              <a:lvl7pPr marL="2971800" indent="-228600" algn="ctr" eaLnBrk="0" fontAlgn="base" hangingPunct="0">
                <a:spcBef>
                  <a:spcPct val="0"/>
                </a:spcBef>
                <a:spcAft>
                  <a:spcPct val="0"/>
                </a:spcAft>
                <a:defRPr sz="2400">
                  <a:latin typeface="Arial" charset="0"/>
                  <a:ea typeface="ＭＳ Ｐゴシック" charset="0"/>
                </a:defRPr>
              </a:lvl7pPr>
              <a:lvl8pPr marL="3429000" indent="-228600" algn="ctr" eaLnBrk="0" fontAlgn="base" hangingPunct="0">
                <a:spcBef>
                  <a:spcPct val="0"/>
                </a:spcBef>
                <a:spcAft>
                  <a:spcPct val="0"/>
                </a:spcAft>
                <a:defRPr sz="2400">
                  <a:latin typeface="Arial" charset="0"/>
                  <a:ea typeface="ＭＳ Ｐゴシック" charset="0"/>
                </a:defRPr>
              </a:lvl8pPr>
              <a:lvl9pPr marL="3886200" indent="-228600" algn="ctr" eaLnBrk="0" fontAlgn="base" hangingPunct="0">
                <a:spcBef>
                  <a:spcPct val="0"/>
                </a:spcBef>
                <a:spcAft>
                  <a:spcPct val="0"/>
                </a:spcAft>
                <a:defRPr sz="2400">
                  <a:latin typeface="Arial" charset="0"/>
                  <a:ea typeface="ＭＳ Ｐゴシック" charset="0"/>
                </a:defRPr>
              </a:lvl9pPr>
            </a:lstStyle>
            <a:p>
              <a:r>
                <a:rPr lang="en-US" sz="1400">
                  <a:latin typeface="+mn-lt"/>
                </a:rPr>
                <a:t>FIBROLIPIDIC PLAQUE</a:t>
              </a:r>
            </a:p>
          </p:txBody>
        </p:sp>
        <p:sp>
          <p:nvSpPr>
            <p:cNvPr id="32" name="Right Arrow 9">
              <a:extLst>
                <a:ext uri="{FF2B5EF4-FFF2-40B4-BE49-F238E27FC236}">
                  <a16:creationId xmlns:a16="http://schemas.microsoft.com/office/drawing/2014/main" id="{3D4CEA8B-45FA-82E3-6B17-FECB99BD62D8}"/>
                </a:ext>
              </a:extLst>
            </p:cNvPr>
            <p:cNvSpPr>
              <a:spLocks noChangeArrowheads="1"/>
            </p:cNvSpPr>
            <p:nvPr/>
          </p:nvSpPr>
          <p:spPr bwMode="auto">
            <a:xfrm rot="2913070">
              <a:off x="2977353" y="5389792"/>
              <a:ext cx="585787" cy="426319"/>
            </a:xfrm>
            <a:prstGeom prst="rightArrow">
              <a:avLst>
                <a:gd name="adj1" fmla="val 50000"/>
                <a:gd name="adj2" fmla="val 50000"/>
              </a:avLst>
            </a:prstGeom>
            <a:solidFill>
              <a:srgbClr val="FFFFFF"/>
            </a:solidFill>
            <a:ln w="9525">
              <a:noFill/>
              <a:miter lim="800000"/>
              <a:headEnd/>
              <a:tailEnd/>
            </a:ln>
            <a:effectLst/>
          </p:spPr>
          <p:txBody>
            <a:bodyPr anchor="ctr"/>
            <a:lstStyle/>
            <a:p>
              <a:pPr algn="ctr"/>
              <a:endParaRPr lang="en-US" kern="0">
                <a:solidFill>
                  <a:sysClr val="window" lastClr="FFFFFF"/>
                </a:solidFill>
                <a:latin typeface="Calibri"/>
              </a:endParaRPr>
            </a:p>
          </p:txBody>
        </p:sp>
      </p:grpSp>
      <p:sp>
        <p:nvSpPr>
          <p:cNvPr id="33" name="Slide Number Placeholder 32">
            <a:extLst>
              <a:ext uri="{FF2B5EF4-FFF2-40B4-BE49-F238E27FC236}">
                <a16:creationId xmlns:a16="http://schemas.microsoft.com/office/drawing/2014/main" id="{9D6E7224-F2EE-7676-DF00-E8E0B838A85B}"/>
              </a:ext>
            </a:extLst>
          </p:cNvPr>
          <p:cNvSpPr>
            <a:spLocks noGrp="1"/>
          </p:cNvSpPr>
          <p:nvPr>
            <p:ph type="sldNum" sz="quarter" idx="15"/>
          </p:nvPr>
        </p:nvSpPr>
        <p:spPr/>
        <p:txBody>
          <a:bodyPr/>
          <a:lstStyle/>
          <a:p>
            <a:r>
              <a:rPr lang="en-US"/>
              <a:t>Page </a:t>
            </a:r>
            <a:fld id="{20867409-24EA-4905-BE55-C73BACB0D1F2}" type="slidenum">
              <a:rPr lang="en-US" smtClean="0"/>
              <a:pPr/>
              <a:t>7</a:t>
            </a:fld>
            <a:r>
              <a:rPr lang="en-US"/>
              <a:t> of 14</a:t>
            </a:r>
            <a:endParaRPr lang="en-US" dirty="0"/>
          </a:p>
        </p:txBody>
      </p:sp>
    </p:spTree>
    <p:extLst>
      <p:ext uri="{BB962C8B-B14F-4D97-AF65-F5344CB8AC3E}">
        <p14:creationId xmlns:p14="http://schemas.microsoft.com/office/powerpoint/2010/main" val="354110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6B875-A9E0-BFE8-C9AB-1B667F320F2B}"/>
              </a:ext>
            </a:extLst>
          </p:cNvPr>
          <p:cNvSpPr txBox="1"/>
          <p:nvPr/>
        </p:nvSpPr>
        <p:spPr>
          <a:xfrm>
            <a:off x="460737" y="4486031"/>
            <a:ext cx="6057899" cy="92333"/>
          </a:xfrm>
          <a:prstGeom prst="rect">
            <a:avLst/>
          </a:prstGeom>
          <a:noFill/>
        </p:spPr>
        <p:txBody>
          <a:bodyPr wrap="square" lIns="0" tIns="0" rIns="0" bIns="0" rtlCol="0" anchor="b" anchorCtr="0">
            <a:spAutoFit/>
          </a:bodyPr>
          <a:lstStyle/>
          <a:p>
            <a:pPr algn="l"/>
            <a:r>
              <a:rPr lang="en-US" sz="600" dirty="0"/>
              <a:t>Courtesy of Dr. Ziad A. Ali. </a:t>
            </a:r>
          </a:p>
        </p:txBody>
      </p:sp>
      <p:sp>
        <p:nvSpPr>
          <p:cNvPr id="2" name="Text Placeholder 13">
            <a:extLst>
              <a:ext uri="{FF2B5EF4-FFF2-40B4-BE49-F238E27FC236}">
                <a16:creationId xmlns:a16="http://schemas.microsoft.com/office/drawing/2014/main" id="{42BF6821-1BCA-58D5-D5D6-2DD20DC5E8DA}"/>
              </a:ext>
            </a:extLst>
          </p:cNvPr>
          <p:cNvSpPr txBox="1">
            <a:spLocks/>
          </p:cNvSpPr>
          <p:nvPr/>
        </p:nvSpPr>
        <p:spPr>
          <a:xfrm>
            <a:off x="411480" y="1081941"/>
            <a:ext cx="8077200" cy="323561"/>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600"/>
              </a:spcBef>
              <a:buFont typeface="Arial" panose="020B0604020202020204" pitchFamily="34" charset="0"/>
              <a:buNone/>
              <a:defRPr sz="1800" b="0" u="none" kern="1200" spc="10" baseline="0">
                <a:solidFill>
                  <a:schemeClr val="tx1"/>
                </a:solidFill>
                <a:latin typeface="+mn-lt"/>
                <a:ea typeface="+mn-ea"/>
                <a:cs typeface="Calibri" panose="020F0502020204030204" pitchFamily="34" charset="0"/>
              </a:defRPr>
            </a:lvl1pPr>
            <a:lvl2pPr marL="180975" indent="-180975" algn="l" defTabSz="914400" rtl="0" eaLnBrk="1" latinLnBrk="0" hangingPunct="1">
              <a:lnSpc>
                <a:spcPct val="95000"/>
              </a:lnSpc>
              <a:spcBef>
                <a:spcPts val="600"/>
              </a:spcBef>
              <a:buClr>
                <a:schemeClr val="accent1"/>
              </a:buClr>
              <a:buFont typeface="Arial" panose="020B0604020202020204" pitchFamily="34" charset="0"/>
              <a:buChar char="•"/>
              <a:defRPr sz="1800" b="0" u="none" kern="1200" spc="10" baseline="0">
                <a:solidFill>
                  <a:schemeClr val="tx1"/>
                </a:solidFill>
                <a:latin typeface="+mn-lt"/>
                <a:ea typeface="+mn-ea"/>
                <a:cs typeface="+mn-cs"/>
              </a:defRPr>
            </a:lvl2pPr>
            <a:lvl3pPr marL="365760" indent="-182880" algn="l" defTabSz="914400" rtl="0" eaLnBrk="1" latinLnBrk="0" hangingPunct="1">
              <a:lnSpc>
                <a:spcPct val="95000"/>
              </a:lnSpc>
              <a:spcBef>
                <a:spcPts val="600"/>
              </a:spcBef>
              <a:buClr>
                <a:schemeClr val="accent1"/>
              </a:buClr>
              <a:buFont typeface="System Font Regular"/>
              <a:buChar char="–"/>
              <a:defRPr sz="1600" b="0" u="none" kern="1200" spc="10" baseline="0">
                <a:solidFill>
                  <a:schemeClr val="tx1"/>
                </a:solidFill>
                <a:latin typeface="+mn-lt"/>
                <a:ea typeface="+mn-ea"/>
                <a:cs typeface="+mn-cs"/>
              </a:defRPr>
            </a:lvl3pPr>
            <a:lvl4pPr marL="548640" indent="-182880" algn="l" defTabSz="914400" rtl="0" eaLnBrk="1" latinLnBrk="0" hangingPunct="1">
              <a:lnSpc>
                <a:spcPct val="95000"/>
              </a:lnSpc>
              <a:spcBef>
                <a:spcPts val="600"/>
              </a:spcBef>
              <a:buClr>
                <a:schemeClr val="accent1"/>
              </a:buClr>
              <a:buFont typeface="Arial" panose="020B0604020202020204" pitchFamily="34" charset="0"/>
              <a:buChar char="•"/>
              <a:defRPr sz="1400" b="0" u="none" kern="1200" spc="10" baseline="0">
                <a:solidFill>
                  <a:schemeClr val="tx1"/>
                </a:solidFill>
                <a:latin typeface="Georgia" panose="02040502050405020303" pitchFamily="18" charset="0"/>
                <a:ea typeface="+mn-ea"/>
                <a:cs typeface="+mn-cs"/>
              </a:defRPr>
            </a:lvl4pPr>
            <a:lvl5pPr marL="731520" indent="-182880" algn="l" defTabSz="914400" rtl="0" eaLnBrk="1" latinLnBrk="0" hangingPunct="1">
              <a:lnSpc>
                <a:spcPct val="95000"/>
              </a:lnSpc>
              <a:spcBef>
                <a:spcPts val="600"/>
              </a:spcBef>
              <a:buClr>
                <a:schemeClr val="accent1"/>
              </a:buClr>
              <a:buFont typeface="System Font Regular"/>
              <a:buChar char="–"/>
              <a:defRPr sz="1400" b="0" u="none" kern="1200" spc="10" baseline="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0" i="0" u="none" strike="noStrike" kern="1200" cap="none" spc="10" normalizeH="0" baseline="0" noProof="0">
                <a:ln>
                  <a:noFill/>
                </a:ln>
                <a:solidFill>
                  <a:schemeClr val="accent5"/>
                </a:solidFill>
                <a:effectLst/>
                <a:uLnTx/>
                <a:uFillTx/>
                <a:ea typeface="+mn-ea"/>
                <a:cs typeface="Calibri" panose="020F0502020204030204" pitchFamily="34" charset="0"/>
              </a:rPr>
              <a:t>Is the signal change in the lumen or the wall?</a:t>
            </a:r>
          </a:p>
        </p:txBody>
      </p:sp>
      <p:grpSp>
        <p:nvGrpSpPr>
          <p:cNvPr id="4" name="Group 3">
            <a:extLst>
              <a:ext uri="{FF2B5EF4-FFF2-40B4-BE49-F238E27FC236}">
                <a16:creationId xmlns:a16="http://schemas.microsoft.com/office/drawing/2014/main" id="{B079B214-6602-880B-23A4-DC4A5775EC66}"/>
              </a:ext>
            </a:extLst>
          </p:cNvPr>
          <p:cNvGrpSpPr>
            <a:grpSpLocks noChangeAspect="1"/>
          </p:cNvGrpSpPr>
          <p:nvPr/>
        </p:nvGrpSpPr>
        <p:grpSpPr>
          <a:xfrm>
            <a:off x="5413244" y="1556569"/>
            <a:ext cx="3200400" cy="2585188"/>
            <a:chOff x="7261987" y="1831963"/>
            <a:chExt cx="4729988" cy="3820744"/>
          </a:xfrm>
        </p:grpSpPr>
        <p:grpSp>
          <p:nvGrpSpPr>
            <p:cNvPr id="6" name="Group 5">
              <a:extLst>
                <a:ext uri="{FF2B5EF4-FFF2-40B4-BE49-F238E27FC236}">
                  <a16:creationId xmlns:a16="http://schemas.microsoft.com/office/drawing/2014/main" id="{E4F17BBB-8E93-2D0B-2267-FEA63B874420}"/>
                </a:ext>
              </a:extLst>
            </p:cNvPr>
            <p:cNvGrpSpPr/>
            <p:nvPr/>
          </p:nvGrpSpPr>
          <p:grpSpPr>
            <a:xfrm>
              <a:off x="10622008" y="3345463"/>
              <a:ext cx="1369967" cy="470866"/>
              <a:chOff x="3426371" y="2969173"/>
              <a:chExt cx="998485" cy="367862"/>
            </a:xfrm>
          </p:grpSpPr>
          <p:sp>
            <p:nvSpPr>
              <p:cNvPr id="23" name="Isosceles Triangle 81">
                <a:extLst>
                  <a:ext uri="{FF2B5EF4-FFF2-40B4-BE49-F238E27FC236}">
                    <a16:creationId xmlns:a16="http://schemas.microsoft.com/office/drawing/2014/main" id="{EED39B31-38F0-5CC7-98C4-99E349036F74}"/>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24" name="Rectangle 23">
                <a:extLst>
                  <a:ext uri="{FF2B5EF4-FFF2-40B4-BE49-F238E27FC236}">
                    <a16:creationId xmlns:a16="http://schemas.microsoft.com/office/drawing/2014/main" id="{38F7A79F-0070-E086-AACE-CA6784D39F52}"/>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7" name="Straight Connector 6">
              <a:extLst>
                <a:ext uri="{FF2B5EF4-FFF2-40B4-BE49-F238E27FC236}">
                  <a16:creationId xmlns:a16="http://schemas.microsoft.com/office/drawing/2014/main" id="{13C63377-7D27-D665-5B73-80DEBC597A48}"/>
                </a:ext>
              </a:extLst>
            </p:cNvPr>
            <p:cNvCxnSpPr>
              <a:stCxn id="23" idx="2"/>
            </p:cNvCxnSpPr>
            <p:nvPr/>
          </p:nvCxnSpPr>
          <p:spPr bwMode="auto">
            <a:xfrm flipH="1" flipV="1">
              <a:off x="7261992" y="1831963"/>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91622C6A-8C02-9276-5DFF-797FC485BC6F}"/>
                </a:ext>
              </a:extLst>
            </p:cNvPr>
            <p:cNvCxnSpPr>
              <a:stCxn id="23" idx="4"/>
            </p:cNvCxnSpPr>
            <p:nvPr/>
          </p:nvCxnSpPr>
          <p:spPr bwMode="auto">
            <a:xfrm flipH="1">
              <a:off x="7261992" y="3816330"/>
              <a:ext cx="3360017" cy="183637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08366E6-E59E-510C-0182-847CBC41B9CF}"/>
                </a:ext>
              </a:extLst>
            </p:cNvPr>
            <p:cNvCxnSpPr/>
            <p:nvPr/>
          </p:nvCxnSpPr>
          <p:spPr bwMode="auto">
            <a:xfrm flipH="1" flipV="1">
              <a:off x="7261990" y="2067395"/>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3705DEA-DA4A-FC1A-F645-F8E690EFD353}"/>
                </a:ext>
              </a:extLst>
            </p:cNvPr>
            <p:cNvCxnSpPr>
              <a:endCxn id="19" idx="6"/>
            </p:cNvCxnSpPr>
            <p:nvPr/>
          </p:nvCxnSpPr>
          <p:spPr bwMode="auto">
            <a:xfrm flipH="1" flipV="1">
              <a:off x="8759481" y="3533531"/>
              <a:ext cx="1862518" cy="47366"/>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5727D604-863F-1BDC-5B72-A84B7D61CE03}"/>
                </a:ext>
              </a:extLst>
            </p:cNvPr>
            <p:cNvCxnSpPr/>
            <p:nvPr/>
          </p:nvCxnSpPr>
          <p:spPr bwMode="auto">
            <a:xfrm flipH="1" flipV="1">
              <a:off x="7261990" y="2407094"/>
              <a:ext cx="3360017" cy="117380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7E88DC9-6533-09FC-B1D6-1594C6FBE271}"/>
                </a:ext>
              </a:extLst>
            </p:cNvPr>
            <p:cNvCxnSpPr/>
            <p:nvPr/>
          </p:nvCxnSpPr>
          <p:spPr bwMode="auto">
            <a:xfrm flipH="1" flipV="1">
              <a:off x="7261990" y="2727450"/>
              <a:ext cx="3360017" cy="85344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2F5DBF5F-6053-6C3E-2045-F8402BD79D79}"/>
                </a:ext>
              </a:extLst>
            </p:cNvPr>
            <p:cNvCxnSpPr>
              <a:stCxn id="23" idx="3"/>
            </p:cNvCxnSpPr>
            <p:nvPr/>
          </p:nvCxnSpPr>
          <p:spPr bwMode="auto">
            <a:xfrm flipH="1" flipV="1">
              <a:off x="8695716" y="3305562"/>
              <a:ext cx="1926293" cy="27533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DCFE652A-7C42-267E-59A2-F0F0F91BEB0E}"/>
                </a:ext>
              </a:extLst>
            </p:cNvPr>
            <p:cNvCxnSpPr/>
            <p:nvPr/>
          </p:nvCxnSpPr>
          <p:spPr bwMode="auto">
            <a:xfrm flipH="1">
              <a:off x="7261987" y="3576903"/>
              <a:ext cx="3360016" cy="169966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86C65B9F-2F75-5205-404F-031D1F54F33D}"/>
                </a:ext>
              </a:extLst>
            </p:cNvPr>
            <p:cNvCxnSpPr/>
            <p:nvPr/>
          </p:nvCxnSpPr>
          <p:spPr bwMode="auto">
            <a:xfrm flipH="1">
              <a:off x="7261987" y="3576902"/>
              <a:ext cx="3360016" cy="131818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BD8C8090-7F42-C940-549F-EB19AF9E29C1}"/>
                </a:ext>
              </a:extLst>
            </p:cNvPr>
            <p:cNvCxnSpPr/>
            <p:nvPr/>
          </p:nvCxnSpPr>
          <p:spPr bwMode="auto">
            <a:xfrm flipH="1">
              <a:off x="7261987" y="3576903"/>
              <a:ext cx="3360016" cy="95842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EEF3C371-6B82-D9EC-BF13-58A8BD94C462}"/>
                </a:ext>
              </a:extLst>
            </p:cNvPr>
            <p:cNvCxnSpPr/>
            <p:nvPr/>
          </p:nvCxnSpPr>
          <p:spPr bwMode="auto">
            <a:xfrm flipH="1">
              <a:off x="8695724" y="3576901"/>
              <a:ext cx="1926275" cy="192062"/>
            </a:xfrm>
            <a:prstGeom prst="line">
              <a:avLst/>
            </a:prstGeom>
            <a:solidFill>
              <a:srgbClr val="FF3300"/>
            </a:solidFill>
            <a:ln w="9525" cap="flat" cmpd="sng" algn="ctr">
              <a:solidFill>
                <a:schemeClr val="accent2"/>
              </a:solidFill>
              <a:prstDash val="solid"/>
              <a:round/>
              <a:headEnd type="none" w="med" len="med"/>
              <a:tailEnd type="none" w="med" len="med"/>
            </a:ln>
            <a:effectLst/>
          </p:spPr>
        </p:cxnSp>
        <p:sp>
          <p:nvSpPr>
            <p:cNvPr id="19" name="Oval 18">
              <a:extLst>
                <a:ext uri="{FF2B5EF4-FFF2-40B4-BE49-F238E27FC236}">
                  <a16:creationId xmlns:a16="http://schemas.microsoft.com/office/drawing/2014/main" id="{3EA6C586-2482-21E3-1108-174D4DB2A564}"/>
                </a:ext>
              </a:extLst>
            </p:cNvPr>
            <p:cNvSpPr/>
            <p:nvPr/>
          </p:nvSpPr>
          <p:spPr bwMode="auto">
            <a:xfrm>
              <a:off x="7805463" y="3062455"/>
              <a:ext cx="954018" cy="942152"/>
            </a:xfrm>
            <a:prstGeom prst="ellipse">
              <a:avLst/>
            </a:prstGeom>
            <a:solidFill>
              <a:srgbClr val="FFFFFF">
                <a:lumMod val="95000"/>
                <a:alpha val="12000"/>
              </a:srgb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cxnSp>
          <p:nvCxnSpPr>
            <p:cNvPr id="20" name="Straight Connector 19">
              <a:extLst>
                <a:ext uri="{FF2B5EF4-FFF2-40B4-BE49-F238E27FC236}">
                  <a16:creationId xmlns:a16="http://schemas.microsoft.com/office/drawing/2014/main" id="{D71B864C-64DD-983B-3A68-F96B86229AAE}"/>
                </a:ext>
              </a:extLst>
            </p:cNvPr>
            <p:cNvCxnSpPr/>
            <p:nvPr/>
          </p:nvCxnSpPr>
          <p:spPr bwMode="auto">
            <a:xfrm flipH="1">
              <a:off x="7295261" y="3768963"/>
              <a:ext cx="1400455" cy="4817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333877EB-7FCF-D85D-3A91-3762D75C48F4}"/>
                </a:ext>
              </a:extLst>
            </p:cNvPr>
            <p:cNvCxnSpPr/>
            <p:nvPr/>
          </p:nvCxnSpPr>
          <p:spPr bwMode="auto">
            <a:xfrm flipH="1" flipV="1">
              <a:off x="7295261" y="2923691"/>
              <a:ext cx="1393714" cy="37134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C189184E-1EDB-EE46-3CA9-6FA8B28B252A}"/>
                </a:ext>
              </a:extLst>
            </p:cNvPr>
            <p:cNvCxnSpPr/>
            <p:nvPr/>
          </p:nvCxnSpPr>
          <p:spPr bwMode="auto">
            <a:xfrm flipH="1">
              <a:off x="7287452" y="3534848"/>
              <a:ext cx="1481547" cy="161767"/>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cxnSp>
        <p:nvCxnSpPr>
          <p:cNvPr id="25" name="Straight Connector 24">
            <a:extLst>
              <a:ext uri="{FF2B5EF4-FFF2-40B4-BE49-F238E27FC236}">
                <a16:creationId xmlns:a16="http://schemas.microsoft.com/office/drawing/2014/main" id="{CA203022-3708-C3BC-804C-8D130A54AABC}"/>
              </a:ext>
            </a:extLst>
          </p:cNvPr>
          <p:cNvCxnSpPr>
            <a:cxnSpLocks/>
          </p:cNvCxnSpPr>
          <p:nvPr/>
        </p:nvCxnSpPr>
        <p:spPr bwMode="auto">
          <a:xfrm>
            <a:off x="1456664" y="1972064"/>
            <a:ext cx="0" cy="125233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B66EE6A6-C234-40B3-7AB7-31052D1843DB}"/>
              </a:ext>
            </a:extLst>
          </p:cNvPr>
          <p:cNvSpPr txBox="1"/>
          <p:nvPr/>
        </p:nvSpPr>
        <p:spPr bwMode="auto">
          <a:xfrm>
            <a:off x="519113" y="1791825"/>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Wall</a:t>
            </a:r>
          </a:p>
        </p:txBody>
      </p:sp>
      <p:sp>
        <p:nvSpPr>
          <p:cNvPr id="27" name="TextBox 26">
            <a:extLst>
              <a:ext uri="{FF2B5EF4-FFF2-40B4-BE49-F238E27FC236}">
                <a16:creationId xmlns:a16="http://schemas.microsoft.com/office/drawing/2014/main" id="{3F99CA55-0BC0-031D-912D-AC9C331C6B53}"/>
              </a:ext>
            </a:extLst>
          </p:cNvPr>
          <p:cNvSpPr txBox="1"/>
          <p:nvPr/>
        </p:nvSpPr>
        <p:spPr bwMode="auto">
          <a:xfrm>
            <a:off x="519113" y="2362954"/>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Low Attenuation</a:t>
            </a:r>
          </a:p>
        </p:txBody>
      </p:sp>
      <p:sp>
        <p:nvSpPr>
          <p:cNvPr id="28" name="TextBox 27">
            <a:extLst>
              <a:ext uri="{FF2B5EF4-FFF2-40B4-BE49-F238E27FC236}">
                <a16:creationId xmlns:a16="http://schemas.microsoft.com/office/drawing/2014/main" id="{ED8D6E40-5099-6B9B-47D7-B9F67FAAF81B}"/>
              </a:ext>
            </a:extLst>
          </p:cNvPr>
          <p:cNvSpPr txBox="1"/>
          <p:nvPr/>
        </p:nvSpPr>
        <p:spPr bwMode="auto">
          <a:xfrm>
            <a:off x="519113" y="2934083"/>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dirty="0">
                <a:solidFill>
                  <a:schemeClr val="bg1"/>
                </a:solidFill>
              </a:rPr>
              <a:t>Calcium</a:t>
            </a:r>
          </a:p>
        </p:txBody>
      </p:sp>
      <p:cxnSp>
        <p:nvCxnSpPr>
          <p:cNvPr id="29" name="Straight Arrow Connector 28">
            <a:extLst>
              <a:ext uri="{FF2B5EF4-FFF2-40B4-BE49-F238E27FC236}">
                <a16:creationId xmlns:a16="http://schemas.microsoft.com/office/drawing/2014/main" id="{9C5FEB29-A0FA-429A-776D-F56515758B78}"/>
              </a:ext>
            </a:extLst>
          </p:cNvPr>
          <p:cNvCxnSpPr>
            <a:cxnSpLocks/>
          </p:cNvCxnSpPr>
          <p:nvPr/>
        </p:nvCxnSpPr>
        <p:spPr>
          <a:xfrm>
            <a:off x="1456664" y="1423531"/>
            <a:ext cx="0" cy="3385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A7BF41F-20E1-12EA-9194-6A43B273B31A}"/>
              </a:ext>
            </a:extLst>
          </p:cNvPr>
          <p:cNvPicPr>
            <a:picLocks noChangeAspect="1"/>
          </p:cNvPicPr>
          <p:nvPr/>
        </p:nvPicPr>
        <p:blipFill>
          <a:blip r:embed="rId3"/>
          <a:stretch>
            <a:fillRect/>
          </a:stretch>
        </p:blipFill>
        <p:spPr>
          <a:xfrm>
            <a:off x="2450404" y="1485152"/>
            <a:ext cx="2920934" cy="2623167"/>
          </a:xfrm>
          <a:prstGeom prst="rect">
            <a:avLst/>
          </a:prstGeom>
        </p:spPr>
      </p:pic>
      <p:sp>
        <p:nvSpPr>
          <p:cNvPr id="31" name="Slide Number Placeholder 30">
            <a:extLst>
              <a:ext uri="{FF2B5EF4-FFF2-40B4-BE49-F238E27FC236}">
                <a16:creationId xmlns:a16="http://schemas.microsoft.com/office/drawing/2014/main" id="{F091168F-5F08-5F82-3A2F-52FDE6B9C4D0}"/>
              </a:ext>
            </a:extLst>
          </p:cNvPr>
          <p:cNvSpPr>
            <a:spLocks noGrp="1"/>
          </p:cNvSpPr>
          <p:nvPr>
            <p:ph type="sldNum" sz="quarter" idx="15"/>
          </p:nvPr>
        </p:nvSpPr>
        <p:spPr/>
        <p:txBody>
          <a:bodyPr/>
          <a:lstStyle/>
          <a:p>
            <a:r>
              <a:rPr lang="en-US"/>
              <a:t>Page </a:t>
            </a:r>
            <a:fld id="{20867409-24EA-4905-BE55-C73BACB0D1F2}" type="slidenum">
              <a:rPr lang="en-US" smtClean="0"/>
              <a:pPr/>
              <a:t>8</a:t>
            </a:fld>
            <a:r>
              <a:rPr lang="en-US"/>
              <a:t> of 14</a:t>
            </a:r>
            <a:endParaRPr lang="en-US" dirty="0"/>
          </a:p>
        </p:txBody>
      </p:sp>
      <p:sp>
        <p:nvSpPr>
          <p:cNvPr id="5" name="Title 1">
            <a:extLst>
              <a:ext uri="{FF2B5EF4-FFF2-40B4-BE49-F238E27FC236}">
                <a16:creationId xmlns:a16="http://schemas.microsoft.com/office/drawing/2014/main" id="{B6AB9054-E71B-9867-1524-E11800931B76}"/>
              </a:ext>
            </a:extLst>
          </p:cNvPr>
          <p:cNvSpPr txBox="1">
            <a:spLocks/>
          </p:cNvSpPr>
          <p:nvPr/>
        </p:nvSpPr>
        <p:spPr>
          <a:xfrm>
            <a:off x="457200"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OCT Image Interpretation</a:t>
            </a:r>
          </a:p>
        </p:txBody>
      </p:sp>
    </p:spTree>
    <p:extLst>
      <p:ext uri="{BB962C8B-B14F-4D97-AF65-F5344CB8AC3E}">
        <p14:creationId xmlns:p14="http://schemas.microsoft.com/office/powerpoint/2010/main" val="349239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6B875-A9E0-BFE8-C9AB-1B667F320F2B}"/>
              </a:ext>
            </a:extLst>
          </p:cNvPr>
          <p:cNvSpPr txBox="1"/>
          <p:nvPr/>
        </p:nvSpPr>
        <p:spPr>
          <a:xfrm>
            <a:off x="460737" y="4486031"/>
            <a:ext cx="6057899" cy="92333"/>
          </a:xfrm>
          <a:prstGeom prst="rect">
            <a:avLst/>
          </a:prstGeom>
          <a:noFill/>
        </p:spPr>
        <p:txBody>
          <a:bodyPr wrap="square" lIns="0" tIns="0" rIns="0" bIns="0" rtlCol="0" anchor="b" anchorCtr="0">
            <a:spAutoFit/>
          </a:bodyPr>
          <a:lstStyle/>
          <a:p>
            <a:pPr algn="l"/>
            <a:r>
              <a:rPr lang="en-US" sz="600" dirty="0"/>
              <a:t>Courtesy of Dr. Ziad A. Ali. </a:t>
            </a:r>
          </a:p>
        </p:txBody>
      </p:sp>
      <p:sp>
        <p:nvSpPr>
          <p:cNvPr id="2" name="Text Placeholder 13">
            <a:extLst>
              <a:ext uri="{FF2B5EF4-FFF2-40B4-BE49-F238E27FC236}">
                <a16:creationId xmlns:a16="http://schemas.microsoft.com/office/drawing/2014/main" id="{3A66A15A-B4F3-5CF3-B4A4-04B4304CD1B9}"/>
              </a:ext>
            </a:extLst>
          </p:cNvPr>
          <p:cNvSpPr txBox="1">
            <a:spLocks/>
          </p:cNvSpPr>
          <p:nvPr/>
        </p:nvSpPr>
        <p:spPr>
          <a:xfrm>
            <a:off x="411480" y="1067598"/>
            <a:ext cx="8077200" cy="323561"/>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600"/>
              </a:spcBef>
              <a:buFont typeface="Arial" panose="020B0604020202020204" pitchFamily="34" charset="0"/>
              <a:buNone/>
              <a:defRPr sz="1800" b="0" u="none" kern="1200" spc="10" baseline="0">
                <a:solidFill>
                  <a:schemeClr val="tx1"/>
                </a:solidFill>
                <a:latin typeface="+mn-lt"/>
                <a:ea typeface="+mn-ea"/>
                <a:cs typeface="Calibri" panose="020F0502020204030204" pitchFamily="34" charset="0"/>
              </a:defRPr>
            </a:lvl1pPr>
            <a:lvl2pPr marL="180975" indent="-180975" algn="l" defTabSz="914400" rtl="0" eaLnBrk="1" latinLnBrk="0" hangingPunct="1">
              <a:lnSpc>
                <a:spcPct val="95000"/>
              </a:lnSpc>
              <a:spcBef>
                <a:spcPts val="600"/>
              </a:spcBef>
              <a:buClr>
                <a:schemeClr val="accent1"/>
              </a:buClr>
              <a:buFont typeface="Arial" panose="020B0604020202020204" pitchFamily="34" charset="0"/>
              <a:buChar char="•"/>
              <a:defRPr sz="1800" b="0" u="none" kern="1200" spc="10" baseline="0">
                <a:solidFill>
                  <a:schemeClr val="tx1"/>
                </a:solidFill>
                <a:latin typeface="+mn-lt"/>
                <a:ea typeface="+mn-ea"/>
                <a:cs typeface="+mn-cs"/>
              </a:defRPr>
            </a:lvl2pPr>
            <a:lvl3pPr marL="365760" indent="-182880" algn="l" defTabSz="914400" rtl="0" eaLnBrk="1" latinLnBrk="0" hangingPunct="1">
              <a:lnSpc>
                <a:spcPct val="95000"/>
              </a:lnSpc>
              <a:spcBef>
                <a:spcPts val="600"/>
              </a:spcBef>
              <a:buClr>
                <a:schemeClr val="accent1"/>
              </a:buClr>
              <a:buFont typeface="System Font Regular"/>
              <a:buChar char="–"/>
              <a:defRPr sz="1600" b="0" u="none" kern="1200" spc="10" baseline="0">
                <a:solidFill>
                  <a:schemeClr val="tx1"/>
                </a:solidFill>
                <a:latin typeface="+mn-lt"/>
                <a:ea typeface="+mn-ea"/>
                <a:cs typeface="+mn-cs"/>
              </a:defRPr>
            </a:lvl3pPr>
            <a:lvl4pPr marL="548640" indent="-182880" algn="l" defTabSz="914400" rtl="0" eaLnBrk="1" latinLnBrk="0" hangingPunct="1">
              <a:lnSpc>
                <a:spcPct val="95000"/>
              </a:lnSpc>
              <a:spcBef>
                <a:spcPts val="600"/>
              </a:spcBef>
              <a:buClr>
                <a:schemeClr val="accent1"/>
              </a:buClr>
              <a:buFont typeface="Arial" panose="020B0604020202020204" pitchFamily="34" charset="0"/>
              <a:buChar char="•"/>
              <a:defRPr sz="1400" b="0" u="none" kern="1200" spc="10" baseline="0">
                <a:solidFill>
                  <a:schemeClr val="tx1"/>
                </a:solidFill>
                <a:latin typeface="Georgia" panose="02040502050405020303" pitchFamily="18" charset="0"/>
                <a:ea typeface="+mn-ea"/>
                <a:cs typeface="+mn-cs"/>
              </a:defRPr>
            </a:lvl4pPr>
            <a:lvl5pPr marL="731520" indent="-182880" algn="l" defTabSz="914400" rtl="0" eaLnBrk="1" latinLnBrk="0" hangingPunct="1">
              <a:lnSpc>
                <a:spcPct val="95000"/>
              </a:lnSpc>
              <a:spcBef>
                <a:spcPts val="600"/>
              </a:spcBef>
              <a:buClr>
                <a:schemeClr val="accent1"/>
              </a:buClr>
              <a:buFont typeface="System Font Regular"/>
              <a:buChar char="–"/>
              <a:defRPr sz="1400" b="0" u="none" kern="1200" spc="10" baseline="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0" i="0" u="none" strike="noStrike" kern="1200" cap="none" spc="10" normalizeH="0" baseline="0" noProof="0">
                <a:ln>
                  <a:noFill/>
                </a:ln>
                <a:solidFill>
                  <a:schemeClr val="accent5"/>
                </a:solidFill>
                <a:effectLst/>
                <a:uLnTx/>
                <a:uFillTx/>
                <a:ea typeface="+mn-ea"/>
                <a:cs typeface="Calibri" panose="020F0502020204030204" pitchFamily="34" charset="0"/>
              </a:rPr>
              <a:t>Is the signal change in the lumen or the wall?</a:t>
            </a:r>
          </a:p>
        </p:txBody>
      </p:sp>
      <p:grpSp>
        <p:nvGrpSpPr>
          <p:cNvPr id="4" name="Group 3">
            <a:extLst>
              <a:ext uri="{FF2B5EF4-FFF2-40B4-BE49-F238E27FC236}">
                <a16:creationId xmlns:a16="http://schemas.microsoft.com/office/drawing/2014/main" id="{F772C092-FF68-931E-DF07-79D83D0E008B}"/>
              </a:ext>
            </a:extLst>
          </p:cNvPr>
          <p:cNvGrpSpPr>
            <a:grpSpLocks noChangeAspect="1"/>
          </p:cNvGrpSpPr>
          <p:nvPr/>
        </p:nvGrpSpPr>
        <p:grpSpPr>
          <a:xfrm>
            <a:off x="5413244" y="1556569"/>
            <a:ext cx="3200400" cy="2585188"/>
            <a:chOff x="7261987" y="1831963"/>
            <a:chExt cx="4729988" cy="3820744"/>
          </a:xfrm>
        </p:grpSpPr>
        <p:grpSp>
          <p:nvGrpSpPr>
            <p:cNvPr id="6" name="Group 5">
              <a:extLst>
                <a:ext uri="{FF2B5EF4-FFF2-40B4-BE49-F238E27FC236}">
                  <a16:creationId xmlns:a16="http://schemas.microsoft.com/office/drawing/2014/main" id="{2FE57680-2925-765B-9807-882F039DCB3C}"/>
                </a:ext>
              </a:extLst>
            </p:cNvPr>
            <p:cNvGrpSpPr/>
            <p:nvPr/>
          </p:nvGrpSpPr>
          <p:grpSpPr>
            <a:xfrm>
              <a:off x="10622008" y="3345463"/>
              <a:ext cx="1369967" cy="470866"/>
              <a:chOff x="3426371" y="2969173"/>
              <a:chExt cx="998485" cy="367862"/>
            </a:xfrm>
          </p:grpSpPr>
          <p:sp>
            <p:nvSpPr>
              <p:cNvPr id="23" name="Isosceles Triangle 81">
                <a:extLst>
                  <a:ext uri="{FF2B5EF4-FFF2-40B4-BE49-F238E27FC236}">
                    <a16:creationId xmlns:a16="http://schemas.microsoft.com/office/drawing/2014/main" id="{34ED3478-9A22-26BD-FAEA-E4E3E33ABC64}"/>
                  </a:ext>
                </a:extLst>
              </p:cNvPr>
              <p:cNvSpPr/>
              <p:nvPr/>
            </p:nvSpPr>
            <p:spPr bwMode="auto">
              <a:xfrm rot="5400000">
                <a:off x="3442137" y="2953407"/>
                <a:ext cx="367862" cy="39939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sp>
            <p:nvSpPr>
              <p:cNvPr id="24" name="Rectangle 23">
                <a:extLst>
                  <a:ext uri="{FF2B5EF4-FFF2-40B4-BE49-F238E27FC236}">
                    <a16:creationId xmlns:a16="http://schemas.microsoft.com/office/drawing/2014/main" id="{E9D4653E-506D-15C2-DD59-6151B9099847}"/>
                  </a:ext>
                </a:extLst>
              </p:cNvPr>
              <p:cNvSpPr/>
              <p:nvPr/>
            </p:nvSpPr>
            <p:spPr bwMode="auto">
              <a:xfrm>
                <a:off x="3626069" y="3026979"/>
                <a:ext cx="798787" cy="252249"/>
              </a:xfrm>
              <a:prstGeom prst="rect">
                <a:avLst/>
              </a:prstGeom>
              <a:solidFill>
                <a:schemeClr val="accent3"/>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grpSp>
        <p:cxnSp>
          <p:nvCxnSpPr>
            <p:cNvPr id="7" name="Straight Connector 6">
              <a:extLst>
                <a:ext uri="{FF2B5EF4-FFF2-40B4-BE49-F238E27FC236}">
                  <a16:creationId xmlns:a16="http://schemas.microsoft.com/office/drawing/2014/main" id="{6B4DCD48-8E18-2C62-21D2-66534C7029EB}"/>
                </a:ext>
              </a:extLst>
            </p:cNvPr>
            <p:cNvCxnSpPr>
              <a:cxnSpLocks/>
              <a:stCxn id="23" idx="2"/>
            </p:cNvCxnSpPr>
            <p:nvPr/>
          </p:nvCxnSpPr>
          <p:spPr bwMode="auto">
            <a:xfrm flipH="1" flipV="1">
              <a:off x="7261992" y="1831963"/>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9DCE00BE-1382-F509-25E0-DD8F5CA597C6}"/>
                </a:ext>
              </a:extLst>
            </p:cNvPr>
            <p:cNvCxnSpPr>
              <a:cxnSpLocks/>
              <a:stCxn id="23" idx="4"/>
            </p:cNvCxnSpPr>
            <p:nvPr/>
          </p:nvCxnSpPr>
          <p:spPr bwMode="auto">
            <a:xfrm flipH="1">
              <a:off x="7261992" y="3816330"/>
              <a:ext cx="3360017" cy="183637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5EE9ED21-97B6-3076-4A94-9FE4D7A54CF1}"/>
                </a:ext>
              </a:extLst>
            </p:cNvPr>
            <p:cNvCxnSpPr/>
            <p:nvPr/>
          </p:nvCxnSpPr>
          <p:spPr bwMode="auto">
            <a:xfrm flipH="1" flipV="1">
              <a:off x="7261990" y="2067395"/>
              <a:ext cx="3360017" cy="15135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2CB19688-2D68-3613-CBD1-8BFD62EE6F31}"/>
                </a:ext>
              </a:extLst>
            </p:cNvPr>
            <p:cNvCxnSpPr>
              <a:cxnSpLocks/>
              <a:endCxn id="19" idx="6"/>
            </p:cNvCxnSpPr>
            <p:nvPr/>
          </p:nvCxnSpPr>
          <p:spPr bwMode="auto">
            <a:xfrm flipH="1" flipV="1">
              <a:off x="8759481" y="3533531"/>
              <a:ext cx="1862518" cy="47366"/>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4E690078-C178-1BE6-7073-A4A5589B4060}"/>
                </a:ext>
              </a:extLst>
            </p:cNvPr>
            <p:cNvCxnSpPr/>
            <p:nvPr/>
          </p:nvCxnSpPr>
          <p:spPr bwMode="auto">
            <a:xfrm flipH="1" flipV="1">
              <a:off x="7261990" y="2407094"/>
              <a:ext cx="3360017" cy="117380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6BE996F-4870-DAD3-F818-65F6F1309680}"/>
                </a:ext>
              </a:extLst>
            </p:cNvPr>
            <p:cNvCxnSpPr/>
            <p:nvPr/>
          </p:nvCxnSpPr>
          <p:spPr bwMode="auto">
            <a:xfrm flipH="1" flipV="1">
              <a:off x="7261990" y="2727450"/>
              <a:ext cx="3360017" cy="853445"/>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08D1F1D-AF9A-E241-AF86-EE64D261F4CC}"/>
                </a:ext>
              </a:extLst>
            </p:cNvPr>
            <p:cNvCxnSpPr>
              <a:cxnSpLocks/>
              <a:stCxn id="23" idx="3"/>
            </p:cNvCxnSpPr>
            <p:nvPr/>
          </p:nvCxnSpPr>
          <p:spPr bwMode="auto">
            <a:xfrm flipH="1" flipV="1">
              <a:off x="8695716" y="3305562"/>
              <a:ext cx="1926293" cy="275334"/>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422DEB6-20E6-1DC3-BFD2-BE07FD693BAB}"/>
                </a:ext>
              </a:extLst>
            </p:cNvPr>
            <p:cNvCxnSpPr/>
            <p:nvPr/>
          </p:nvCxnSpPr>
          <p:spPr bwMode="auto">
            <a:xfrm flipH="1">
              <a:off x="7261987" y="3576903"/>
              <a:ext cx="3360016" cy="169966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AA44A577-B76A-C164-D0CD-DFB5B8875E74}"/>
                </a:ext>
              </a:extLst>
            </p:cNvPr>
            <p:cNvCxnSpPr/>
            <p:nvPr/>
          </p:nvCxnSpPr>
          <p:spPr bwMode="auto">
            <a:xfrm flipH="1">
              <a:off x="7261987" y="3576902"/>
              <a:ext cx="3360016" cy="1318187"/>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AB150FBA-7B76-1DCF-A401-DD7FAEACBF03}"/>
                </a:ext>
              </a:extLst>
            </p:cNvPr>
            <p:cNvCxnSpPr/>
            <p:nvPr/>
          </p:nvCxnSpPr>
          <p:spPr bwMode="auto">
            <a:xfrm flipH="1">
              <a:off x="7261987" y="3576903"/>
              <a:ext cx="3360016" cy="958423"/>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B762A9FA-8760-43BA-3B45-859B64042C27}"/>
                </a:ext>
              </a:extLst>
            </p:cNvPr>
            <p:cNvCxnSpPr/>
            <p:nvPr/>
          </p:nvCxnSpPr>
          <p:spPr bwMode="auto">
            <a:xfrm flipH="1">
              <a:off x="8695724" y="3576901"/>
              <a:ext cx="1926275" cy="192062"/>
            </a:xfrm>
            <a:prstGeom prst="line">
              <a:avLst/>
            </a:prstGeom>
            <a:solidFill>
              <a:srgbClr val="FF3300"/>
            </a:solidFill>
            <a:ln w="9525" cap="flat" cmpd="sng" algn="ctr">
              <a:solidFill>
                <a:schemeClr val="accent2"/>
              </a:solidFill>
              <a:prstDash val="solid"/>
              <a:round/>
              <a:headEnd type="none" w="med" len="med"/>
              <a:tailEnd type="none" w="med" len="med"/>
            </a:ln>
            <a:effectLst/>
          </p:spPr>
        </p:cxnSp>
        <p:sp>
          <p:nvSpPr>
            <p:cNvPr id="19" name="Oval 18">
              <a:extLst>
                <a:ext uri="{FF2B5EF4-FFF2-40B4-BE49-F238E27FC236}">
                  <a16:creationId xmlns:a16="http://schemas.microsoft.com/office/drawing/2014/main" id="{24FED94F-3EE6-756D-1AAF-C506470871BE}"/>
                </a:ext>
              </a:extLst>
            </p:cNvPr>
            <p:cNvSpPr/>
            <p:nvPr/>
          </p:nvSpPr>
          <p:spPr bwMode="auto">
            <a:xfrm>
              <a:off x="7805463" y="3062455"/>
              <a:ext cx="954018" cy="942152"/>
            </a:xfrm>
            <a:prstGeom prst="ellipse">
              <a:avLst/>
            </a:prstGeom>
            <a:solidFill>
              <a:srgbClr val="FFFFFF">
                <a:lumMod val="95000"/>
                <a:alpha val="12000"/>
              </a:srgb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charset="0"/>
              </a:endParaRPr>
            </a:p>
          </p:txBody>
        </p:sp>
        <p:cxnSp>
          <p:nvCxnSpPr>
            <p:cNvPr id="20" name="Straight Connector 19">
              <a:extLst>
                <a:ext uri="{FF2B5EF4-FFF2-40B4-BE49-F238E27FC236}">
                  <a16:creationId xmlns:a16="http://schemas.microsoft.com/office/drawing/2014/main" id="{2E2BF7BD-9943-645A-35B2-B374FE34FC07}"/>
                </a:ext>
              </a:extLst>
            </p:cNvPr>
            <p:cNvCxnSpPr/>
            <p:nvPr/>
          </p:nvCxnSpPr>
          <p:spPr bwMode="auto">
            <a:xfrm flipH="1">
              <a:off x="7295261" y="3768963"/>
              <a:ext cx="1400455" cy="481700"/>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FDE50963-73EE-5B31-3CE5-7DD43BC7CF5B}"/>
                </a:ext>
              </a:extLst>
            </p:cNvPr>
            <p:cNvCxnSpPr/>
            <p:nvPr/>
          </p:nvCxnSpPr>
          <p:spPr bwMode="auto">
            <a:xfrm flipH="1" flipV="1">
              <a:off x="7295261" y="2923691"/>
              <a:ext cx="1393714" cy="371349"/>
            </a:xfrm>
            <a:prstGeom prst="line">
              <a:avLst/>
            </a:prstGeom>
            <a:solidFill>
              <a:srgbClr val="FF3300"/>
            </a:solidFill>
            <a:ln w="9525" cap="flat" cmpd="sng" algn="ctr">
              <a:solidFill>
                <a:schemeClr val="accent2"/>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E0D6A3A2-A3B9-B1FE-C0B6-A0F2BC64A117}"/>
                </a:ext>
              </a:extLst>
            </p:cNvPr>
            <p:cNvCxnSpPr/>
            <p:nvPr/>
          </p:nvCxnSpPr>
          <p:spPr bwMode="auto">
            <a:xfrm flipH="1">
              <a:off x="7287452" y="3534848"/>
              <a:ext cx="1481547" cy="161767"/>
            </a:xfrm>
            <a:prstGeom prst="line">
              <a:avLst/>
            </a:prstGeom>
            <a:solidFill>
              <a:srgbClr val="FF3300"/>
            </a:solidFill>
            <a:ln w="9525" cap="flat" cmpd="sng" algn="ctr">
              <a:solidFill>
                <a:schemeClr val="accent2"/>
              </a:solidFill>
              <a:prstDash val="solid"/>
              <a:round/>
              <a:headEnd type="none" w="med" len="med"/>
              <a:tailEnd type="none" w="med" len="med"/>
            </a:ln>
            <a:effectLst/>
          </p:spPr>
        </p:cxnSp>
      </p:grpSp>
      <p:cxnSp>
        <p:nvCxnSpPr>
          <p:cNvPr id="25" name="Straight Connector 24">
            <a:extLst>
              <a:ext uri="{FF2B5EF4-FFF2-40B4-BE49-F238E27FC236}">
                <a16:creationId xmlns:a16="http://schemas.microsoft.com/office/drawing/2014/main" id="{398933B3-6AF0-8C2F-060A-85F2DA815924}"/>
              </a:ext>
            </a:extLst>
          </p:cNvPr>
          <p:cNvCxnSpPr>
            <a:cxnSpLocks/>
          </p:cNvCxnSpPr>
          <p:nvPr/>
        </p:nvCxnSpPr>
        <p:spPr bwMode="auto">
          <a:xfrm>
            <a:off x="1456664" y="1972064"/>
            <a:ext cx="0" cy="125233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AFBE8E2D-723B-86AF-975E-D6F68612B04E}"/>
              </a:ext>
            </a:extLst>
          </p:cNvPr>
          <p:cNvSpPr txBox="1"/>
          <p:nvPr/>
        </p:nvSpPr>
        <p:spPr bwMode="auto">
          <a:xfrm>
            <a:off x="519113" y="1791825"/>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Wall</a:t>
            </a:r>
          </a:p>
        </p:txBody>
      </p:sp>
      <p:sp>
        <p:nvSpPr>
          <p:cNvPr id="27" name="TextBox 26">
            <a:extLst>
              <a:ext uri="{FF2B5EF4-FFF2-40B4-BE49-F238E27FC236}">
                <a16:creationId xmlns:a16="http://schemas.microsoft.com/office/drawing/2014/main" id="{5EB88B2A-11C7-4349-AB57-FFB626960696}"/>
              </a:ext>
            </a:extLst>
          </p:cNvPr>
          <p:cNvSpPr txBox="1"/>
          <p:nvPr/>
        </p:nvSpPr>
        <p:spPr bwMode="auto">
          <a:xfrm>
            <a:off x="519113" y="2362954"/>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Low Attenuation</a:t>
            </a:r>
          </a:p>
        </p:txBody>
      </p:sp>
      <p:sp>
        <p:nvSpPr>
          <p:cNvPr id="28" name="TextBox 27">
            <a:extLst>
              <a:ext uri="{FF2B5EF4-FFF2-40B4-BE49-F238E27FC236}">
                <a16:creationId xmlns:a16="http://schemas.microsoft.com/office/drawing/2014/main" id="{34123BB4-5489-0DF9-896C-034CF18F7560}"/>
              </a:ext>
            </a:extLst>
          </p:cNvPr>
          <p:cNvSpPr txBox="1"/>
          <p:nvPr/>
        </p:nvSpPr>
        <p:spPr bwMode="auto">
          <a:xfrm>
            <a:off x="519113" y="2934083"/>
            <a:ext cx="1875104" cy="307777"/>
          </a:xfrm>
          <a:prstGeom prst="rect">
            <a:avLst/>
          </a:prstGeom>
          <a:solidFill>
            <a:schemeClr val="accent3"/>
          </a:solidFill>
          <a:ln>
            <a:noFill/>
          </a:ln>
          <a:effectLst/>
        </p:spPr>
        <p:txBody>
          <a:bodyPr wrap="square">
            <a:spAutoFit/>
          </a:bodyPr>
          <a:lstStyle>
            <a:defPPr>
              <a:defRPr lang="en-US"/>
            </a:defPPr>
            <a:lvl1pPr algn="ctr">
              <a:defRPr sz="1400" kern="0">
                <a:solidFill>
                  <a:schemeClr val="accent2"/>
                </a:solidFill>
                <a:ea typeface="ＭＳ Ｐゴシック" charset="0"/>
                <a:cs typeface="ＭＳ Ｐゴシック" charset="0"/>
              </a:defRPr>
            </a:lvl1pPr>
          </a:lstStyle>
          <a:p>
            <a:r>
              <a:rPr lang="en-US">
                <a:solidFill>
                  <a:schemeClr val="bg1"/>
                </a:solidFill>
              </a:rPr>
              <a:t>Nodular Calcium</a:t>
            </a:r>
          </a:p>
        </p:txBody>
      </p:sp>
      <p:cxnSp>
        <p:nvCxnSpPr>
          <p:cNvPr id="29" name="Straight Arrow Connector 28">
            <a:extLst>
              <a:ext uri="{FF2B5EF4-FFF2-40B4-BE49-F238E27FC236}">
                <a16:creationId xmlns:a16="http://schemas.microsoft.com/office/drawing/2014/main" id="{4F374635-1CD7-E607-FB37-BE34AC37290C}"/>
              </a:ext>
            </a:extLst>
          </p:cNvPr>
          <p:cNvCxnSpPr>
            <a:cxnSpLocks/>
          </p:cNvCxnSpPr>
          <p:nvPr/>
        </p:nvCxnSpPr>
        <p:spPr>
          <a:xfrm>
            <a:off x="1456664" y="1423531"/>
            <a:ext cx="0" cy="3385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Content Placeholder 6">
            <a:extLst>
              <a:ext uri="{FF2B5EF4-FFF2-40B4-BE49-F238E27FC236}">
                <a16:creationId xmlns:a16="http://schemas.microsoft.com/office/drawing/2014/main" id="{2A08E538-5FB2-BB3F-78DF-DA195551F827}"/>
              </a:ext>
            </a:extLst>
          </p:cNvPr>
          <p:cNvPicPr>
            <a:picLocks noChangeAspect="1"/>
          </p:cNvPicPr>
          <p:nvPr/>
        </p:nvPicPr>
        <p:blipFill>
          <a:blip r:embed="rId3"/>
          <a:stretch>
            <a:fillRect/>
          </a:stretch>
        </p:blipFill>
        <p:spPr>
          <a:xfrm>
            <a:off x="2501248" y="1533025"/>
            <a:ext cx="2843349" cy="2527421"/>
          </a:xfrm>
          <a:prstGeom prst="rect">
            <a:avLst/>
          </a:prstGeom>
        </p:spPr>
      </p:pic>
      <p:sp>
        <p:nvSpPr>
          <p:cNvPr id="31" name="Slide Number Placeholder 30">
            <a:extLst>
              <a:ext uri="{FF2B5EF4-FFF2-40B4-BE49-F238E27FC236}">
                <a16:creationId xmlns:a16="http://schemas.microsoft.com/office/drawing/2014/main" id="{B6DF3A02-0CBC-5DCA-A99F-9D571C090AAF}"/>
              </a:ext>
            </a:extLst>
          </p:cNvPr>
          <p:cNvSpPr>
            <a:spLocks noGrp="1"/>
          </p:cNvSpPr>
          <p:nvPr>
            <p:ph type="sldNum" sz="quarter" idx="15"/>
          </p:nvPr>
        </p:nvSpPr>
        <p:spPr/>
        <p:txBody>
          <a:bodyPr/>
          <a:lstStyle/>
          <a:p>
            <a:r>
              <a:rPr lang="en-US"/>
              <a:t>Page </a:t>
            </a:r>
            <a:fld id="{20867409-24EA-4905-BE55-C73BACB0D1F2}" type="slidenum">
              <a:rPr lang="en-US" smtClean="0"/>
              <a:pPr/>
              <a:t>9</a:t>
            </a:fld>
            <a:r>
              <a:rPr lang="en-US"/>
              <a:t> of 14</a:t>
            </a:r>
            <a:endParaRPr lang="en-US" dirty="0"/>
          </a:p>
        </p:txBody>
      </p:sp>
      <p:sp>
        <p:nvSpPr>
          <p:cNvPr id="5" name="Title 1">
            <a:extLst>
              <a:ext uri="{FF2B5EF4-FFF2-40B4-BE49-F238E27FC236}">
                <a16:creationId xmlns:a16="http://schemas.microsoft.com/office/drawing/2014/main" id="{A184774E-BD05-2A37-1447-31788EE39FFE}"/>
              </a:ext>
            </a:extLst>
          </p:cNvPr>
          <p:cNvSpPr txBox="1">
            <a:spLocks/>
          </p:cNvSpPr>
          <p:nvPr/>
        </p:nvSpPr>
        <p:spPr>
          <a:xfrm>
            <a:off x="457200" y="301752"/>
            <a:ext cx="6057899" cy="53813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2600" b="0" i="0" kern="1200" cap="none" spc="0" baseline="0">
                <a:solidFill>
                  <a:schemeClr val="tx2"/>
                </a:solidFill>
                <a:effectLst/>
                <a:latin typeface="+mn-lt"/>
                <a:ea typeface="+mj-ea"/>
                <a:cs typeface="Calibri" panose="020F0502020204030204" pitchFamily="34" charset="0"/>
              </a:defRPr>
            </a:lvl1pPr>
          </a:lstStyle>
          <a:p>
            <a:pPr defTabSz="685800">
              <a:defRPr/>
            </a:pPr>
            <a:r>
              <a:rPr lang="en-US" sz="2550" dirty="0">
                <a:solidFill>
                  <a:srgbClr val="626670"/>
                </a:solidFill>
              </a:rPr>
              <a:t>OCT Image Interpretation</a:t>
            </a:r>
          </a:p>
        </p:txBody>
      </p:sp>
    </p:spTree>
    <p:extLst>
      <p:ext uri="{BB962C8B-B14F-4D97-AF65-F5344CB8AC3E}">
        <p14:creationId xmlns:p14="http://schemas.microsoft.com/office/powerpoint/2010/main" val="408836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Basic_White_v5_prophet_edit">
  <a:themeElements>
    <a:clrScheme name="Custom 49">
      <a:dk1>
        <a:srgbClr val="000000"/>
      </a:dk1>
      <a:lt1>
        <a:srgbClr val="000000"/>
      </a:lt1>
      <a:dk2>
        <a:srgbClr val="FFFFFF"/>
      </a:dk2>
      <a:lt2>
        <a:srgbClr val="D9D9D6"/>
      </a:lt2>
      <a:accent1>
        <a:srgbClr val="E4002B"/>
      </a:accent1>
      <a:accent2>
        <a:srgbClr val="004F71"/>
      </a:accent2>
      <a:accent3>
        <a:srgbClr val="FFD100"/>
      </a:accent3>
      <a:accent4>
        <a:srgbClr val="00B140"/>
      </a:accent4>
      <a:accent5>
        <a:srgbClr val="63666A"/>
      </a:accent5>
      <a:accent6>
        <a:srgbClr val="470A68"/>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2.xml><?xml version="1.0" encoding="utf-8"?>
<a:theme xmlns:a="http://schemas.openxmlformats.org/drawingml/2006/main" name="OCT Portfolio PowerPoint Template">
  <a:themeElements>
    <a:clrScheme name="Custom 7">
      <a:dk1>
        <a:srgbClr val="626670"/>
      </a:dk1>
      <a:lt1>
        <a:srgbClr val="FFFFFF"/>
      </a:lt1>
      <a:dk2>
        <a:srgbClr val="626670"/>
      </a:dk2>
      <a:lt2>
        <a:srgbClr val="D9D9D6"/>
      </a:lt2>
      <a:accent1>
        <a:srgbClr val="E3002B"/>
      </a:accent1>
      <a:accent2>
        <a:srgbClr val="FFD100"/>
      </a:accent2>
      <a:accent3>
        <a:srgbClr val="636669"/>
      </a:accent3>
      <a:accent4>
        <a:srgbClr val="D9D9D6"/>
      </a:accent4>
      <a:accent5>
        <a:srgbClr val="EDB23A"/>
      </a:accent5>
      <a:accent6>
        <a:srgbClr val="888B8D"/>
      </a:accent6>
      <a:hlink>
        <a:srgbClr val="009CDE"/>
      </a:hlink>
      <a:folHlink>
        <a:srgbClr val="888B8D"/>
      </a:folHlink>
    </a:clrScheme>
    <a:fontScheme name="OCTcaseinvite">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9525" cap="flat" cmpd="sng" algn="ctr">
          <a:noFill/>
          <a:prstDash val="solid"/>
        </a:ln>
        <a:effectLst/>
      </a:spPr>
      <a:bodyPr lIns="0" tIns="18288" rIns="0" bIns="18288" rtlCol="0" anchor="ctr" anchorCtr="0"/>
      <a:lstStyle>
        <a:defPPr algn="ctr">
          <a:lnSpc>
            <a:spcPct val="85000"/>
          </a:lnSpc>
          <a:spcBef>
            <a:spcPts val="600"/>
          </a:spcBef>
          <a:tabLst>
            <a:tab pos="228600" algn="l"/>
          </a:tabLst>
          <a:defRPr b="1" dirty="0">
            <a:latin typeface="Calibri" panose="020F0502020204030204" pitchFamily="34" charset="0"/>
            <a:cs typeface="Calibri" panose="020F0502020204030204" pitchFamily="34" charset="0"/>
          </a:defRPr>
        </a:defPPr>
      </a:lst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800" dirty="0" err="1" smtClean="0">
            <a:solidFill>
              <a:schemeClr val="bg1"/>
            </a:solidFill>
            <a:latin typeface="Georgia" panose="02040502050405020303" pitchFamily="18" charset="0"/>
          </a:defRPr>
        </a:defPPr>
      </a:lstStyle>
    </a:txDef>
  </a:objectDefaults>
  <a:extraClrSchemeLst/>
  <a:extLst>
    <a:ext uri="{05A4C25C-085E-4340-85A3-A5531E510DB2}">
      <thm15:themeFamily xmlns:thm15="http://schemas.microsoft.com/office/thememl/2012/main" name="AV1313-093 UltreonPPTTemp_M3a.pptx" id="{70367BFE-2AEB-4BBF-B922-DDD667AB1206}" vid="{C32F1F84-9F38-4882-B8FC-FCE61E0B4C92}"/>
    </a:ext>
  </a:extLst>
</a:theme>
</file>

<file path=ppt/theme/theme3.xml><?xml version="1.0" encoding="utf-8"?>
<a:theme xmlns:a="http://schemas.openxmlformats.org/drawingml/2006/main" name="2_16-9 PPT 03-29-19">
  <a:themeElements>
    <a:clrScheme name="Custom 8">
      <a:dk1>
        <a:srgbClr val="626670"/>
      </a:dk1>
      <a:lt1>
        <a:srgbClr val="FFFFFF"/>
      </a:lt1>
      <a:dk2>
        <a:srgbClr val="626670"/>
      </a:dk2>
      <a:lt2>
        <a:srgbClr val="D9D9D6"/>
      </a:lt2>
      <a:accent1>
        <a:srgbClr val="EA7B36"/>
      </a:accent1>
      <a:accent2>
        <a:srgbClr val="FFD100"/>
      </a:accent2>
      <a:accent3>
        <a:srgbClr val="636669"/>
      </a:accent3>
      <a:accent4>
        <a:srgbClr val="D9D9D6"/>
      </a:accent4>
      <a:accent5>
        <a:srgbClr val="EDB23A"/>
      </a:accent5>
      <a:accent6>
        <a:srgbClr val="888B8D"/>
      </a:accent6>
      <a:hlink>
        <a:srgbClr val="009CDE"/>
      </a:hlink>
      <a:folHlink>
        <a:srgbClr val="888B8D"/>
      </a:folHlink>
    </a:clrScheme>
    <a:fontScheme name="OCTcaseinvite">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9525" cap="flat" cmpd="sng" algn="ctr">
          <a:noFill/>
          <a:prstDash val="solid"/>
        </a:ln>
        <a:effectLst/>
      </a:spPr>
      <a:bodyPr lIns="0" tIns="18288" rIns="0" bIns="18288" rtlCol="0" anchor="ctr" anchorCtr="0"/>
      <a:lstStyle>
        <a:defPPr algn="ctr">
          <a:lnSpc>
            <a:spcPct val="85000"/>
          </a:lnSpc>
          <a:spcBef>
            <a:spcPts val="600"/>
          </a:spcBef>
          <a:tabLst>
            <a:tab pos="228600" algn="l"/>
          </a:tabLst>
          <a:defRPr b="1" dirty="0">
            <a:latin typeface="Calibri" panose="020F0502020204030204" pitchFamily="34" charset="0"/>
            <a:cs typeface="Calibri" panose="020F0502020204030204" pitchFamily="34" charset="0"/>
          </a:defRPr>
        </a:defPPr>
      </a:lst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800" dirty="0" err="1" smtClean="0">
            <a:solidFill>
              <a:schemeClr val="bg1"/>
            </a:solidFill>
            <a:latin typeface="Georgia" panose="02040502050405020303" pitchFamily="18" charset="0"/>
          </a:defRPr>
        </a:defPPr>
      </a:lstStyle>
    </a:txDef>
  </a:objectDefaults>
  <a:extraClrSchemeLst/>
  <a:extLst>
    <a:ext uri="{05A4C25C-085E-4340-85A3-A5531E510DB2}">
      <thm15:themeFamily xmlns:thm15="http://schemas.microsoft.com/office/thememl/2012/main" name="AV1313-077 OCTPortfolioTier2PPTTemplate_C2a" id="{3CEEC9F4-1FC2-104F-929F-94410106E84F}" vid="{F13BCA7F-2863-554B-A503-854F8DD5D8A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437</Words>
  <Application>Microsoft Office PowerPoint</Application>
  <PresentationFormat>On-screen Show (16:9)</PresentationFormat>
  <Paragraphs>97</Paragraphs>
  <Slides>14</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Georgia</vt:lpstr>
      <vt:lpstr>System Font Regular</vt:lpstr>
      <vt:lpstr>PPT Basic_White_v5_prophet_edit</vt:lpstr>
      <vt:lpstr>OCT Portfolio PowerPoint Template</vt:lpstr>
      <vt:lpstr>2_16-9 PPT 03-29-19</vt:lpstr>
      <vt:lpstr>Image Interpretation &amp; Morphology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Decision Making: Apposition</dc:title>
  <dc:creator>Williams, Kimberley</dc:creator>
  <cp:lastModifiedBy>Mathie, Joanne</cp:lastModifiedBy>
  <cp:revision>12</cp:revision>
  <dcterms:created xsi:type="dcterms:W3CDTF">2021-06-21T17:27:47Z</dcterms:created>
  <dcterms:modified xsi:type="dcterms:W3CDTF">2022-11-14T04:45:04Z</dcterms:modified>
</cp:coreProperties>
</file>